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8C8"/>
    <a:srgbClr val="EE3439"/>
    <a:srgbClr val="6C5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72957" autoAdjust="0"/>
  </p:normalViewPr>
  <p:slideViewPr>
    <p:cSldViewPr>
      <p:cViewPr varScale="1">
        <p:scale>
          <a:sx n="85" d="100"/>
          <a:sy n="85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87088-7C17-41E8-BB78-BA48C7BD261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55261-80E8-4EE9-B21F-C4FBF2CA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75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63A2-3E72-4F23-9C05-3C5EA56532C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D0E4-8D94-443E-820B-188B2E9A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7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78" r="69166"/>
          <a:stretch/>
        </p:blipFill>
        <p:spPr>
          <a:xfrm>
            <a:off x="5486400" y="1680369"/>
            <a:ext cx="2819400" cy="3581400"/>
          </a:xfrm>
          <a:prstGeom prst="rect">
            <a:avLst/>
          </a:prstGeom>
        </p:spPr>
      </p:pic>
      <p:sp>
        <p:nvSpPr>
          <p:cNvPr id="10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609600" y="1295400"/>
            <a:ext cx="4724400" cy="4351338"/>
          </a:xfrm>
        </p:spPr>
        <p:txBody>
          <a:bodyPr/>
          <a:lstStyle>
            <a:lvl1pPr marL="0" indent="0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4400" b="1">
                <a:solidFill>
                  <a:schemeClr val="tx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28870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609600" y="1295400"/>
            <a:ext cx="4724400" cy="4351338"/>
          </a:xfrm>
        </p:spPr>
        <p:txBody>
          <a:bodyPr/>
          <a:lstStyle>
            <a:lvl1pPr marL="0" indent="0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4400" b="1">
                <a:solidFill>
                  <a:schemeClr val="tx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42269"/>
            <a:ext cx="2743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56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609600" y="1295400"/>
            <a:ext cx="4724400" cy="4351338"/>
          </a:xfrm>
        </p:spPr>
        <p:txBody>
          <a:bodyPr/>
          <a:lstStyle>
            <a:lvl1pPr marL="0" indent="0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4400" b="1">
                <a:solidFill>
                  <a:schemeClr val="tx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771809"/>
            <a:ext cx="3536032" cy="339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9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1684" y="609600"/>
            <a:ext cx="7753350" cy="3581400"/>
          </a:xfrm>
        </p:spPr>
        <p:txBody>
          <a:bodyPr/>
          <a:lstStyle>
            <a:lvl1pPr marL="0" indent="0">
              <a:buNone/>
              <a:defRPr sz="3600" b="1"/>
            </a:lvl1pPr>
            <a:lvl2pPr marL="457200" indent="0">
              <a:buNone/>
              <a:defRPr sz="3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4" y="4800600"/>
            <a:ext cx="2871216" cy="148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87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1684" y="609600"/>
            <a:ext cx="7753350" cy="3581400"/>
          </a:xfrm>
        </p:spPr>
        <p:txBody>
          <a:bodyPr/>
          <a:lstStyle>
            <a:lvl1pPr marL="0" indent="0">
              <a:buNone/>
              <a:defRPr sz="3600" b="1"/>
            </a:lvl1pPr>
            <a:lvl2pPr marL="457200" indent="0">
              <a:buNone/>
              <a:defRPr sz="3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4" y="4724400"/>
            <a:ext cx="4014216" cy="149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5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1684" y="609600"/>
            <a:ext cx="7753350" cy="3581400"/>
          </a:xfrm>
        </p:spPr>
        <p:txBody>
          <a:bodyPr/>
          <a:lstStyle>
            <a:lvl1pPr marL="0" indent="0">
              <a:buNone/>
              <a:defRPr sz="3600" b="1"/>
            </a:lvl1pPr>
            <a:lvl2pPr marL="457200" indent="0">
              <a:buNone/>
              <a:defRPr sz="3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4" y="4876800"/>
            <a:ext cx="4014216" cy="149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4" t="40234"/>
          <a:stretch/>
        </p:blipFill>
        <p:spPr>
          <a:xfrm>
            <a:off x="5562600" y="2911642"/>
            <a:ext cx="3733800" cy="4098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1449" y="367632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449" y="2894014"/>
            <a:ext cx="6420351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21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9" b="52164"/>
          <a:stretch/>
        </p:blipFill>
        <p:spPr>
          <a:xfrm>
            <a:off x="4495800" y="-152400"/>
            <a:ext cx="4800600" cy="32806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0758" y="2971800"/>
            <a:ext cx="6874042" cy="1452563"/>
          </a:xfrm>
        </p:spPr>
        <p:txBody>
          <a:bodyPr anchor="b">
            <a:normAutofit/>
          </a:bodyPr>
          <a:lstStyle>
            <a:lvl1pPr algn="ctr">
              <a:defRPr sz="4400" b="1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510129"/>
            <a:ext cx="6858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46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66" r="27143"/>
          <a:stretch/>
        </p:blipFill>
        <p:spPr>
          <a:xfrm>
            <a:off x="-152400" y="4251158"/>
            <a:ext cx="3886200" cy="2759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457200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EE343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944813"/>
            <a:ext cx="7772400" cy="11699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70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43"/>
          <a:stretch/>
        </p:blipFill>
        <p:spPr>
          <a:xfrm>
            <a:off x="6477000" y="0"/>
            <a:ext cx="28194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542925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821" y="3657600"/>
            <a:ext cx="5421229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38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63A2-3E72-4F23-9C05-3C5EA56532C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D0E4-8D94-443E-820B-188B2E9A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1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63A2-3E72-4F23-9C05-3C5EA56532C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D0E4-8D94-443E-820B-188B2E9A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6" r="53958"/>
          <a:stretch/>
        </p:blipFill>
        <p:spPr>
          <a:xfrm>
            <a:off x="247186" y="1650959"/>
            <a:ext cx="3546772" cy="303062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18021" y="1066800"/>
            <a:ext cx="4724400" cy="4351338"/>
          </a:xfrm>
        </p:spPr>
        <p:txBody>
          <a:bodyPr/>
          <a:lstStyle>
            <a:lvl1pPr marL="0" indent="0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4400" b="1">
                <a:solidFill>
                  <a:schemeClr val="tx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07015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ho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" t="51169" r="59123" b="2164"/>
          <a:stretch/>
        </p:blipFill>
        <p:spPr>
          <a:xfrm>
            <a:off x="236621" y="1642268"/>
            <a:ext cx="3581400" cy="3200401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3814010" y="1066799"/>
            <a:ext cx="4724400" cy="4351338"/>
          </a:xfrm>
        </p:spPr>
        <p:txBody>
          <a:bodyPr/>
          <a:lstStyle>
            <a:lvl1pPr marL="0" indent="0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4400" b="1">
                <a:solidFill>
                  <a:schemeClr val="tx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6503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063A2-3E72-4F23-9C05-3C5EA56532C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0D0E4-8D94-443E-820B-188B2E9A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6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7" r:id="rId2"/>
    <p:sldLayoutId id="2147483678" r:id="rId3"/>
    <p:sldLayoutId id="2147483679" r:id="rId4"/>
    <p:sldLayoutId id="2147483681" r:id="rId5"/>
    <p:sldLayoutId id="2147483662" r:id="rId6"/>
    <p:sldLayoutId id="2147483663" r:id="rId7"/>
    <p:sldLayoutId id="2147483664" r:id="rId8"/>
    <p:sldLayoutId id="2147483673" r:id="rId9"/>
    <p:sldLayoutId id="2147483674" r:id="rId10"/>
    <p:sldLayoutId id="2147483692" r:id="rId11"/>
    <p:sldLayoutId id="2147483693" r:id="rId12"/>
    <p:sldLayoutId id="2147483682" r:id="rId13"/>
    <p:sldLayoutId id="2147483675" r:id="rId14"/>
    <p:sldLayoutId id="2147483686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WA 2017 Theme">
  <a:themeElements>
    <a:clrScheme name="NWA">
      <a:dk1>
        <a:sysClr val="windowText" lastClr="000000"/>
      </a:dk1>
      <a:lt1>
        <a:sysClr val="window" lastClr="FFFFFF"/>
      </a:lt1>
      <a:dk2>
        <a:srgbClr val="C8C8C8"/>
      </a:dk2>
      <a:lt2>
        <a:srgbClr val="E7E6E6"/>
      </a:lt2>
      <a:accent1>
        <a:srgbClr val="A1CD55"/>
      </a:accent1>
      <a:accent2>
        <a:srgbClr val="2CB34A"/>
      </a:accent2>
      <a:accent3>
        <a:srgbClr val="F3716D"/>
      </a:accent3>
      <a:accent4>
        <a:srgbClr val="EE3439"/>
      </a:accent4>
      <a:accent5>
        <a:srgbClr val="6C54A3"/>
      </a:accent5>
      <a:accent6>
        <a:srgbClr val="2E3192"/>
      </a:accent6>
      <a:hlink>
        <a:srgbClr val="2E3192"/>
      </a:hlink>
      <a:folHlink>
        <a:srgbClr val="EE343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https://www.oregon.gov/oha/PH/HEALTHYPEOPLEFAMILIES/WIC/Documents/nwa-ppt-template.pptx</Url>
      <Description>NWA branding template - Powerpoint</Description>
    </URL>
    <PublishingExpirationDate xmlns="http://schemas.microsoft.com/sharepoint/v3" xsi:nil="true"/>
    <PublishingStartDate xmlns="http://schemas.microsoft.com/sharepoint/v3" xsi:nil="true"/>
    <IACategory xmlns="59da1016-2a1b-4f8a-9768-d7a4932f6f16">Public Health</IACategory>
    <IASubtopic xmlns="59da1016-2a1b-4f8a-9768-d7a4932f6f16" xsi:nil="true"/>
    <Meta_x0020_Description xmlns="f144fd3f-61b7-45a4-a8a5-a00a4ffd3675" xsi:nil="true"/>
    <DocumentExpirationDate xmlns="59da1016-2a1b-4f8a-9768-d7a4932f6f16">2020-12-31T08:00:00+00:00</DocumentExpirationDate>
    <IATopic xmlns="59da1016-2a1b-4f8a-9768-d7a4932f6f16">Public Health - Providers and Partners</IATopic>
    <Meta_x0020_Keywords xmlns="f144fd3f-61b7-45a4-a8a5-a00a4ffd367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012CDB5CCD2847B46468FD3DF1DE6F" ma:contentTypeVersion="18" ma:contentTypeDescription="Create a new document." ma:contentTypeScope="" ma:versionID="83cd168dfd4f560a5ae9f127886bf666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f144fd3f-61b7-45a4-a8a5-a00a4ffd3675" targetNamespace="http://schemas.microsoft.com/office/2006/metadata/properties" ma:root="true" ma:fieldsID="d12f2be80cb9e9a210af77d7981c0c3e" ns1:_="" ns2:_="" ns3:_="">
    <xsd:import namespace="http://schemas.microsoft.com/sharepoint/v3"/>
    <xsd:import namespace="59da1016-2a1b-4f8a-9768-d7a4932f6f16"/>
    <xsd:import namespace="f144fd3f-61b7-45a4-a8a5-a00a4ffd3675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4fd3f-61b7-45a4-a8a5-a00a4ffd3675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3E1D49-F0C7-4A44-87E1-E44C0D894DA4}"/>
</file>

<file path=customXml/itemProps2.xml><?xml version="1.0" encoding="utf-8"?>
<ds:datastoreItem xmlns:ds="http://schemas.openxmlformats.org/officeDocument/2006/customXml" ds:itemID="{690A73E5-A704-4A63-9001-40C5885569F3}"/>
</file>

<file path=customXml/itemProps3.xml><?xml version="1.0" encoding="utf-8"?>
<ds:datastoreItem xmlns:ds="http://schemas.openxmlformats.org/officeDocument/2006/customXml" ds:itemID="{F2CFC8C4-9119-4CB4-8EBC-68F2DCF05D0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NWA 2017 Theme</vt:lpstr>
      <vt:lpstr>PowerPoint Presentation</vt:lpstr>
    </vt:vector>
  </TitlesOfParts>
  <Company>Oregon DHS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NWA branding template - Powerpoint</dc:title>
  <dc:creator>Lowe Susannah E</dc:creator>
  <cp:lastModifiedBy>Lowe Susannah E</cp:lastModifiedBy>
  <cp:revision>31</cp:revision>
  <dcterms:created xsi:type="dcterms:W3CDTF">2017-03-02T19:32:52Z</dcterms:created>
  <dcterms:modified xsi:type="dcterms:W3CDTF">2017-05-02T16:57:37Z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0x01010079012CDB5CCD2847B46468FD3DF1DE6F</vt:lpwstr>
  </property>
  <property fmtid="{D5CDD505-2E9C-101B-9397-08002B2CF9AE}" pid="3" name="WorkflowChangePath">
    <vt:lpwstr>7a8214dd-047d-4ac3-b198-53133860870f,3;</vt:lpwstr>
  </property>
</Properties>
</file>