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4"/>
  </p:sldMasterIdLst>
  <p:notesMasterIdLst>
    <p:notesMasterId r:id="rId27"/>
  </p:notesMasterIdLst>
  <p:handoutMasterIdLst>
    <p:handoutMasterId r:id="rId28"/>
  </p:handoutMasterIdLst>
  <p:sldIdLst>
    <p:sldId id="263" r:id="rId5"/>
    <p:sldId id="287" r:id="rId6"/>
    <p:sldId id="296" r:id="rId7"/>
    <p:sldId id="260" r:id="rId8"/>
    <p:sldId id="261" r:id="rId9"/>
    <p:sldId id="332" r:id="rId10"/>
    <p:sldId id="339" r:id="rId11"/>
    <p:sldId id="264" r:id="rId12"/>
    <p:sldId id="302" r:id="rId13"/>
    <p:sldId id="343" r:id="rId14"/>
    <p:sldId id="341" r:id="rId15"/>
    <p:sldId id="272" r:id="rId16"/>
    <p:sldId id="342" r:id="rId17"/>
    <p:sldId id="270" r:id="rId18"/>
    <p:sldId id="265" r:id="rId19"/>
    <p:sldId id="266" r:id="rId20"/>
    <p:sldId id="267" r:id="rId21"/>
    <p:sldId id="268" r:id="rId22"/>
    <p:sldId id="269" r:id="rId23"/>
    <p:sldId id="271" r:id="rId24"/>
    <p:sldId id="319" r:id="rId25"/>
    <p:sldId id="259"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19DE06-4128-23DA-6E74-B34A18D7B789}" name="Carly Castaneda (she/her)" initials="CC(" userId="S::Carly.Castaneda@dhsoha.state.or.us::f8593929-d4b4-4a90-ace6-84cf9db0023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rly Castaneda (she/her)" initials="CC(" lastIdx="3" clrIdx="0">
    <p:extLst>
      <p:ext uri="{19B8F6BF-5375-455C-9EA6-DF929625EA0E}">
        <p15:presenceInfo xmlns:p15="http://schemas.microsoft.com/office/powerpoint/2012/main" userId="S::Carly.Castaneda@dhsoha.state.or.us::f8593929-d4b4-4a90-ace6-84cf9db002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5595"/>
    <a:srgbClr val="FF0000"/>
    <a:srgbClr val="F5FA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9542" autoAdjust="0"/>
  </p:normalViewPr>
  <p:slideViewPr>
    <p:cSldViewPr snapToGrid="0">
      <p:cViewPr varScale="1">
        <p:scale>
          <a:sx n="102" d="100"/>
          <a:sy n="102" d="100"/>
        </p:scale>
        <p:origin x="894" y="102"/>
      </p:cViewPr>
      <p:guideLst/>
    </p:cSldViewPr>
  </p:slideViewPr>
  <p:notesTextViewPr>
    <p:cViewPr>
      <p:scale>
        <a:sx n="1" d="1"/>
        <a:sy n="1" d="1"/>
      </p:scale>
      <p:origin x="0" y="0"/>
    </p:cViewPr>
  </p:notesTextViewPr>
  <p:notesViewPr>
    <p:cSldViewPr snapToGrid="0">
      <p:cViewPr varScale="1">
        <p:scale>
          <a:sx n="73" d="100"/>
          <a:sy n="73" d="100"/>
        </p:scale>
        <p:origin x="370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FAF5C7A-8074-453A-9645-B4AFF8BFB3AC}"/>
              </a:ext>
            </a:extLst>
          </p:cNvPr>
          <p:cNvSpPr>
            <a:spLocks noGrp="1"/>
          </p:cNvSpPr>
          <p:nvPr>
            <p:ph type="hdr" sz="quarter"/>
          </p:nvPr>
        </p:nvSpPr>
        <p:spPr>
          <a:xfrm>
            <a:off x="0" y="3"/>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5C80D8D-EDDD-4355-934A-D6BC0E02FAF2}"/>
              </a:ext>
            </a:extLst>
          </p:cNvPr>
          <p:cNvSpPr>
            <a:spLocks noGrp="1"/>
          </p:cNvSpPr>
          <p:nvPr>
            <p:ph type="dt" sz="quarter" idx="1"/>
          </p:nvPr>
        </p:nvSpPr>
        <p:spPr>
          <a:xfrm>
            <a:off x="3884613" y="3"/>
            <a:ext cx="2971800" cy="458788"/>
          </a:xfrm>
          <a:prstGeom prst="rect">
            <a:avLst/>
          </a:prstGeom>
        </p:spPr>
        <p:txBody>
          <a:bodyPr vert="horz" lIns="91440" tIns="45720" rIns="91440" bIns="45720" rtlCol="0"/>
          <a:lstStyle>
            <a:lvl1pPr algn="r">
              <a:defRPr sz="1200"/>
            </a:lvl1pPr>
          </a:lstStyle>
          <a:p>
            <a:fld id="{AEA3DA67-D9A6-446D-80CD-CDE92F36FD1E}" type="datetimeFigureOut">
              <a:rPr lang="en-US" smtClean="0"/>
              <a:t>3/18/2024</a:t>
            </a:fld>
            <a:endParaRPr lang="en-US" dirty="0"/>
          </a:p>
        </p:txBody>
      </p:sp>
      <p:sp>
        <p:nvSpPr>
          <p:cNvPr id="4" name="Footer Placeholder 3">
            <a:extLst>
              <a:ext uri="{FF2B5EF4-FFF2-40B4-BE49-F238E27FC236}">
                <a16:creationId xmlns:a16="http://schemas.microsoft.com/office/drawing/2014/main" id="{A0A0BC86-6886-4FA3-A209-ECF7584167E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510144F-BC4E-420B-B81D-AB3FA73BD66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260A496-7704-41F9-832C-A08976571077}" type="slidenum">
              <a:rPr lang="en-US" smtClean="0"/>
              <a:t>‹#›</a:t>
            </a:fld>
            <a:endParaRPr lang="en-US" dirty="0"/>
          </a:p>
        </p:txBody>
      </p:sp>
    </p:spTree>
    <p:extLst>
      <p:ext uri="{BB962C8B-B14F-4D97-AF65-F5344CB8AC3E}">
        <p14:creationId xmlns:p14="http://schemas.microsoft.com/office/powerpoint/2010/main" val="28955740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84613" y="3"/>
            <a:ext cx="2971800" cy="458788"/>
          </a:xfrm>
          <a:prstGeom prst="rect">
            <a:avLst/>
          </a:prstGeom>
        </p:spPr>
        <p:txBody>
          <a:bodyPr vert="horz" lIns="91440" tIns="45720" rIns="91440" bIns="45720" rtlCol="0"/>
          <a:lstStyle>
            <a:lvl1pPr algn="r">
              <a:defRPr sz="1050"/>
            </a:lvl1pPr>
          </a:lstStyle>
          <a:p>
            <a:fld id="{FBA6815E-6314-43A0-B441-3EE18423FAF2}" type="datetimeFigureOut">
              <a:rPr lang="en-US" smtClean="0"/>
              <a:pPr/>
              <a:t>3/18/2024</a:t>
            </a:fld>
            <a:endParaRPr lang="en-US" dirty="0"/>
          </a:p>
        </p:txBody>
      </p:sp>
      <p:sp>
        <p:nvSpPr>
          <p:cNvPr id="4" name="Slide Image Placeholder 3"/>
          <p:cNvSpPr>
            <a:spLocks noGrp="1" noRot="1" noChangeAspect="1"/>
          </p:cNvSpPr>
          <p:nvPr>
            <p:ph type="sldImg" idx="2"/>
          </p:nvPr>
        </p:nvSpPr>
        <p:spPr>
          <a:xfrm>
            <a:off x="730250" y="470442"/>
            <a:ext cx="3568700" cy="2008188"/>
          </a:xfrm>
          <a:prstGeom prst="rect">
            <a:avLst/>
          </a:prstGeom>
          <a:noFill/>
          <a:ln w="12700">
            <a:solidFill>
              <a:schemeClr val="tx1"/>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31521" y="2599509"/>
            <a:ext cx="5857875" cy="6085703"/>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50"/>
            </a:lvl1pPr>
          </a:lstStyle>
          <a:p>
            <a:fld id="{E96F7328-08A7-41DF-A6A0-C5E6644BEDB0}" type="slidenum">
              <a:rPr lang="en-US" smtClean="0"/>
              <a:pPr/>
              <a:t>‹#›</a:t>
            </a:fld>
            <a:endParaRPr lang="en-US" dirty="0"/>
          </a:p>
        </p:txBody>
      </p:sp>
      <p:sp>
        <p:nvSpPr>
          <p:cNvPr id="8" name="Rectangle 7">
            <a:extLst>
              <a:ext uri="{FF2B5EF4-FFF2-40B4-BE49-F238E27FC236}">
                <a16:creationId xmlns:a16="http://schemas.microsoft.com/office/drawing/2014/main" id="{DC7C2331-C220-4B5F-BB4B-DAE02EB0B65F}"/>
              </a:ext>
            </a:extLst>
          </p:cNvPr>
          <p:cNvSpPr/>
          <p:nvPr/>
        </p:nvSpPr>
        <p:spPr>
          <a:xfrm>
            <a:off x="0" y="0"/>
            <a:ext cx="365760"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17972360-137D-402F-BD17-63AEC5153A2F}"/>
              </a:ext>
            </a:extLst>
          </p:cNvPr>
          <p:cNvSpPr/>
          <p:nvPr/>
        </p:nvSpPr>
        <p:spPr>
          <a:xfrm>
            <a:off x="365760" y="0"/>
            <a:ext cx="91440" cy="9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4736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B3BE5BC4-A71E-454F-91D0-D362543A8564}"/>
              </a:ext>
            </a:extLst>
          </p:cNvPr>
          <p:cNvSpPr>
            <a:spLocks noGrp="1" noRot="1" noChangeAspect="1" noChangeArrowheads="1" noTextEdit="1"/>
          </p:cNvSpPr>
          <p:nvPr>
            <p:ph type="sldImg"/>
          </p:nvPr>
        </p:nvSpPr>
        <p:spPr>
          <a:xfrm>
            <a:off x="730250" y="469900"/>
            <a:ext cx="3568700" cy="2008188"/>
          </a:xfrm>
          <a:ln/>
        </p:spPr>
      </p:sp>
      <p:sp>
        <p:nvSpPr>
          <p:cNvPr id="103427" name="Notes Placeholder 2">
            <a:extLst>
              <a:ext uri="{FF2B5EF4-FFF2-40B4-BE49-F238E27FC236}">
                <a16:creationId xmlns:a16="http://schemas.microsoft.com/office/drawing/2014/main" id="{AFBB6B67-6B5F-4518-AEE1-6AA1B228DBEA}"/>
              </a:ext>
            </a:extLst>
          </p:cNvPr>
          <p:cNvSpPr>
            <a:spLocks noGrp="1" noChangeArrowheads="1"/>
          </p:cNvSpPr>
          <p:nvPr>
            <p:ph type="body" idx="1"/>
          </p:nvPr>
        </p:nvSpPr>
        <p:spPr>
          <a:noFill/>
        </p:spPr>
        <p:txBody>
          <a:bodyPr/>
          <a:lstStyle/>
          <a:p>
            <a:endParaRPr lang="en-US" altLang="en-US" dirty="0"/>
          </a:p>
        </p:txBody>
      </p:sp>
      <p:sp>
        <p:nvSpPr>
          <p:cNvPr id="103428" name="Slide Number Placeholder 3">
            <a:extLst>
              <a:ext uri="{FF2B5EF4-FFF2-40B4-BE49-F238E27FC236}">
                <a16:creationId xmlns:a16="http://schemas.microsoft.com/office/drawing/2014/main" id="{17D85E5B-B725-470C-BD22-52081BAA0F3D}"/>
              </a:ext>
            </a:extLst>
          </p:cNvPr>
          <p:cNvSpPr>
            <a:spLocks noGrp="1"/>
          </p:cNvSpPr>
          <p:nvPr>
            <p:ph type="sldNum" sz="quarter" idx="5"/>
          </p:nvPr>
        </p:nvSpPr>
        <p:spPr>
          <a:noFill/>
        </p:spPr>
        <p:txBody>
          <a:bodyPr/>
          <a:lstStyle>
            <a:lvl1pPr>
              <a:defRPr sz="2400">
                <a:solidFill>
                  <a:schemeClr val="tx1"/>
                </a:solidFill>
                <a:latin typeface="Times" panose="02020603050405020304" pitchFamily="18" charset="0"/>
              </a:defRPr>
            </a:lvl1pPr>
            <a:lvl2pPr marL="757066" indent="-291179">
              <a:defRPr sz="2400">
                <a:solidFill>
                  <a:schemeClr val="tx1"/>
                </a:solidFill>
                <a:latin typeface="Times" panose="02020603050405020304" pitchFamily="18" charset="0"/>
              </a:defRPr>
            </a:lvl2pPr>
            <a:lvl3pPr marL="1164717" indent="-232943">
              <a:defRPr sz="2400">
                <a:solidFill>
                  <a:schemeClr val="tx1"/>
                </a:solidFill>
                <a:latin typeface="Times" panose="02020603050405020304" pitchFamily="18" charset="0"/>
              </a:defRPr>
            </a:lvl3pPr>
            <a:lvl4pPr marL="1630604" indent="-232943">
              <a:defRPr sz="2400">
                <a:solidFill>
                  <a:schemeClr val="tx1"/>
                </a:solidFill>
                <a:latin typeface="Times" panose="02020603050405020304" pitchFamily="18" charset="0"/>
              </a:defRPr>
            </a:lvl4pPr>
            <a:lvl5pPr marL="2096491" indent="-232943">
              <a:defRPr sz="2400">
                <a:solidFill>
                  <a:schemeClr val="tx1"/>
                </a:solidFill>
                <a:latin typeface="Times" panose="02020603050405020304" pitchFamily="18" charset="0"/>
              </a:defRPr>
            </a:lvl5pPr>
            <a:lvl6pPr marL="2562377" indent="-232943" eaLnBrk="0" fontAlgn="base" hangingPunct="0">
              <a:spcBef>
                <a:spcPct val="0"/>
              </a:spcBef>
              <a:spcAft>
                <a:spcPct val="0"/>
              </a:spcAft>
              <a:defRPr sz="2400">
                <a:solidFill>
                  <a:schemeClr val="tx1"/>
                </a:solidFill>
                <a:latin typeface="Times" panose="02020603050405020304" pitchFamily="18" charset="0"/>
              </a:defRPr>
            </a:lvl6pPr>
            <a:lvl7pPr marL="3028264" indent="-232943" eaLnBrk="0" fontAlgn="base" hangingPunct="0">
              <a:spcBef>
                <a:spcPct val="0"/>
              </a:spcBef>
              <a:spcAft>
                <a:spcPct val="0"/>
              </a:spcAft>
              <a:defRPr sz="2400">
                <a:solidFill>
                  <a:schemeClr val="tx1"/>
                </a:solidFill>
                <a:latin typeface="Times" panose="02020603050405020304" pitchFamily="18" charset="0"/>
              </a:defRPr>
            </a:lvl7pPr>
            <a:lvl8pPr marL="3494151" indent="-232943" eaLnBrk="0" fontAlgn="base" hangingPunct="0">
              <a:spcBef>
                <a:spcPct val="0"/>
              </a:spcBef>
              <a:spcAft>
                <a:spcPct val="0"/>
              </a:spcAft>
              <a:defRPr sz="2400">
                <a:solidFill>
                  <a:schemeClr val="tx1"/>
                </a:solidFill>
                <a:latin typeface="Times" panose="02020603050405020304" pitchFamily="18" charset="0"/>
              </a:defRPr>
            </a:lvl8pPr>
            <a:lvl9pPr marL="3960038" indent="-232943" eaLnBrk="0" fontAlgn="base" hangingPunct="0">
              <a:spcBef>
                <a:spcPct val="0"/>
              </a:spcBef>
              <a:spcAft>
                <a:spcPct val="0"/>
              </a:spcAft>
              <a:defRPr sz="2400">
                <a:solidFill>
                  <a:schemeClr val="tx1"/>
                </a:solidFill>
                <a:latin typeface="Times" panose="02020603050405020304" pitchFamily="18" charset="0"/>
              </a:defRPr>
            </a:lvl9pPr>
          </a:lstStyle>
          <a:p>
            <a:fld id="{E3E39257-3491-4BBE-A28B-F4DC385458E0}" type="slidenum">
              <a:rPr lang="en-US" altLang="en-US" sz="1200"/>
              <a:pPr/>
              <a:t>1</a:t>
            </a:fld>
            <a:endParaRPr lang="en-US" altLang="en-US" sz="1200" dirty="0"/>
          </a:p>
        </p:txBody>
      </p:sp>
    </p:spTree>
    <p:extLst>
      <p:ext uri="{BB962C8B-B14F-4D97-AF65-F5344CB8AC3E}">
        <p14:creationId xmlns:p14="http://schemas.microsoft.com/office/powerpoint/2010/main" val="1525150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469900"/>
            <a:ext cx="3568700" cy="20081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6F7328-08A7-41DF-A6A0-C5E6644BEDB0}" type="slidenum">
              <a:rPr lang="en-US" smtClean="0"/>
              <a:pPr/>
              <a:t>14</a:t>
            </a:fld>
            <a:endParaRPr lang="en-US" dirty="0"/>
          </a:p>
        </p:txBody>
      </p:sp>
    </p:spTree>
    <p:extLst>
      <p:ext uri="{BB962C8B-B14F-4D97-AF65-F5344CB8AC3E}">
        <p14:creationId xmlns:p14="http://schemas.microsoft.com/office/powerpoint/2010/main" val="1864757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469900"/>
            <a:ext cx="3568700" cy="20081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6F7328-08A7-41DF-A6A0-C5E6644BEDB0}" type="slidenum">
              <a:rPr lang="en-US" smtClean="0"/>
              <a:pPr/>
              <a:t>15</a:t>
            </a:fld>
            <a:endParaRPr lang="en-US" dirty="0"/>
          </a:p>
        </p:txBody>
      </p:sp>
    </p:spTree>
    <p:extLst>
      <p:ext uri="{BB962C8B-B14F-4D97-AF65-F5344CB8AC3E}">
        <p14:creationId xmlns:p14="http://schemas.microsoft.com/office/powerpoint/2010/main" val="229041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469900"/>
            <a:ext cx="3568700" cy="20081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6F7328-08A7-41DF-A6A0-C5E6644BEDB0}" type="slidenum">
              <a:rPr lang="en-US" smtClean="0"/>
              <a:pPr/>
              <a:t>16</a:t>
            </a:fld>
            <a:endParaRPr lang="en-US" dirty="0"/>
          </a:p>
        </p:txBody>
      </p:sp>
    </p:spTree>
    <p:extLst>
      <p:ext uri="{BB962C8B-B14F-4D97-AF65-F5344CB8AC3E}">
        <p14:creationId xmlns:p14="http://schemas.microsoft.com/office/powerpoint/2010/main" val="288921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469900"/>
            <a:ext cx="3568700" cy="20081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6F7328-08A7-41DF-A6A0-C5E6644BEDB0}" type="slidenum">
              <a:rPr lang="en-US" smtClean="0"/>
              <a:pPr/>
              <a:t>17</a:t>
            </a:fld>
            <a:endParaRPr lang="en-US" dirty="0"/>
          </a:p>
        </p:txBody>
      </p:sp>
    </p:spTree>
    <p:extLst>
      <p:ext uri="{BB962C8B-B14F-4D97-AF65-F5344CB8AC3E}">
        <p14:creationId xmlns:p14="http://schemas.microsoft.com/office/powerpoint/2010/main" val="4188773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469900"/>
            <a:ext cx="3568700" cy="20081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6F7328-08A7-41DF-A6A0-C5E6644BEDB0}" type="slidenum">
              <a:rPr lang="en-US" smtClean="0"/>
              <a:pPr/>
              <a:t>18</a:t>
            </a:fld>
            <a:endParaRPr lang="en-US" dirty="0"/>
          </a:p>
        </p:txBody>
      </p:sp>
    </p:spTree>
    <p:extLst>
      <p:ext uri="{BB962C8B-B14F-4D97-AF65-F5344CB8AC3E}">
        <p14:creationId xmlns:p14="http://schemas.microsoft.com/office/powerpoint/2010/main" val="1331623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469900"/>
            <a:ext cx="3568700" cy="20081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6F7328-08A7-41DF-A6A0-C5E6644BEDB0}" type="slidenum">
              <a:rPr lang="en-US" smtClean="0"/>
              <a:pPr/>
              <a:t>19</a:t>
            </a:fld>
            <a:endParaRPr lang="en-US" dirty="0"/>
          </a:p>
        </p:txBody>
      </p:sp>
    </p:spTree>
    <p:extLst>
      <p:ext uri="{BB962C8B-B14F-4D97-AF65-F5344CB8AC3E}">
        <p14:creationId xmlns:p14="http://schemas.microsoft.com/office/powerpoint/2010/main" val="908503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469900"/>
            <a:ext cx="3568700" cy="20081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6F7328-08A7-41DF-A6A0-C5E6644BEDB0}" type="slidenum">
              <a:rPr lang="en-US" smtClean="0"/>
              <a:pPr/>
              <a:t>20</a:t>
            </a:fld>
            <a:endParaRPr lang="en-US" dirty="0"/>
          </a:p>
        </p:txBody>
      </p:sp>
    </p:spTree>
    <p:extLst>
      <p:ext uri="{BB962C8B-B14F-4D97-AF65-F5344CB8AC3E}">
        <p14:creationId xmlns:p14="http://schemas.microsoft.com/office/powerpoint/2010/main" val="3435972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469900"/>
            <a:ext cx="3568700" cy="20081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6F7328-08A7-41DF-A6A0-C5E6644BEDB0}" type="slidenum">
              <a:rPr lang="en-US" smtClean="0"/>
              <a:pPr/>
              <a:t>3</a:t>
            </a:fld>
            <a:endParaRPr lang="en-US" dirty="0"/>
          </a:p>
        </p:txBody>
      </p:sp>
    </p:spTree>
    <p:extLst>
      <p:ext uri="{BB962C8B-B14F-4D97-AF65-F5344CB8AC3E}">
        <p14:creationId xmlns:p14="http://schemas.microsoft.com/office/powerpoint/2010/main" val="3635942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469900"/>
            <a:ext cx="3568700" cy="20081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6F7328-08A7-41DF-A6A0-C5E6644BEDB0}" type="slidenum">
              <a:rPr lang="en-US" smtClean="0"/>
              <a:pPr/>
              <a:t>4</a:t>
            </a:fld>
            <a:endParaRPr lang="en-US" dirty="0"/>
          </a:p>
        </p:txBody>
      </p:sp>
    </p:spTree>
    <p:extLst>
      <p:ext uri="{BB962C8B-B14F-4D97-AF65-F5344CB8AC3E}">
        <p14:creationId xmlns:p14="http://schemas.microsoft.com/office/powerpoint/2010/main" val="709774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469900"/>
            <a:ext cx="3568700" cy="20081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6F7328-08A7-41DF-A6A0-C5E6644BEDB0}" type="slidenum">
              <a:rPr lang="en-US" smtClean="0"/>
              <a:pPr/>
              <a:t>5</a:t>
            </a:fld>
            <a:endParaRPr lang="en-US" dirty="0"/>
          </a:p>
        </p:txBody>
      </p:sp>
    </p:spTree>
    <p:extLst>
      <p:ext uri="{BB962C8B-B14F-4D97-AF65-F5344CB8AC3E}">
        <p14:creationId xmlns:p14="http://schemas.microsoft.com/office/powerpoint/2010/main" val="864513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469900"/>
            <a:ext cx="3568700" cy="20081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6F7328-08A7-41DF-A6A0-C5E6644BEDB0}" type="slidenum">
              <a:rPr lang="en-US" smtClean="0"/>
              <a:pPr/>
              <a:t>8</a:t>
            </a:fld>
            <a:endParaRPr lang="en-US" dirty="0"/>
          </a:p>
        </p:txBody>
      </p:sp>
    </p:spTree>
    <p:extLst>
      <p:ext uri="{BB962C8B-B14F-4D97-AF65-F5344CB8AC3E}">
        <p14:creationId xmlns:p14="http://schemas.microsoft.com/office/powerpoint/2010/main" val="268032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469900"/>
            <a:ext cx="3568700" cy="20081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6F7328-08A7-41DF-A6A0-C5E6644BEDB0}" type="slidenum">
              <a:rPr lang="en-US" smtClean="0"/>
              <a:pPr/>
              <a:t>9</a:t>
            </a:fld>
            <a:endParaRPr lang="en-US" dirty="0"/>
          </a:p>
        </p:txBody>
      </p:sp>
    </p:spTree>
    <p:extLst>
      <p:ext uri="{BB962C8B-B14F-4D97-AF65-F5344CB8AC3E}">
        <p14:creationId xmlns:p14="http://schemas.microsoft.com/office/powerpoint/2010/main" val="2751619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B3BE5BC4-A71E-454F-91D0-D362543A8564}"/>
              </a:ext>
            </a:extLst>
          </p:cNvPr>
          <p:cNvSpPr>
            <a:spLocks noGrp="1" noRot="1" noChangeAspect="1" noChangeArrowheads="1" noTextEdit="1"/>
          </p:cNvSpPr>
          <p:nvPr>
            <p:ph type="sldImg"/>
          </p:nvPr>
        </p:nvSpPr>
        <p:spPr>
          <a:xfrm>
            <a:off x="730250" y="469900"/>
            <a:ext cx="3568700" cy="2008188"/>
          </a:xfrm>
          <a:ln/>
        </p:spPr>
      </p:sp>
      <p:sp>
        <p:nvSpPr>
          <p:cNvPr id="103427" name="Notes Placeholder 2">
            <a:extLst>
              <a:ext uri="{FF2B5EF4-FFF2-40B4-BE49-F238E27FC236}">
                <a16:creationId xmlns:a16="http://schemas.microsoft.com/office/drawing/2014/main" id="{AFBB6B67-6B5F-4518-AEE1-6AA1B228DBEA}"/>
              </a:ext>
            </a:extLst>
          </p:cNvPr>
          <p:cNvSpPr>
            <a:spLocks noGrp="1" noChangeArrowheads="1"/>
          </p:cNvSpPr>
          <p:nvPr>
            <p:ph type="body" idx="1"/>
          </p:nvPr>
        </p:nvSpPr>
        <p:spPr>
          <a:noFill/>
        </p:spPr>
        <p:txBody>
          <a:bodyPr/>
          <a:lstStyle/>
          <a:p>
            <a:endParaRPr lang="en-US" altLang="en-US" dirty="0"/>
          </a:p>
        </p:txBody>
      </p:sp>
      <p:sp>
        <p:nvSpPr>
          <p:cNvPr id="103428" name="Slide Number Placeholder 3">
            <a:extLst>
              <a:ext uri="{FF2B5EF4-FFF2-40B4-BE49-F238E27FC236}">
                <a16:creationId xmlns:a16="http://schemas.microsoft.com/office/drawing/2014/main" id="{17D85E5B-B725-470C-BD22-52081BAA0F3D}"/>
              </a:ext>
            </a:extLst>
          </p:cNvPr>
          <p:cNvSpPr>
            <a:spLocks noGrp="1"/>
          </p:cNvSpPr>
          <p:nvPr>
            <p:ph type="sldNum" sz="quarter" idx="5"/>
          </p:nvPr>
        </p:nvSpPr>
        <p:spPr>
          <a:noFill/>
        </p:spPr>
        <p:txBody>
          <a:bodyPr/>
          <a:lstStyle>
            <a:lvl1pPr>
              <a:defRPr sz="2400">
                <a:solidFill>
                  <a:schemeClr val="tx1"/>
                </a:solidFill>
                <a:latin typeface="Times" panose="02020603050405020304" pitchFamily="18" charset="0"/>
              </a:defRPr>
            </a:lvl1pPr>
            <a:lvl2pPr marL="757066" indent="-291179">
              <a:defRPr sz="2400">
                <a:solidFill>
                  <a:schemeClr val="tx1"/>
                </a:solidFill>
                <a:latin typeface="Times" panose="02020603050405020304" pitchFamily="18" charset="0"/>
              </a:defRPr>
            </a:lvl2pPr>
            <a:lvl3pPr marL="1164717" indent="-232943">
              <a:defRPr sz="2400">
                <a:solidFill>
                  <a:schemeClr val="tx1"/>
                </a:solidFill>
                <a:latin typeface="Times" panose="02020603050405020304" pitchFamily="18" charset="0"/>
              </a:defRPr>
            </a:lvl3pPr>
            <a:lvl4pPr marL="1630604" indent="-232943">
              <a:defRPr sz="2400">
                <a:solidFill>
                  <a:schemeClr val="tx1"/>
                </a:solidFill>
                <a:latin typeface="Times" panose="02020603050405020304" pitchFamily="18" charset="0"/>
              </a:defRPr>
            </a:lvl4pPr>
            <a:lvl5pPr marL="2096491" indent="-232943">
              <a:defRPr sz="2400">
                <a:solidFill>
                  <a:schemeClr val="tx1"/>
                </a:solidFill>
                <a:latin typeface="Times" panose="02020603050405020304" pitchFamily="18" charset="0"/>
              </a:defRPr>
            </a:lvl5pPr>
            <a:lvl6pPr marL="2562377" indent="-232943" eaLnBrk="0" fontAlgn="base" hangingPunct="0">
              <a:spcBef>
                <a:spcPct val="0"/>
              </a:spcBef>
              <a:spcAft>
                <a:spcPct val="0"/>
              </a:spcAft>
              <a:defRPr sz="2400">
                <a:solidFill>
                  <a:schemeClr val="tx1"/>
                </a:solidFill>
                <a:latin typeface="Times" panose="02020603050405020304" pitchFamily="18" charset="0"/>
              </a:defRPr>
            </a:lvl6pPr>
            <a:lvl7pPr marL="3028264" indent="-232943" eaLnBrk="0" fontAlgn="base" hangingPunct="0">
              <a:spcBef>
                <a:spcPct val="0"/>
              </a:spcBef>
              <a:spcAft>
                <a:spcPct val="0"/>
              </a:spcAft>
              <a:defRPr sz="2400">
                <a:solidFill>
                  <a:schemeClr val="tx1"/>
                </a:solidFill>
                <a:latin typeface="Times" panose="02020603050405020304" pitchFamily="18" charset="0"/>
              </a:defRPr>
            </a:lvl7pPr>
            <a:lvl8pPr marL="3494151" indent="-232943" eaLnBrk="0" fontAlgn="base" hangingPunct="0">
              <a:spcBef>
                <a:spcPct val="0"/>
              </a:spcBef>
              <a:spcAft>
                <a:spcPct val="0"/>
              </a:spcAft>
              <a:defRPr sz="2400">
                <a:solidFill>
                  <a:schemeClr val="tx1"/>
                </a:solidFill>
                <a:latin typeface="Times" panose="02020603050405020304" pitchFamily="18" charset="0"/>
              </a:defRPr>
            </a:lvl8pPr>
            <a:lvl9pPr marL="3960038" indent="-232943" eaLnBrk="0" fontAlgn="base" hangingPunct="0">
              <a:spcBef>
                <a:spcPct val="0"/>
              </a:spcBef>
              <a:spcAft>
                <a:spcPct val="0"/>
              </a:spcAft>
              <a:defRPr sz="2400">
                <a:solidFill>
                  <a:schemeClr val="tx1"/>
                </a:solidFill>
                <a:latin typeface="Times" panose="02020603050405020304" pitchFamily="18" charset="0"/>
              </a:defRPr>
            </a:lvl9pPr>
          </a:lstStyle>
          <a:p>
            <a:fld id="{E3E39257-3491-4BBE-A28B-F4DC385458E0}" type="slidenum">
              <a:rPr lang="en-US" altLang="en-US" sz="1200"/>
              <a:pPr/>
              <a:t>11</a:t>
            </a:fld>
            <a:endParaRPr lang="en-US" altLang="en-US" sz="1200" dirty="0"/>
          </a:p>
        </p:txBody>
      </p:sp>
    </p:spTree>
    <p:extLst>
      <p:ext uri="{BB962C8B-B14F-4D97-AF65-F5344CB8AC3E}">
        <p14:creationId xmlns:p14="http://schemas.microsoft.com/office/powerpoint/2010/main" val="1525150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469900"/>
            <a:ext cx="3568700" cy="2008188"/>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96F7328-08A7-41DF-A6A0-C5E6644BEDB0}" type="slidenum">
              <a:rPr lang="en-US" smtClean="0"/>
              <a:pPr/>
              <a:t>12</a:t>
            </a:fld>
            <a:endParaRPr lang="en-US" dirty="0"/>
          </a:p>
        </p:txBody>
      </p:sp>
    </p:spTree>
    <p:extLst>
      <p:ext uri="{BB962C8B-B14F-4D97-AF65-F5344CB8AC3E}">
        <p14:creationId xmlns:p14="http://schemas.microsoft.com/office/powerpoint/2010/main" val="1237762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469900"/>
            <a:ext cx="3568700" cy="20081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6F7328-08A7-41DF-A6A0-C5E6644BEDB0}" type="slidenum">
              <a:rPr lang="en-US" smtClean="0"/>
              <a:pPr/>
              <a:t>13</a:t>
            </a:fld>
            <a:endParaRPr lang="en-US" dirty="0"/>
          </a:p>
        </p:txBody>
      </p:sp>
    </p:spTree>
    <p:extLst>
      <p:ext uri="{BB962C8B-B14F-4D97-AF65-F5344CB8AC3E}">
        <p14:creationId xmlns:p14="http://schemas.microsoft.com/office/powerpoint/2010/main" val="4218196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1897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debar_orange">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D162C41-C7D1-46B2-9E43-D4051A8C9BD0}"/>
              </a:ext>
            </a:extLst>
          </p:cNvPr>
          <p:cNvSpPr txBox="1">
            <a:spLocks/>
          </p:cNvSpPr>
          <p:nvPr userDrawn="1"/>
        </p:nvSpPr>
        <p:spPr>
          <a:xfrm>
            <a:off x="406400" y="6477000"/>
            <a:ext cx="2844800" cy="24765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1050" smtClean="0">
                <a:solidFill>
                  <a:schemeClr val="accent1"/>
                </a:solidFill>
              </a:rPr>
              <a:pPr algn="l"/>
              <a:t>‹#›</a:t>
            </a:fld>
            <a:endParaRPr lang="en-US" altLang="en-US" sz="1050" dirty="0">
              <a:solidFill>
                <a:schemeClr val="accent1"/>
              </a:solidFill>
            </a:endParaRPr>
          </a:p>
        </p:txBody>
      </p:sp>
      <p:sp>
        <p:nvSpPr>
          <p:cNvPr id="9" name="Rectangle 8">
            <a:extLst>
              <a:ext uri="{FF2B5EF4-FFF2-40B4-BE49-F238E27FC236}">
                <a16:creationId xmlns:a16="http://schemas.microsoft.com/office/drawing/2014/main" id="{EF20FEA9-D685-445C-BE1B-75C2E121F97F}"/>
              </a:ext>
            </a:extLst>
          </p:cNvPr>
          <p:cNvSpPr/>
          <p:nvPr/>
        </p:nvSpPr>
        <p:spPr bwMode="auto">
          <a:xfrm>
            <a:off x="1" y="-3969"/>
            <a:ext cx="12192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anose="02020603050405020304" pitchFamily="18" charset="0"/>
            </a:endParaRPr>
          </a:p>
        </p:txBody>
      </p:sp>
      <p:sp>
        <p:nvSpPr>
          <p:cNvPr id="7" name="Rectangle 6">
            <a:extLst>
              <a:ext uri="{FF2B5EF4-FFF2-40B4-BE49-F238E27FC236}">
                <a16:creationId xmlns:a16="http://schemas.microsoft.com/office/drawing/2014/main" id="{4A487B6E-A10D-4217-99DA-F9F21D9FF149}"/>
              </a:ext>
            </a:extLst>
          </p:cNvPr>
          <p:cNvSpPr/>
          <p:nvPr/>
        </p:nvSpPr>
        <p:spPr>
          <a:xfrm>
            <a:off x="9561443" y="-3970"/>
            <a:ext cx="2630556" cy="68619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C255E1E6-D5AD-497F-A6A5-CA30987CCFD4}"/>
              </a:ext>
            </a:extLst>
          </p:cNvPr>
          <p:cNvSpPr>
            <a:spLocks noGrp="1"/>
          </p:cNvSpPr>
          <p:nvPr>
            <p:ph type="title" hasCustomPrompt="1"/>
          </p:nvPr>
        </p:nvSpPr>
        <p:spPr>
          <a:xfrm>
            <a:off x="609600" y="379020"/>
            <a:ext cx="8693426" cy="1143000"/>
          </a:xfrm>
          <a:prstGeom prst="rect">
            <a:avLst/>
          </a:prstGeom>
        </p:spPr>
        <p:txBody>
          <a:bodyPr anchor="ctr">
            <a:normAutofit/>
          </a:bodyPr>
          <a:lstStyle>
            <a:lvl1pPr algn="l">
              <a:defRPr sz="3600" b="1">
                <a:solidFill>
                  <a:schemeClr val="accent1"/>
                </a:solidFill>
              </a:defRPr>
            </a:lvl1pPr>
          </a:lstStyle>
          <a:p>
            <a:r>
              <a:rPr lang="en-US"/>
              <a:t>Click to add title</a:t>
            </a:r>
          </a:p>
        </p:txBody>
      </p:sp>
      <p:sp>
        <p:nvSpPr>
          <p:cNvPr id="12" name="Rectangle 11">
            <a:extLst>
              <a:ext uri="{FF2B5EF4-FFF2-40B4-BE49-F238E27FC236}">
                <a16:creationId xmlns:a16="http://schemas.microsoft.com/office/drawing/2014/main" id="{84AE322E-770C-48B7-96B5-E4FE263D08A2}"/>
              </a:ext>
            </a:extLst>
          </p:cNvPr>
          <p:cNvSpPr/>
          <p:nvPr/>
        </p:nvSpPr>
        <p:spPr>
          <a:xfrm>
            <a:off x="9561443" y="-3970"/>
            <a:ext cx="2630556" cy="68619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492DCB3-BC98-4935-84C1-C00E66830AF5}"/>
              </a:ext>
            </a:extLst>
          </p:cNvPr>
          <p:cNvSpPr/>
          <p:nvPr userDrawn="1"/>
        </p:nvSpPr>
        <p:spPr>
          <a:xfrm>
            <a:off x="9561443" y="-3970"/>
            <a:ext cx="2630556" cy="68619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2">
            <a:extLst>
              <a:ext uri="{FF2B5EF4-FFF2-40B4-BE49-F238E27FC236}">
                <a16:creationId xmlns:a16="http://schemas.microsoft.com/office/drawing/2014/main" id="{29834A57-C754-457D-86CA-483B68404631}"/>
              </a:ext>
            </a:extLst>
          </p:cNvPr>
          <p:cNvSpPr>
            <a:spLocks noGrp="1"/>
          </p:cNvSpPr>
          <p:nvPr>
            <p:ph idx="1"/>
          </p:nvPr>
        </p:nvSpPr>
        <p:spPr>
          <a:xfrm>
            <a:off x="609600" y="1604431"/>
            <a:ext cx="8693426" cy="4193913"/>
          </a:xfrm>
          <a:prstGeom prst="rect">
            <a:avLst/>
          </a:prstGeom>
        </p:spPr>
        <p:txBody>
          <a:bodyPr>
            <a:noAutofit/>
          </a:bodyPr>
          <a:lstStyle>
            <a:lvl1pPr marL="0" indent="0">
              <a:lnSpc>
                <a:spcPct val="100000"/>
              </a:lnSpc>
              <a:spcBef>
                <a:spcPts val="0"/>
              </a:spcBef>
              <a:spcAft>
                <a:spcPts val="1200"/>
              </a:spcAft>
              <a:buClr>
                <a:schemeClr val="accent1"/>
              </a:buClr>
              <a:buSzPct val="100000"/>
              <a:buFont typeface="Arial" panose="020B0604020202020204" pitchFamily="34" charset="0"/>
              <a:buNone/>
              <a:defRPr sz="2400">
                <a:solidFill>
                  <a:schemeClr val="tx1"/>
                </a:solidFill>
              </a:defRPr>
            </a:lvl1pPr>
            <a:lvl2pPr marL="800100" indent="-342900">
              <a:lnSpc>
                <a:spcPct val="100000"/>
              </a:lnSpc>
              <a:spcBef>
                <a:spcPts val="0"/>
              </a:spcBef>
              <a:spcAft>
                <a:spcPts val="1200"/>
              </a:spcAft>
              <a:buClr>
                <a:schemeClr val="accent1"/>
              </a:buClr>
              <a:buFont typeface="Arial" panose="020B0604020202020204" pitchFamily="34" charset="0"/>
              <a:buChar char="•"/>
              <a:defRPr sz="2400"/>
            </a:lvl2pPr>
            <a:lvl3pPr marL="1257300" indent="-342900">
              <a:lnSpc>
                <a:spcPct val="100000"/>
              </a:lnSpc>
              <a:spcBef>
                <a:spcPts val="0"/>
              </a:spcBef>
              <a:spcAft>
                <a:spcPts val="1200"/>
              </a:spcAft>
              <a:buClr>
                <a:schemeClr val="accent1"/>
              </a:buClr>
              <a:buFont typeface="Arial" panose="020B0604020202020204" pitchFamily="34" charset="0"/>
              <a:buChar char="•"/>
              <a:defRPr sz="2400"/>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4200204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_gree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0D202AE-E26D-4EA5-8DAA-E3DC5147A7DF}"/>
              </a:ext>
            </a:extLst>
          </p:cNvPr>
          <p:cNvSpPr/>
          <p:nvPr userDrawn="1"/>
        </p:nvSpPr>
        <p:spPr>
          <a:xfrm>
            <a:off x="0" y="-3969"/>
            <a:ext cx="12192000" cy="68619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 name="Text Placeholder 2">
            <a:extLst>
              <a:ext uri="{FF2B5EF4-FFF2-40B4-BE49-F238E27FC236}">
                <a16:creationId xmlns:a16="http://schemas.microsoft.com/office/drawing/2014/main" id="{8F1706BA-A87F-4933-BDDB-0532BE439202}"/>
              </a:ext>
            </a:extLst>
          </p:cNvPr>
          <p:cNvSpPr>
            <a:spLocks noGrp="1"/>
          </p:cNvSpPr>
          <p:nvPr>
            <p:ph type="body" sz="quarter" idx="10" hasCustomPrompt="1"/>
          </p:nvPr>
        </p:nvSpPr>
        <p:spPr>
          <a:xfrm>
            <a:off x="600890" y="4732759"/>
            <a:ext cx="10528664" cy="1025525"/>
          </a:xfrm>
          <a:prstGeom prst="rect">
            <a:avLst/>
          </a:prstGeom>
          <a:solidFill>
            <a:schemeClr val="bg1"/>
          </a:solidFill>
        </p:spPr>
        <p:txBody>
          <a:bodyPr/>
          <a:lstStyle>
            <a:lvl1pPr marL="0" indent="0">
              <a:buFontTx/>
              <a:buNone/>
              <a:defRPr>
                <a:solidFill>
                  <a:schemeClr val="accent3">
                    <a:lumMod val="75000"/>
                  </a:schemeClr>
                </a:solidFill>
              </a:defRPr>
            </a:lvl1pPr>
          </a:lstStyle>
          <a:p>
            <a:pPr lvl="0"/>
            <a:r>
              <a:rPr lang="en-US" dirty="0"/>
              <a:t>Click to add subtitle (or delete this box)</a:t>
            </a:r>
          </a:p>
        </p:txBody>
      </p:sp>
      <p:sp>
        <p:nvSpPr>
          <p:cNvPr id="6" name="Text Placeholder 3">
            <a:extLst>
              <a:ext uri="{FF2B5EF4-FFF2-40B4-BE49-F238E27FC236}">
                <a16:creationId xmlns:a16="http://schemas.microsoft.com/office/drawing/2014/main" id="{66E5C662-FD2B-4997-B31C-A368F2909545}"/>
              </a:ext>
            </a:extLst>
          </p:cNvPr>
          <p:cNvSpPr>
            <a:spLocks noGrp="1"/>
          </p:cNvSpPr>
          <p:nvPr>
            <p:ph type="body" sz="quarter" idx="11"/>
          </p:nvPr>
        </p:nvSpPr>
        <p:spPr>
          <a:xfrm>
            <a:off x="600889" y="3637633"/>
            <a:ext cx="10528300" cy="1097280"/>
          </a:xfrm>
          <a:prstGeom prst="rect">
            <a:avLst/>
          </a:prstGeom>
          <a:solidFill>
            <a:schemeClr val="bg1"/>
          </a:solidFill>
        </p:spPr>
        <p:txBody>
          <a:bodyPr anchor="ctr"/>
          <a:lstStyle>
            <a:lvl1pPr marL="0" indent="0" algn="l" defTabSz="914400" rtl="0" eaLnBrk="1" latinLnBrk="0" hangingPunct="1">
              <a:lnSpc>
                <a:spcPct val="90000"/>
              </a:lnSpc>
              <a:spcBef>
                <a:spcPct val="0"/>
              </a:spcBef>
              <a:buFontTx/>
              <a:buNone/>
              <a:defRPr lang="en-US" sz="4800" b="1" kern="1200" dirty="0" smtClean="0">
                <a:solidFill>
                  <a:schemeClr val="accent3">
                    <a:lumMod val="75000"/>
                  </a:schemeClr>
                </a:solidFill>
                <a:latin typeface="+mj-lt"/>
                <a:ea typeface="+mj-ea"/>
                <a:cs typeface="+mj-cs"/>
              </a:defRPr>
            </a:lvl1pPr>
            <a:lvl5pPr marL="52388" indent="0">
              <a:buNone/>
              <a:defRPr sz="5400" b="1">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3680043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_green">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D162C41-C7D1-46B2-9E43-D4051A8C9BD0}"/>
              </a:ext>
            </a:extLst>
          </p:cNvPr>
          <p:cNvSpPr txBox="1">
            <a:spLocks/>
          </p:cNvSpPr>
          <p:nvPr/>
        </p:nvSpPr>
        <p:spPr>
          <a:xfrm>
            <a:off x="406400" y="6477000"/>
            <a:ext cx="2844800" cy="24765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1050" smtClean="0">
                <a:solidFill>
                  <a:schemeClr val="accent1"/>
                </a:solidFill>
              </a:rPr>
              <a:pPr algn="l"/>
              <a:t>‹#›</a:t>
            </a:fld>
            <a:endParaRPr lang="en-US" altLang="en-US" sz="1050" dirty="0">
              <a:solidFill>
                <a:schemeClr val="accent1"/>
              </a:solidFill>
            </a:endParaRPr>
          </a:p>
        </p:txBody>
      </p:sp>
      <p:sp>
        <p:nvSpPr>
          <p:cNvPr id="16" name="Rectangle 15">
            <a:extLst>
              <a:ext uri="{FF2B5EF4-FFF2-40B4-BE49-F238E27FC236}">
                <a16:creationId xmlns:a16="http://schemas.microsoft.com/office/drawing/2014/main" id="{2342E8A2-CF38-4B9D-BC79-66E6E4B7C320}"/>
              </a:ext>
            </a:extLst>
          </p:cNvPr>
          <p:cNvSpPr/>
          <p:nvPr/>
        </p:nvSpPr>
        <p:spPr bwMode="auto">
          <a:xfrm>
            <a:off x="1" y="-3969"/>
            <a:ext cx="12192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anose="02020603050405020304" pitchFamily="18" charset="0"/>
            </a:endParaRPr>
          </a:p>
        </p:txBody>
      </p:sp>
      <p:sp>
        <p:nvSpPr>
          <p:cNvPr id="9" name="Slide Number Placeholder 4">
            <a:extLst>
              <a:ext uri="{FF2B5EF4-FFF2-40B4-BE49-F238E27FC236}">
                <a16:creationId xmlns:a16="http://schemas.microsoft.com/office/drawing/2014/main" id="{D44B99B9-1B0F-4735-8E96-A390BA7E1DA9}"/>
              </a:ext>
            </a:extLst>
          </p:cNvPr>
          <p:cNvSpPr txBox="1">
            <a:spLocks/>
          </p:cNvSpPr>
          <p:nvPr/>
        </p:nvSpPr>
        <p:spPr>
          <a:xfrm>
            <a:off x="406400" y="6477000"/>
            <a:ext cx="2844800" cy="24765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1050" smtClean="0">
                <a:solidFill>
                  <a:schemeClr val="accent1"/>
                </a:solidFill>
              </a:rPr>
              <a:pPr algn="l"/>
              <a:t>‹#›</a:t>
            </a:fld>
            <a:endParaRPr lang="en-US" altLang="en-US" sz="1050" dirty="0">
              <a:solidFill>
                <a:schemeClr val="accent1"/>
              </a:solidFill>
            </a:endParaRPr>
          </a:p>
        </p:txBody>
      </p:sp>
      <p:sp>
        <p:nvSpPr>
          <p:cNvPr id="14" name="Rectangle 13">
            <a:extLst>
              <a:ext uri="{FF2B5EF4-FFF2-40B4-BE49-F238E27FC236}">
                <a16:creationId xmlns:a16="http://schemas.microsoft.com/office/drawing/2014/main" id="{60C9ED46-B40F-4FFE-BCC0-B3E0E8A56B48}"/>
              </a:ext>
            </a:extLst>
          </p:cNvPr>
          <p:cNvSpPr/>
          <p:nvPr/>
        </p:nvSpPr>
        <p:spPr bwMode="auto">
          <a:xfrm>
            <a:off x="1" y="-3969"/>
            <a:ext cx="12192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anose="02020603050405020304" pitchFamily="18" charset="0"/>
            </a:endParaRPr>
          </a:p>
        </p:txBody>
      </p:sp>
      <p:sp>
        <p:nvSpPr>
          <p:cNvPr id="10" name="Rectangle 9">
            <a:extLst>
              <a:ext uri="{FF2B5EF4-FFF2-40B4-BE49-F238E27FC236}">
                <a16:creationId xmlns:a16="http://schemas.microsoft.com/office/drawing/2014/main" id="{CF36C8BD-87E4-430D-93F0-F0EFD443C657}"/>
              </a:ext>
            </a:extLst>
          </p:cNvPr>
          <p:cNvSpPr/>
          <p:nvPr/>
        </p:nvSpPr>
        <p:spPr>
          <a:xfrm>
            <a:off x="0" y="-3969"/>
            <a:ext cx="1219199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5438007D-EBA6-472B-86A2-FBB8328416BD}"/>
              </a:ext>
            </a:extLst>
          </p:cNvPr>
          <p:cNvSpPr>
            <a:spLocks noGrp="1"/>
          </p:cNvSpPr>
          <p:nvPr>
            <p:ph type="title" hasCustomPrompt="1"/>
          </p:nvPr>
        </p:nvSpPr>
        <p:spPr>
          <a:xfrm>
            <a:off x="609600" y="379020"/>
            <a:ext cx="10972800" cy="1143000"/>
          </a:xfrm>
          <a:prstGeom prst="rect">
            <a:avLst/>
          </a:prstGeom>
        </p:spPr>
        <p:txBody>
          <a:bodyPr anchor="ctr">
            <a:normAutofit/>
          </a:bodyPr>
          <a:lstStyle>
            <a:lvl1pPr algn="l">
              <a:defRPr sz="3600" b="1">
                <a:solidFill>
                  <a:schemeClr val="accent1"/>
                </a:solidFill>
              </a:defRPr>
            </a:lvl1pPr>
          </a:lstStyle>
          <a:p>
            <a:r>
              <a:rPr lang="en-US"/>
              <a:t>Click to add title</a:t>
            </a:r>
          </a:p>
        </p:txBody>
      </p:sp>
      <p:sp>
        <p:nvSpPr>
          <p:cNvPr id="13" name="Slide Number Placeholder 4">
            <a:extLst>
              <a:ext uri="{FF2B5EF4-FFF2-40B4-BE49-F238E27FC236}">
                <a16:creationId xmlns:a16="http://schemas.microsoft.com/office/drawing/2014/main" id="{E10E2AB3-B64E-4EAC-BA23-01F1094E81EB}"/>
              </a:ext>
            </a:extLst>
          </p:cNvPr>
          <p:cNvSpPr txBox="1">
            <a:spLocks/>
          </p:cNvSpPr>
          <p:nvPr/>
        </p:nvSpPr>
        <p:spPr>
          <a:xfrm>
            <a:off x="406400" y="6477000"/>
            <a:ext cx="2844800" cy="24765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1050" smtClean="0">
                <a:solidFill>
                  <a:schemeClr val="accent1"/>
                </a:solidFill>
              </a:rPr>
              <a:pPr algn="l"/>
              <a:t>‹#›</a:t>
            </a:fld>
            <a:endParaRPr lang="en-US" altLang="en-US" sz="1050" dirty="0">
              <a:solidFill>
                <a:schemeClr val="accent1"/>
              </a:solidFill>
            </a:endParaRPr>
          </a:p>
        </p:txBody>
      </p:sp>
      <p:sp>
        <p:nvSpPr>
          <p:cNvPr id="19" name="Rectangle 18">
            <a:extLst>
              <a:ext uri="{FF2B5EF4-FFF2-40B4-BE49-F238E27FC236}">
                <a16:creationId xmlns:a16="http://schemas.microsoft.com/office/drawing/2014/main" id="{3775CD88-9307-4C03-B6B2-383A12FAB3D8}"/>
              </a:ext>
            </a:extLst>
          </p:cNvPr>
          <p:cNvSpPr/>
          <p:nvPr/>
        </p:nvSpPr>
        <p:spPr bwMode="auto">
          <a:xfrm>
            <a:off x="1" y="-3969"/>
            <a:ext cx="12192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anose="02020603050405020304" pitchFamily="18" charset="0"/>
            </a:endParaRPr>
          </a:p>
        </p:txBody>
      </p:sp>
      <p:sp>
        <p:nvSpPr>
          <p:cNvPr id="21" name="Rectangle 20">
            <a:extLst>
              <a:ext uri="{FF2B5EF4-FFF2-40B4-BE49-F238E27FC236}">
                <a16:creationId xmlns:a16="http://schemas.microsoft.com/office/drawing/2014/main" id="{6A7A0467-6433-4F39-B2A7-7CAADB400243}"/>
              </a:ext>
            </a:extLst>
          </p:cNvPr>
          <p:cNvSpPr/>
          <p:nvPr/>
        </p:nvSpPr>
        <p:spPr>
          <a:xfrm>
            <a:off x="0" y="-3969"/>
            <a:ext cx="1219199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Slide Number Placeholder 4">
            <a:extLst>
              <a:ext uri="{FF2B5EF4-FFF2-40B4-BE49-F238E27FC236}">
                <a16:creationId xmlns:a16="http://schemas.microsoft.com/office/drawing/2014/main" id="{0D3B3F5F-39A3-4E8F-9938-6C1261AC6041}"/>
              </a:ext>
            </a:extLst>
          </p:cNvPr>
          <p:cNvSpPr txBox="1">
            <a:spLocks/>
          </p:cNvSpPr>
          <p:nvPr userDrawn="1"/>
        </p:nvSpPr>
        <p:spPr>
          <a:xfrm>
            <a:off x="406400" y="6477000"/>
            <a:ext cx="2844800" cy="24765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1050" smtClean="0">
                <a:solidFill>
                  <a:schemeClr val="accent1"/>
                </a:solidFill>
              </a:rPr>
              <a:pPr algn="l"/>
              <a:t>‹#›</a:t>
            </a:fld>
            <a:endParaRPr lang="en-US" altLang="en-US" sz="1050" dirty="0">
              <a:solidFill>
                <a:schemeClr val="accent1"/>
              </a:solidFill>
            </a:endParaRPr>
          </a:p>
        </p:txBody>
      </p:sp>
      <p:sp>
        <p:nvSpPr>
          <p:cNvPr id="24" name="Rectangle 23">
            <a:extLst>
              <a:ext uri="{FF2B5EF4-FFF2-40B4-BE49-F238E27FC236}">
                <a16:creationId xmlns:a16="http://schemas.microsoft.com/office/drawing/2014/main" id="{01229910-7F09-4B0D-B258-0C9C7D164EC6}"/>
              </a:ext>
            </a:extLst>
          </p:cNvPr>
          <p:cNvSpPr/>
          <p:nvPr userDrawn="1"/>
        </p:nvSpPr>
        <p:spPr bwMode="auto">
          <a:xfrm>
            <a:off x="1" y="-3969"/>
            <a:ext cx="12192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anose="02020603050405020304" pitchFamily="18" charset="0"/>
            </a:endParaRPr>
          </a:p>
        </p:txBody>
      </p:sp>
      <p:sp>
        <p:nvSpPr>
          <p:cNvPr id="26" name="Rectangle 25">
            <a:extLst>
              <a:ext uri="{FF2B5EF4-FFF2-40B4-BE49-F238E27FC236}">
                <a16:creationId xmlns:a16="http://schemas.microsoft.com/office/drawing/2014/main" id="{713A99BC-3FEE-41C8-B971-FF08BDBAE263}"/>
              </a:ext>
            </a:extLst>
          </p:cNvPr>
          <p:cNvSpPr/>
          <p:nvPr userDrawn="1"/>
        </p:nvSpPr>
        <p:spPr>
          <a:xfrm>
            <a:off x="0" y="-3969"/>
            <a:ext cx="1219199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Content Placeholder 2">
            <a:extLst>
              <a:ext uri="{FF2B5EF4-FFF2-40B4-BE49-F238E27FC236}">
                <a16:creationId xmlns:a16="http://schemas.microsoft.com/office/drawing/2014/main" id="{A16A9F9C-D981-41D5-AA33-C8347AC9BDF7}"/>
              </a:ext>
            </a:extLst>
          </p:cNvPr>
          <p:cNvSpPr>
            <a:spLocks noGrp="1"/>
          </p:cNvSpPr>
          <p:nvPr>
            <p:ph idx="1"/>
          </p:nvPr>
        </p:nvSpPr>
        <p:spPr>
          <a:xfrm>
            <a:off x="609600" y="1604431"/>
            <a:ext cx="10972800" cy="4193913"/>
          </a:xfrm>
          <a:prstGeom prst="rect">
            <a:avLst/>
          </a:prstGeom>
        </p:spPr>
        <p:txBody>
          <a:bodyPr>
            <a:noAutofit/>
          </a:bodyPr>
          <a:lstStyle>
            <a:lvl1pPr marL="0" indent="0">
              <a:lnSpc>
                <a:spcPct val="100000"/>
              </a:lnSpc>
              <a:spcBef>
                <a:spcPts val="0"/>
              </a:spcBef>
              <a:spcAft>
                <a:spcPts val="1200"/>
              </a:spcAft>
              <a:buClr>
                <a:schemeClr val="accent1"/>
              </a:buClr>
              <a:buSzPct val="100000"/>
              <a:buFont typeface="Arial" panose="020B0604020202020204" pitchFamily="34" charset="0"/>
              <a:buNone/>
              <a:defRPr sz="2400">
                <a:solidFill>
                  <a:schemeClr val="tx1"/>
                </a:solidFill>
              </a:defRPr>
            </a:lvl1pPr>
            <a:lvl2pPr marL="800100" indent="-342900">
              <a:lnSpc>
                <a:spcPct val="100000"/>
              </a:lnSpc>
              <a:spcBef>
                <a:spcPts val="0"/>
              </a:spcBef>
              <a:spcAft>
                <a:spcPts val="1200"/>
              </a:spcAft>
              <a:buClr>
                <a:schemeClr val="accent1"/>
              </a:buClr>
              <a:buFont typeface="Arial" panose="020B0604020202020204" pitchFamily="34" charset="0"/>
              <a:buChar char="•"/>
              <a:defRPr sz="2400"/>
            </a:lvl2pPr>
            <a:lvl3pPr marL="1257300" indent="-342900">
              <a:lnSpc>
                <a:spcPct val="100000"/>
              </a:lnSpc>
              <a:spcBef>
                <a:spcPts val="0"/>
              </a:spcBef>
              <a:spcAft>
                <a:spcPts val="1200"/>
              </a:spcAft>
              <a:buClr>
                <a:schemeClr val="accent1"/>
              </a:buClr>
              <a:buFont typeface="Arial" panose="020B0604020202020204" pitchFamily="34" charset="0"/>
              <a:buChar char="•"/>
              <a:defRPr sz="2400"/>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4019939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debar_green">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D162C41-C7D1-46B2-9E43-D4051A8C9BD0}"/>
              </a:ext>
            </a:extLst>
          </p:cNvPr>
          <p:cNvSpPr txBox="1">
            <a:spLocks/>
          </p:cNvSpPr>
          <p:nvPr userDrawn="1"/>
        </p:nvSpPr>
        <p:spPr>
          <a:xfrm>
            <a:off x="406400" y="6477000"/>
            <a:ext cx="2844800" cy="24765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1050" smtClean="0">
                <a:solidFill>
                  <a:schemeClr val="accent1"/>
                </a:solidFill>
              </a:rPr>
              <a:pPr algn="l"/>
              <a:t>‹#›</a:t>
            </a:fld>
            <a:endParaRPr lang="en-US" altLang="en-US" sz="1050" dirty="0">
              <a:solidFill>
                <a:schemeClr val="accent1"/>
              </a:solidFill>
            </a:endParaRPr>
          </a:p>
        </p:txBody>
      </p:sp>
      <p:sp>
        <p:nvSpPr>
          <p:cNvPr id="9" name="Rectangle 8">
            <a:extLst>
              <a:ext uri="{FF2B5EF4-FFF2-40B4-BE49-F238E27FC236}">
                <a16:creationId xmlns:a16="http://schemas.microsoft.com/office/drawing/2014/main" id="{EF20FEA9-D685-445C-BE1B-75C2E121F97F}"/>
              </a:ext>
            </a:extLst>
          </p:cNvPr>
          <p:cNvSpPr/>
          <p:nvPr/>
        </p:nvSpPr>
        <p:spPr bwMode="auto">
          <a:xfrm>
            <a:off x="1" y="-3969"/>
            <a:ext cx="12192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anose="02020603050405020304" pitchFamily="18" charset="0"/>
            </a:endParaRPr>
          </a:p>
        </p:txBody>
      </p:sp>
      <p:sp>
        <p:nvSpPr>
          <p:cNvPr id="7" name="Rectangle 6">
            <a:extLst>
              <a:ext uri="{FF2B5EF4-FFF2-40B4-BE49-F238E27FC236}">
                <a16:creationId xmlns:a16="http://schemas.microsoft.com/office/drawing/2014/main" id="{4A487B6E-A10D-4217-99DA-F9F21D9FF149}"/>
              </a:ext>
            </a:extLst>
          </p:cNvPr>
          <p:cNvSpPr/>
          <p:nvPr/>
        </p:nvSpPr>
        <p:spPr>
          <a:xfrm>
            <a:off x="9561443" y="-3970"/>
            <a:ext cx="2630556" cy="68619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C255E1E6-D5AD-497F-A6A5-CA30987CCFD4}"/>
              </a:ext>
            </a:extLst>
          </p:cNvPr>
          <p:cNvSpPr>
            <a:spLocks noGrp="1"/>
          </p:cNvSpPr>
          <p:nvPr>
            <p:ph type="title" hasCustomPrompt="1"/>
          </p:nvPr>
        </p:nvSpPr>
        <p:spPr>
          <a:xfrm>
            <a:off x="609600" y="379020"/>
            <a:ext cx="8693426" cy="1143000"/>
          </a:xfrm>
          <a:prstGeom prst="rect">
            <a:avLst/>
          </a:prstGeom>
        </p:spPr>
        <p:txBody>
          <a:bodyPr anchor="ctr">
            <a:normAutofit/>
          </a:bodyPr>
          <a:lstStyle>
            <a:lvl1pPr algn="l">
              <a:defRPr sz="3600" b="1">
                <a:solidFill>
                  <a:schemeClr val="accent1"/>
                </a:solidFill>
              </a:defRPr>
            </a:lvl1pPr>
          </a:lstStyle>
          <a:p>
            <a:r>
              <a:rPr lang="en-US" dirty="0"/>
              <a:t>Click to add title</a:t>
            </a:r>
          </a:p>
        </p:txBody>
      </p:sp>
      <p:sp>
        <p:nvSpPr>
          <p:cNvPr id="12" name="Rectangle 11">
            <a:extLst>
              <a:ext uri="{FF2B5EF4-FFF2-40B4-BE49-F238E27FC236}">
                <a16:creationId xmlns:a16="http://schemas.microsoft.com/office/drawing/2014/main" id="{61E8F351-1A4E-4B3A-8937-723A7225B96E}"/>
              </a:ext>
            </a:extLst>
          </p:cNvPr>
          <p:cNvSpPr/>
          <p:nvPr/>
        </p:nvSpPr>
        <p:spPr>
          <a:xfrm>
            <a:off x="9561443" y="-3970"/>
            <a:ext cx="2630556" cy="68619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1B9DE73E-377E-48FC-8ED0-4BF4A31F4605}"/>
              </a:ext>
            </a:extLst>
          </p:cNvPr>
          <p:cNvSpPr/>
          <p:nvPr userDrawn="1"/>
        </p:nvSpPr>
        <p:spPr>
          <a:xfrm>
            <a:off x="9561443" y="-3970"/>
            <a:ext cx="2630556" cy="68619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2">
            <a:extLst>
              <a:ext uri="{FF2B5EF4-FFF2-40B4-BE49-F238E27FC236}">
                <a16:creationId xmlns:a16="http://schemas.microsoft.com/office/drawing/2014/main" id="{1DAC0A92-18FF-4553-92EA-7186701ED589}"/>
              </a:ext>
            </a:extLst>
          </p:cNvPr>
          <p:cNvSpPr>
            <a:spLocks noGrp="1"/>
          </p:cNvSpPr>
          <p:nvPr>
            <p:ph idx="1"/>
          </p:nvPr>
        </p:nvSpPr>
        <p:spPr>
          <a:xfrm>
            <a:off x="609600" y="1604431"/>
            <a:ext cx="8693426" cy="4193913"/>
          </a:xfrm>
          <a:prstGeom prst="rect">
            <a:avLst/>
          </a:prstGeom>
        </p:spPr>
        <p:txBody>
          <a:bodyPr>
            <a:noAutofit/>
          </a:bodyPr>
          <a:lstStyle>
            <a:lvl1pPr marL="0" indent="0">
              <a:lnSpc>
                <a:spcPct val="100000"/>
              </a:lnSpc>
              <a:spcBef>
                <a:spcPts val="0"/>
              </a:spcBef>
              <a:spcAft>
                <a:spcPts val="1200"/>
              </a:spcAft>
              <a:buClr>
                <a:schemeClr val="accent1"/>
              </a:buClr>
              <a:buSzPct val="100000"/>
              <a:buFont typeface="Arial" panose="020B0604020202020204" pitchFamily="34" charset="0"/>
              <a:buNone/>
              <a:defRPr sz="2400">
                <a:solidFill>
                  <a:schemeClr val="tx1"/>
                </a:solidFill>
              </a:defRPr>
            </a:lvl1pPr>
            <a:lvl2pPr marL="800100" indent="-342900">
              <a:lnSpc>
                <a:spcPct val="100000"/>
              </a:lnSpc>
              <a:spcBef>
                <a:spcPts val="0"/>
              </a:spcBef>
              <a:spcAft>
                <a:spcPts val="1200"/>
              </a:spcAft>
              <a:buClr>
                <a:schemeClr val="accent1"/>
              </a:buClr>
              <a:buFont typeface="Arial" panose="020B0604020202020204" pitchFamily="34" charset="0"/>
              <a:buChar char="•"/>
              <a:defRPr sz="2400"/>
            </a:lvl2pPr>
            <a:lvl3pPr marL="1257300" indent="-342900">
              <a:lnSpc>
                <a:spcPct val="100000"/>
              </a:lnSpc>
              <a:spcBef>
                <a:spcPts val="0"/>
              </a:spcBef>
              <a:spcAft>
                <a:spcPts val="1200"/>
              </a:spcAft>
              <a:buClr>
                <a:schemeClr val="accent1"/>
              </a:buClr>
              <a:buFont typeface="Arial" panose="020B0604020202020204" pitchFamily="34" charset="0"/>
              <a:buChar char="•"/>
              <a:defRPr sz="2400"/>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4086418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_aqua">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0D202AE-E26D-4EA5-8DAA-E3DC5147A7DF}"/>
              </a:ext>
            </a:extLst>
          </p:cNvPr>
          <p:cNvSpPr/>
          <p:nvPr userDrawn="1"/>
        </p:nvSpPr>
        <p:spPr>
          <a:xfrm>
            <a:off x="0" y="-3969"/>
            <a:ext cx="12192000" cy="68619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 name="Text Placeholder 2">
            <a:extLst>
              <a:ext uri="{FF2B5EF4-FFF2-40B4-BE49-F238E27FC236}">
                <a16:creationId xmlns:a16="http://schemas.microsoft.com/office/drawing/2014/main" id="{3D75388B-21C2-4C42-B1A5-A02C14D02F10}"/>
              </a:ext>
            </a:extLst>
          </p:cNvPr>
          <p:cNvSpPr>
            <a:spLocks noGrp="1"/>
          </p:cNvSpPr>
          <p:nvPr>
            <p:ph type="body" sz="quarter" idx="10" hasCustomPrompt="1"/>
          </p:nvPr>
        </p:nvSpPr>
        <p:spPr>
          <a:xfrm>
            <a:off x="600890" y="4732759"/>
            <a:ext cx="10528664" cy="1025525"/>
          </a:xfrm>
          <a:prstGeom prst="rect">
            <a:avLst/>
          </a:prstGeom>
          <a:solidFill>
            <a:schemeClr val="bg1"/>
          </a:solidFill>
        </p:spPr>
        <p:txBody>
          <a:bodyPr/>
          <a:lstStyle>
            <a:lvl1pPr marL="0" indent="0">
              <a:buFontTx/>
              <a:buNone/>
              <a:defRPr>
                <a:solidFill>
                  <a:schemeClr val="accent4"/>
                </a:solidFill>
              </a:defRPr>
            </a:lvl1pPr>
          </a:lstStyle>
          <a:p>
            <a:pPr lvl="0"/>
            <a:r>
              <a:rPr lang="en-US" dirty="0"/>
              <a:t>Click to add subtitle (or delete this box)</a:t>
            </a:r>
          </a:p>
        </p:txBody>
      </p:sp>
      <p:sp>
        <p:nvSpPr>
          <p:cNvPr id="6" name="Text Placeholder 3">
            <a:extLst>
              <a:ext uri="{FF2B5EF4-FFF2-40B4-BE49-F238E27FC236}">
                <a16:creationId xmlns:a16="http://schemas.microsoft.com/office/drawing/2014/main" id="{DE16F414-02E1-4C33-B258-B4F591C3A0CB}"/>
              </a:ext>
            </a:extLst>
          </p:cNvPr>
          <p:cNvSpPr>
            <a:spLocks noGrp="1"/>
          </p:cNvSpPr>
          <p:nvPr>
            <p:ph type="body" sz="quarter" idx="11"/>
          </p:nvPr>
        </p:nvSpPr>
        <p:spPr>
          <a:xfrm>
            <a:off x="600889" y="3637633"/>
            <a:ext cx="10528300" cy="1097280"/>
          </a:xfrm>
          <a:prstGeom prst="rect">
            <a:avLst/>
          </a:prstGeom>
          <a:solidFill>
            <a:schemeClr val="bg1"/>
          </a:solidFill>
        </p:spPr>
        <p:txBody>
          <a:bodyPr anchor="ctr"/>
          <a:lstStyle>
            <a:lvl1pPr marL="0" indent="0" algn="l" defTabSz="914400" rtl="0" eaLnBrk="1" latinLnBrk="0" hangingPunct="1">
              <a:lnSpc>
                <a:spcPct val="90000"/>
              </a:lnSpc>
              <a:spcBef>
                <a:spcPct val="0"/>
              </a:spcBef>
              <a:buFontTx/>
              <a:buNone/>
              <a:defRPr lang="en-US" sz="4800" b="1" kern="1200" dirty="0" smtClean="0">
                <a:solidFill>
                  <a:schemeClr val="accent4"/>
                </a:solidFill>
                <a:latin typeface="+mj-lt"/>
                <a:ea typeface="+mj-ea"/>
                <a:cs typeface="+mj-cs"/>
              </a:defRPr>
            </a:lvl1pPr>
            <a:lvl5pPr marL="52388" indent="0">
              <a:buNone/>
              <a:defRPr sz="5400" b="1">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35465317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_aqua">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D162C41-C7D1-46B2-9E43-D4051A8C9BD0}"/>
              </a:ext>
            </a:extLst>
          </p:cNvPr>
          <p:cNvSpPr txBox="1">
            <a:spLocks/>
          </p:cNvSpPr>
          <p:nvPr/>
        </p:nvSpPr>
        <p:spPr>
          <a:xfrm>
            <a:off x="406400" y="6477000"/>
            <a:ext cx="2844800" cy="24765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1050" smtClean="0">
                <a:solidFill>
                  <a:schemeClr val="accent1"/>
                </a:solidFill>
              </a:rPr>
              <a:pPr algn="l"/>
              <a:t>‹#›</a:t>
            </a:fld>
            <a:endParaRPr lang="en-US" altLang="en-US" sz="1050" dirty="0">
              <a:solidFill>
                <a:schemeClr val="accent1"/>
              </a:solidFill>
            </a:endParaRPr>
          </a:p>
        </p:txBody>
      </p:sp>
      <p:sp>
        <p:nvSpPr>
          <p:cNvPr id="16" name="Rectangle 15">
            <a:extLst>
              <a:ext uri="{FF2B5EF4-FFF2-40B4-BE49-F238E27FC236}">
                <a16:creationId xmlns:a16="http://schemas.microsoft.com/office/drawing/2014/main" id="{2342E8A2-CF38-4B9D-BC79-66E6E4B7C320}"/>
              </a:ext>
            </a:extLst>
          </p:cNvPr>
          <p:cNvSpPr/>
          <p:nvPr/>
        </p:nvSpPr>
        <p:spPr bwMode="auto">
          <a:xfrm>
            <a:off x="1" y="-3969"/>
            <a:ext cx="12192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anose="02020603050405020304" pitchFamily="18" charset="0"/>
            </a:endParaRPr>
          </a:p>
        </p:txBody>
      </p:sp>
      <p:sp>
        <p:nvSpPr>
          <p:cNvPr id="14" name="Rectangle 13">
            <a:extLst>
              <a:ext uri="{FF2B5EF4-FFF2-40B4-BE49-F238E27FC236}">
                <a16:creationId xmlns:a16="http://schemas.microsoft.com/office/drawing/2014/main" id="{60C9ED46-B40F-4FFE-BCC0-B3E0E8A56B48}"/>
              </a:ext>
            </a:extLst>
          </p:cNvPr>
          <p:cNvSpPr/>
          <p:nvPr/>
        </p:nvSpPr>
        <p:spPr bwMode="auto">
          <a:xfrm>
            <a:off x="1" y="-3969"/>
            <a:ext cx="12192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anose="02020603050405020304" pitchFamily="18" charset="0"/>
            </a:endParaRPr>
          </a:p>
        </p:txBody>
      </p:sp>
      <p:sp>
        <p:nvSpPr>
          <p:cNvPr id="10" name="Rectangle 9">
            <a:extLst>
              <a:ext uri="{FF2B5EF4-FFF2-40B4-BE49-F238E27FC236}">
                <a16:creationId xmlns:a16="http://schemas.microsoft.com/office/drawing/2014/main" id="{CF36C8BD-87E4-430D-93F0-F0EFD443C657}"/>
              </a:ext>
            </a:extLst>
          </p:cNvPr>
          <p:cNvSpPr/>
          <p:nvPr/>
        </p:nvSpPr>
        <p:spPr>
          <a:xfrm>
            <a:off x="0" y="-3969"/>
            <a:ext cx="12191999"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73528F62-F210-4DCB-B6DA-7231025B5F1D}"/>
              </a:ext>
            </a:extLst>
          </p:cNvPr>
          <p:cNvSpPr>
            <a:spLocks noGrp="1"/>
          </p:cNvSpPr>
          <p:nvPr>
            <p:ph type="title" hasCustomPrompt="1"/>
          </p:nvPr>
        </p:nvSpPr>
        <p:spPr>
          <a:xfrm>
            <a:off x="609600" y="379020"/>
            <a:ext cx="10972800" cy="1143000"/>
          </a:xfrm>
          <a:prstGeom prst="rect">
            <a:avLst/>
          </a:prstGeom>
        </p:spPr>
        <p:txBody>
          <a:bodyPr anchor="ctr">
            <a:normAutofit/>
          </a:bodyPr>
          <a:lstStyle>
            <a:lvl1pPr algn="l">
              <a:defRPr sz="3600" b="1">
                <a:solidFill>
                  <a:schemeClr val="accent1"/>
                </a:solidFill>
              </a:defRPr>
            </a:lvl1pPr>
          </a:lstStyle>
          <a:p>
            <a:r>
              <a:rPr lang="en-US" dirty="0"/>
              <a:t>Click to add title</a:t>
            </a:r>
          </a:p>
        </p:txBody>
      </p:sp>
      <p:sp>
        <p:nvSpPr>
          <p:cNvPr id="19" name="Rectangle 18">
            <a:extLst>
              <a:ext uri="{FF2B5EF4-FFF2-40B4-BE49-F238E27FC236}">
                <a16:creationId xmlns:a16="http://schemas.microsoft.com/office/drawing/2014/main" id="{A02D0D24-140B-43E5-BCE6-B0B6E6083953}"/>
              </a:ext>
            </a:extLst>
          </p:cNvPr>
          <p:cNvSpPr/>
          <p:nvPr/>
        </p:nvSpPr>
        <p:spPr bwMode="auto">
          <a:xfrm>
            <a:off x="1" y="-3969"/>
            <a:ext cx="12192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anose="02020603050405020304" pitchFamily="18" charset="0"/>
            </a:endParaRPr>
          </a:p>
        </p:txBody>
      </p:sp>
      <p:sp>
        <p:nvSpPr>
          <p:cNvPr id="21" name="Rectangle 20">
            <a:extLst>
              <a:ext uri="{FF2B5EF4-FFF2-40B4-BE49-F238E27FC236}">
                <a16:creationId xmlns:a16="http://schemas.microsoft.com/office/drawing/2014/main" id="{DD8B9977-A724-4719-8A30-F51F97856958}"/>
              </a:ext>
            </a:extLst>
          </p:cNvPr>
          <p:cNvSpPr/>
          <p:nvPr/>
        </p:nvSpPr>
        <p:spPr>
          <a:xfrm>
            <a:off x="0" y="-3969"/>
            <a:ext cx="12191999"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78A2E34C-8105-4902-B672-3DA58566EE3A}"/>
              </a:ext>
            </a:extLst>
          </p:cNvPr>
          <p:cNvSpPr/>
          <p:nvPr userDrawn="1"/>
        </p:nvSpPr>
        <p:spPr bwMode="auto">
          <a:xfrm>
            <a:off x="1" y="-3969"/>
            <a:ext cx="12192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anose="02020603050405020304" pitchFamily="18" charset="0"/>
            </a:endParaRPr>
          </a:p>
        </p:txBody>
      </p:sp>
      <p:sp>
        <p:nvSpPr>
          <p:cNvPr id="26" name="Rectangle 25">
            <a:extLst>
              <a:ext uri="{FF2B5EF4-FFF2-40B4-BE49-F238E27FC236}">
                <a16:creationId xmlns:a16="http://schemas.microsoft.com/office/drawing/2014/main" id="{EF7AEEBC-766D-40C8-BE0B-3900CBE588A6}"/>
              </a:ext>
            </a:extLst>
          </p:cNvPr>
          <p:cNvSpPr/>
          <p:nvPr userDrawn="1"/>
        </p:nvSpPr>
        <p:spPr>
          <a:xfrm>
            <a:off x="0" y="-3969"/>
            <a:ext cx="12191999"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Content Placeholder 2">
            <a:extLst>
              <a:ext uri="{FF2B5EF4-FFF2-40B4-BE49-F238E27FC236}">
                <a16:creationId xmlns:a16="http://schemas.microsoft.com/office/drawing/2014/main" id="{28898BB4-B53F-4448-A96B-A49731B8E7B2}"/>
              </a:ext>
            </a:extLst>
          </p:cNvPr>
          <p:cNvSpPr>
            <a:spLocks noGrp="1"/>
          </p:cNvSpPr>
          <p:nvPr>
            <p:ph idx="1"/>
          </p:nvPr>
        </p:nvSpPr>
        <p:spPr>
          <a:xfrm>
            <a:off x="609600" y="1604431"/>
            <a:ext cx="10972800" cy="4193913"/>
          </a:xfrm>
          <a:prstGeom prst="rect">
            <a:avLst/>
          </a:prstGeom>
        </p:spPr>
        <p:txBody>
          <a:bodyPr>
            <a:noAutofit/>
          </a:bodyPr>
          <a:lstStyle>
            <a:lvl1pPr marL="0" indent="0">
              <a:lnSpc>
                <a:spcPct val="100000"/>
              </a:lnSpc>
              <a:spcBef>
                <a:spcPts val="0"/>
              </a:spcBef>
              <a:spcAft>
                <a:spcPts val="1200"/>
              </a:spcAft>
              <a:buClr>
                <a:schemeClr val="accent1"/>
              </a:buClr>
              <a:buSzPct val="100000"/>
              <a:buFont typeface="Arial" panose="020B0604020202020204" pitchFamily="34" charset="0"/>
              <a:buNone/>
              <a:defRPr sz="2400">
                <a:solidFill>
                  <a:schemeClr val="tx1"/>
                </a:solidFill>
              </a:defRPr>
            </a:lvl1pPr>
            <a:lvl2pPr marL="800100" indent="-342900">
              <a:lnSpc>
                <a:spcPct val="100000"/>
              </a:lnSpc>
              <a:spcBef>
                <a:spcPts val="0"/>
              </a:spcBef>
              <a:spcAft>
                <a:spcPts val="1200"/>
              </a:spcAft>
              <a:buClr>
                <a:schemeClr val="accent1"/>
              </a:buClr>
              <a:buFont typeface="Arial" panose="020B0604020202020204" pitchFamily="34" charset="0"/>
              <a:buChar char="•"/>
              <a:defRPr sz="2400"/>
            </a:lvl2pPr>
            <a:lvl3pPr marL="1257300" indent="-342900">
              <a:lnSpc>
                <a:spcPct val="100000"/>
              </a:lnSpc>
              <a:spcBef>
                <a:spcPts val="0"/>
              </a:spcBef>
              <a:spcAft>
                <a:spcPts val="1200"/>
              </a:spcAft>
              <a:buClr>
                <a:schemeClr val="accent1"/>
              </a:buClr>
              <a:buFont typeface="Arial" panose="020B0604020202020204" pitchFamily="34" charset="0"/>
              <a:buChar char="•"/>
              <a:defRPr sz="2400"/>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28132364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debar_aqua">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D162C41-C7D1-46B2-9E43-D4051A8C9BD0}"/>
              </a:ext>
            </a:extLst>
          </p:cNvPr>
          <p:cNvSpPr txBox="1">
            <a:spLocks/>
          </p:cNvSpPr>
          <p:nvPr userDrawn="1"/>
        </p:nvSpPr>
        <p:spPr>
          <a:xfrm>
            <a:off x="406400" y="6477000"/>
            <a:ext cx="2844800" cy="24765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1050" smtClean="0">
                <a:solidFill>
                  <a:schemeClr val="accent1"/>
                </a:solidFill>
              </a:rPr>
              <a:pPr algn="l"/>
              <a:t>‹#›</a:t>
            </a:fld>
            <a:endParaRPr lang="en-US" altLang="en-US" sz="1050" dirty="0">
              <a:solidFill>
                <a:schemeClr val="accent1"/>
              </a:solidFill>
            </a:endParaRPr>
          </a:p>
        </p:txBody>
      </p:sp>
      <p:sp>
        <p:nvSpPr>
          <p:cNvPr id="9" name="Rectangle 8">
            <a:extLst>
              <a:ext uri="{FF2B5EF4-FFF2-40B4-BE49-F238E27FC236}">
                <a16:creationId xmlns:a16="http://schemas.microsoft.com/office/drawing/2014/main" id="{EF20FEA9-D685-445C-BE1B-75C2E121F97F}"/>
              </a:ext>
            </a:extLst>
          </p:cNvPr>
          <p:cNvSpPr/>
          <p:nvPr/>
        </p:nvSpPr>
        <p:spPr bwMode="auto">
          <a:xfrm>
            <a:off x="1" y="-3969"/>
            <a:ext cx="12192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anose="02020603050405020304" pitchFamily="18" charset="0"/>
            </a:endParaRPr>
          </a:p>
        </p:txBody>
      </p:sp>
      <p:sp>
        <p:nvSpPr>
          <p:cNvPr id="7" name="Rectangle 6">
            <a:extLst>
              <a:ext uri="{FF2B5EF4-FFF2-40B4-BE49-F238E27FC236}">
                <a16:creationId xmlns:a16="http://schemas.microsoft.com/office/drawing/2014/main" id="{4A487B6E-A10D-4217-99DA-F9F21D9FF149}"/>
              </a:ext>
            </a:extLst>
          </p:cNvPr>
          <p:cNvSpPr/>
          <p:nvPr/>
        </p:nvSpPr>
        <p:spPr>
          <a:xfrm>
            <a:off x="9561443" y="-3970"/>
            <a:ext cx="2630556" cy="68619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C255E1E6-D5AD-497F-A6A5-CA30987CCFD4}"/>
              </a:ext>
            </a:extLst>
          </p:cNvPr>
          <p:cNvSpPr>
            <a:spLocks noGrp="1"/>
          </p:cNvSpPr>
          <p:nvPr>
            <p:ph type="title" hasCustomPrompt="1"/>
          </p:nvPr>
        </p:nvSpPr>
        <p:spPr>
          <a:xfrm>
            <a:off x="609600" y="379020"/>
            <a:ext cx="8693426" cy="1143000"/>
          </a:xfrm>
          <a:prstGeom prst="rect">
            <a:avLst/>
          </a:prstGeom>
        </p:spPr>
        <p:txBody>
          <a:bodyPr anchor="ctr">
            <a:normAutofit/>
          </a:bodyPr>
          <a:lstStyle>
            <a:lvl1pPr algn="l">
              <a:defRPr sz="3600" b="1">
                <a:solidFill>
                  <a:schemeClr val="accent1"/>
                </a:solidFill>
              </a:defRPr>
            </a:lvl1pPr>
          </a:lstStyle>
          <a:p>
            <a:r>
              <a:rPr lang="en-US" dirty="0"/>
              <a:t>Click to add title</a:t>
            </a:r>
          </a:p>
        </p:txBody>
      </p:sp>
      <p:sp>
        <p:nvSpPr>
          <p:cNvPr id="12" name="Rectangle 11">
            <a:extLst>
              <a:ext uri="{FF2B5EF4-FFF2-40B4-BE49-F238E27FC236}">
                <a16:creationId xmlns:a16="http://schemas.microsoft.com/office/drawing/2014/main" id="{C0181A01-FBB9-499C-B9A8-8CDC1C687CF7}"/>
              </a:ext>
            </a:extLst>
          </p:cNvPr>
          <p:cNvSpPr/>
          <p:nvPr/>
        </p:nvSpPr>
        <p:spPr>
          <a:xfrm>
            <a:off x="9561443" y="-3970"/>
            <a:ext cx="2630556" cy="68619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CC81F07-BA77-4279-9937-5F410A69E195}"/>
              </a:ext>
            </a:extLst>
          </p:cNvPr>
          <p:cNvSpPr/>
          <p:nvPr userDrawn="1"/>
        </p:nvSpPr>
        <p:spPr>
          <a:xfrm>
            <a:off x="9561443" y="-3970"/>
            <a:ext cx="2630556" cy="68619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2">
            <a:extLst>
              <a:ext uri="{FF2B5EF4-FFF2-40B4-BE49-F238E27FC236}">
                <a16:creationId xmlns:a16="http://schemas.microsoft.com/office/drawing/2014/main" id="{C1E022B0-1130-47F2-8599-A14BCA941393}"/>
              </a:ext>
            </a:extLst>
          </p:cNvPr>
          <p:cNvSpPr>
            <a:spLocks noGrp="1"/>
          </p:cNvSpPr>
          <p:nvPr>
            <p:ph idx="1"/>
          </p:nvPr>
        </p:nvSpPr>
        <p:spPr>
          <a:xfrm>
            <a:off x="609600" y="1604431"/>
            <a:ext cx="8693426" cy="4193913"/>
          </a:xfrm>
          <a:prstGeom prst="rect">
            <a:avLst/>
          </a:prstGeom>
        </p:spPr>
        <p:txBody>
          <a:bodyPr>
            <a:noAutofit/>
          </a:bodyPr>
          <a:lstStyle>
            <a:lvl1pPr marL="0" indent="0">
              <a:lnSpc>
                <a:spcPct val="100000"/>
              </a:lnSpc>
              <a:spcBef>
                <a:spcPts val="0"/>
              </a:spcBef>
              <a:spcAft>
                <a:spcPts val="1200"/>
              </a:spcAft>
              <a:buClr>
                <a:schemeClr val="accent1"/>
              </a:buClr>
              <a:buSzPct val="100000"/>
              <a:buFont typeface="Arial" panose="020B0604020202020204" pitchFamily="34" charset="0"/>
              <a:buNone/>
              <a:defRPr sz="2400">
                <a:solidFill>
                  <a:schemeClr val="tx1"/>
                </a:solidFill>
              </a:defRPr>
            </a:lvl1pPr>
            <a:lvl2pPr marL="800100" indent="-342900">
              <a:lnSpc>
                <a:spcPct val="100000"/>
              </a:lnSpc>
              <a:spcBef>
                <a:spcPts val="0"/>
              </a:spcBef>
              <a:spcAft>
                <a:spcPts val="1200"/>
              </a:spcAft>
              <a:buClr>
                <a:schemeClr val="accent1"/>
              </a:buClr>
              <a:buFont typeface="Arial" panose="020B0604020202020204" pitchFamily="34" charset="0"/>
              <a:buChar char="•"/>
              <a:defRPr sz="2400"/>
            </a:lvl2pPr>
            <a:lvl3pPr marL="1257300" indent="-342900">
              <a:lnSpc>
                <a:spcPct val="100000"/>
              </a:lnSpc>
              <a:spcBef>
                <a:spcPts val="0"/>
              </a:spcBef>
              <a:spcAft>
                <a:spcPts val="1200"/>
              </a:spcAft>
              <a:buClr>
                <a:schemeClr val="accent1"/>
              </a:buClr>
              <a:buFont typeface="Arial" panose="020B0604020202020204" pitchFamily="34" charset="0"/>
              <a:buChar char="•"/>
              <a:defRPr sz="2400"/>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919529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_finlandia">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0D202AE-E26D-4EA5-8DAA-E3DC5147A7DF}"/>
              </a:ext>
            </a:extLst>
          </p:cNvPr>
          <p:cNvSpPr/>
          <p:nvPr userDrawn="1"/>
        </p:nvSpPr>
        <p:spPr>
          <a:xfrm>
            <a:off x="0" y="0"/>
            <a:ext cx="12192000" cy="68619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 name="Text Placeholder 2">
            <a:extLst>
              <a:ext uri="{FF2B5EF4-FFF2-40B4-BE49-F238E27FC236}">
                <a16:creationId xmlns:a16="http://schemas.microsoft.com/office/drawing/2014/main" id="{098CFE8A-0911-4B2E-8A57-05D10E537131}"/>
              </a:ext>
            </a:extLst>
          </p:cNvPr>
          <p:cNvSpPr>
            <a:spLocks noGrp="1"/>
          </p:cNvSpPr>
          <p:nvPr>
            <p:ph type="body" sz="quarter" idx="10" hasCustomPrompt="1"/>
          </p:nvPr>
        </p:nvSpPr>
        <p:spPr>
          <a:xfrm>
            <a:off x="600890" y="4732759"/>
            <a:ext cx="10528664" cy="1025525"/>
          </a:xfrm>
          <a:prstGeom prst="rect">
            <a:avLst/>
          </a:prstGeom>
          <a:solidFill>
            <a:schemeClr val="bg1"/>
          </a:solidFill>
        </p:spPr>
        <p:txBody>
          <a:bodyPr/>
          <a:lstStyle>
            <a:lvl1pPr marL="0" indent="0">
              <a:buFontTx/>
              <a:buNone/>
              <a:defRPr>
                <a:solidFill>
                  <a:schemeClr val="accent5"/>
                </a:solidFill>
              </a:defRPr>
            </a:lvl1pPr>
          </a:lstStyle>
          <a:p>
            <a:pPr lvl="0"/>
            <a:r>
              <a:rPr lang="en-US" dirty="0"/>
              <a:t>Click to add subtitle (or delete this box)</a:t>
            </a:r>
          </a:p>
        </p:txBody>
      </p:sp>
      <p:sp>
        <p:nvSpPr>
          <p:cNvPr id="6" name="Text Placeholder 3">
            <a:extLst>
              <a:ext uri="{FF2B5EF4-FFF2-40B4-BE49-F238E27FC236}">
                <a16:creationId xmlns:a16="http://schemas.microsoft.com/office/drawing/2014/main" id="{4E5B21D5-28B1-43E7-A92F-F2CFFC7E3282}"/>
              </a:ext>
            </a:extLst>
          </p:cNvPr>
          <p:cNvSpPr>
            <a:spLocks noGrp="1"/>
          </p:cNvSpPr>
          <p:nvPr>
            <p:ph type="body" sz="quarter" idx="11"/>
          </p:nvPr>
        </p:nvSpPr>
        <p:spPr>
          <a:xfrm>
            <a:off x="600889" y="3637633"/>
            <a:ext cx="10528300" cy="1097280"/>
          </a:xfrm>
          <a:prstGeom prst="rect">
            <a:avLst/>
          </a:prstGeom>
          <a:solidFill>
            <a:schemeClr val="bg1"/>
          </a:solidFill>
        </p:spPr>
        <p:txBody>
          <a:bodyPr anchor="ctr"/>
          <a:lstStyle>
            <a:lvl1pPr marL="0" indent="0" algn="l" defTabSz="914400" rtl="0" eaLnBrk="1" latinLnBrk="0" hangingPunct="1">
              <a:lnSpc>
                <a:spcPct val="90000"/>
              </a:lnSpc>
              <a:spcBef>
                <a:spcPct val="0"/>
              </a:spcBef>
              <a:buFontTx/>
              <a:buNone/>
              <a:defRPr lang="en-US" sz="4800" b="1" kern="1200" dirty="0" smtClean="0">
                <a:solidFill>
                  <a:schemeClr val="accent5"/>
                </a:solidFill>
                <a:latin typeface="+mj-lt"/>
                <a:ea typeface="+mj-ea"/>
                <a:cs typeface="+mj-cs"/>
              </a:defRPr>
            </a:lvl1pPr>
            <a:lvl5pPr marL="52388" indent="0">
              <a:buNone/>
              <a:defRPr sz="5400" b="1">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37867309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_finlandia">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D162C41-C7D1-46B2-9E43-D4051A8C9BD0}"/>
              </a:ext>
            </a:extLst>
          </p:cNvPr>
          <p:cNvSpPr txBox="1">
            <a:spLocks/>
          </p:cNvSpPr>
          <p:nvPr userDrawn="1"/>
        </p:nvSpPr>
        <p:spPr>
          <a:xfrm>
            <a:off x="406400" y="6477000"/>
            <a:ext cx="2844800" cy="24765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1050" smtClean="0">
                <a:solidFill>
                  <a:schemeClr val="accent1"/>
                </a:solidFill>
              </a:rPr>
              <a:pPr algn="l"/>
              <a:t>‹#›</a:t>
            </a:fld>
            <a:endParaRPr lang="en-US" altLang="en-US" sz="1050" dirty="0">
              <a:solidFill>
                <a:schemeClr val="accent1"/>
              </a:solidFill>
            </a:endParaRPr>
          </a:p>
        </p:txBody>
      </p:sp>
      <p:sp>
        <p:nvSpPr>
          <p:cNvPr id="16" name="Rectangle 15">
            <a:extLst>
              <a:ext uri="{FF2B5EF4-FFF2-40B4-BE49-F238E27FC236}">
                <a16:creationId xmlns:a16="http://schemas.microsoft.com/office/drawing/2014/main" id="{2342E8A2-CF38-4B9D-BC79-66E6E4B7C320}"/>
              </a:ext>
            </a:extLst>
          </p:cNvPr>
          <p:cNvSpPr/>
          <p:nvPr/>
        </p:nvSpPr>
        <p:spPr bwMode="auto">
          <a:xfrm>
            <a:off x="1" y="-3969"/>
            <a:ext cx="12192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anose="02020603050405020304" pitchFamily="18" charset="0"/>
            </a:endParaRPr>
          </a:p>
        </p:txBody>
      </p:sp>
      <p:sp>
        <p:nvSpPr>
          <p:cNvPr id="14" name="Rectangle 13">
            <a:extLst>
              <a:ext uri="{FF2B5EF4-FFF2-40B4-BE49-F238E27FC236}">
                <a16:creationId xmlns:a16="http://schemas.microsoft.com/office/drawing/2014/main" id="{60C9ED46-B40F-4FFE-BCC0-B3E0E8A56B48}"/>
              </a:ext>
            </a:extLst>
          </p:cNvPr>
          <p:cNvSpPr/>
          <p:nvPr/>
        </p:nvSpPr>
        <p:spPr bwMode="auto">
          <a:xfrm>
            <a:off x="1" y="-3969"/>
            <a:ext cx="12192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anose="02020603050405020304" pitchFamily="18" charset="0"/>
            </a:endParaRPr>
          </a:p>
        </p:txBody>
      </p:sp>
      <p:sp>
        <p:nvSpPr>
          <p:cNvPr id="10" name="Rectangle 9">
            <a:extLst>
              <a:ext uri="{FF2B5EF4-FFF2-40B4-BE49-F238E27FC236}">
                <a16:creationId xmlns:a16="http://schemas.microsoft.com/office/drawing/2014/main" id="{CF36C8BD-87E4-430D-93F0-F0EFD443C657}"/>
              </a:ext>
            </a:extLst>
          </p:cNvPr>
          <p:cNvSpPr/>
          <p:nvPr/>
        </p:nvSpPr>
        <p:spPr>
          <a:xfrm>
            <a:off x="0" y="-3969"/>
            <a:ext cx="12191999"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73528F62-F210-4DCB-B6DA-7231025B5F1D}"/>
              </a:ext>
            </a:extLst>
          </p:cNvPr>
          <p:cNvSpPr>
            <a:spLocks noGrp="1"/>
          </p:cNvSpPr>
          <p:nvPr>
            <p:ph type="title" hasCustomPrompt="1"/>
          </p:nvPr>
        </p:nvSpPr>
        <p:spPr>
          <a:xfrm>
            <a:off x="609600" y="379020"/>
            <a:ext cx="10972800" cy="1143000"/>
          </a:xfrm>
          <a:prstGeom prst="rect">
            <a:avLst/>
          </a:prstGeom>
        </p:spPr>
        <p:txBody>
          <a:bodyPr anchor="ctr">
            <a:normAutofit/>
          </a:bodyPr>
          <a:lstStyle>
            <a:lvl1pPr algn="l">
              <a:defRPr sz="3600" b="1">
                <a:solidFill>
                  <a:schemeClr val="accent1"/>
                </a:solidFill>
              </a:defRPr>
            </a:lvl1pPr>
          </a:lstStyle>
          <a:p>
            <a:r>
              <a:rPr lang="en-US" dirty="0"/>
              <a:t>Click to add title</a:t>
            </a:r>
          </a:p>
        </p:txBody>
      </p:sp>
      <p:sp>
        <p:nvSpPr>
          <p:cNvPr id="19" name="Rectangle 18">
            <a:extLst>
              <a:ext uri="{FF2B5EF4-FFF2-40B4-BE49-F238E27FC236}">
                <a16:creationId xmlns:a16="http://schemas.microsoft.com/office/drawing/2014/main" id="{A02D0D24-140B-43E5-BCE6-B0B6E6083953}"/>
              </a:ext>
            </a:extLst>
          </p:cNvPr>
          <p:cNvSpPr/>
          <p:nvPr/>
        </p:nvSpPr>
        <p:spPr bwMode="auto">
          <a:xfrm>
            <a:off x="1" y="-3969"/>
            <a:ext cx="12192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anose="02020603050405020304" pitchFamily="18" charset="0"/>
            </a:endParaRPr>
          </a:p>
        </p:txBody>
      </p:sp>
      <p:sp>
        <p:nvSpPr>
          <p:cNvPr id="21" name="Rectangle 20">
            <a:extLst>
              <a:ext uri="{FF2B5EF4-FFF2-40B4-BE49-F238E27FC236}">
                <a16:creationId xmlns:a16="http://schemas.microsoft.com/office/drawing/2014/main" id="{DD8B9977-A724-4719-8A30-F51F97856958}"/>
              </a:ext>
            </a:extLst>
          </p:cNvPr>
          <p:cNvSpPr/>
          <p:nvPr/>
        </p:nvSpPr>
        <p:spPr>
          <a:xfrm>
            <a:off x="0" y="-3969"/>
            <a:ext cx="12191999"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78A2E34C-8105-4902-B672-3DA58566EE3A}"/>
              </a:ext>
            </a:extLst>
          </p:cNvPr>
          <p:cNvSpPr/>
          <p:nvPr userDrawn="1"/>
        </p:nvSpPr>
        <p:spPr bwMode="auto">
          <a:xfrm>
            <a:off x="1" y="-3969"/>
            <a:ext cx="12192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anose="02020603050405020304" pitchFamily="18" charset="0"/>
            </a:endParaRPr>
          </a:p>
        </p:txBody>
      </p:sp>
      <p:sp>
        <p:nvSpPr>
          <p:cNvPr id="26" name="Rectangle 25">
            <a:extLst>
              <a:ext uri="{FF2B5EF4-FFF2-40B4-BE49-F238E27FC236}">
                <a16:creationId xmlns:a16="http://schemas.microsoft.com/office/drawing/2014/main" id="{EF7AEEBC-766D-40C8-BE0B-3900CBE588A6}"/>
              </a:ext>
            </a:extLst>
          </p:cNvPr>
          <p:cNvSpPr/>
          <p:nvPr userDrawn="1"/>
        </p:nvSpPr>
        <p:spPr>
          <a:xfrm>
            <a:off x="0" y="-3969"/>
            <a:ext cx="12191999"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Content Placeholder 2">
            <a:extLst>
              <a:ext uri="{FF2B5EF4-FFF2-40B4-BE49-F238E27FC236}">
                <a16:creationId xmlns:a16="http://schemas.microsoft.com/office/drawing/2014/main" id="{473EA8EF-79D8-41F1-941C-BAF7E8DF6BF6}"/>
              </a:ext>
            </a:extLst>
          </p:cNvPr>
          <p:cNvSpPr>
            <a:spLocks noGrp="1"/>
          </p:cNvSpPr>
          <p:nvPr>
            <p:ph idx="1"/>
          </p:nvPr>
        </p:nvSpPr>
        <p:spPr>
          <a:xfrm>
            <a:off x="609600" y="1604431"/>
            <a:ext cx="10972800" cy="4193913"/>
          </a:xfrm>
          <a:prstGeom prst="rect">
            <a:avLst/>
          </a:prstGeom>
        </p:spPr>
        <p:txBody>
          <a:bodyPr>
            <a:noAutofit/>
          </a:bodyPr>
          <a:lstStyle>
            <a:lvl1pPr marL="0" indent="0">
              <a:lnSpc>
                <a:spcPct val="100000"/>
              </a:lnSpc>
              <a:spcBef>
                <a:spcPts val="0"/>
              </a:spcBef>
              <a:spcAft>
                <a:spcPts val="1200"/>
              </a:spcAft>
              <a:buClr>
                <a:schemeClr val="accent1"/>
              </a:buClr>
              <a:buSzPct val="100000"/>
              <a:buFont typeface="Arial" panose="020B0604020202020204" pitchFamily="34" charset="0"/>
              <a:buNone/>
              <a:defRPr sz="2400">
                <a:solidFill>
                  <a:schemeClr val="tx1"/>
                </a:solidFill>
              </a:defRPr>
            </a:lvl1pPr>
            <a:lvl2pPr marL="800100" indent="-342900">
              <a:lnSpc>
                <a:spcPct val="100000"/>
              </a:lnSpc>
              <a:spcBef>
                <a:spcPts val="0"/>
              </a:spcBef>
              <a:spcAft>
                <a:spcPts val="1200"/>
              </a:spcAft>
              <a:buClr>
                <a:schemeClr val="accent1"/>
              </a:buClr>
              <a:buFont typeface="Arial" panose="020B0604020202020204" pitchFamily="34" charset="0"/>
              <a:buChar char="•"/>
              <a:defRPr sz="2400"/>
            </a:lvl2pPr>
            <a:lvl3pPr marL="1257300" indent="-342900">
              <a:lnSpc>
                <a:spcPct val="100000"/>
              </a:lnSpc>
              <a:spcBef>
                <a:spcPts val="0"/>
              </a:spcBef>
              <a:spcAft>
                <a:spcPts val="1200"/>
              </a:spcAft>
              <a:buClr>
                <a:schemeClr val="accent1"/>
              </a:buClr>
              <a:buFont typeface="Arial" panose="020B0604020202020204" pitchFamily="34" charset="0"/>
              <a:buChar char="•"/>
              <a:defRPr sz="2400"/>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913423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debar_finlandia">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D162C41-C7D1-46B2-9E43-D4051A8C9BD0}"/>
              </a:ext>
            </a:extLst>
          </p:cNvPr>
          <p:cNvSpPr txBox="1">
            <a:spLocks/>
          </p:cNvSpPr>
          <p:nvPr userDrawn="1"/>
        </p:nvSpPr>
        <p:spPr>
          <a:xfrm>
            <a:off x="406400" y="6477000"/>
            <a:ext cx="2844800" cy="24765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1050" smtClean="0">
                <a:solidFill>
                  <a:schemeClr val="accent1"/>
                </a:solidFill>
              </a:rPr>
              <a:pPr algn="l"/>
              <a:t>‹#›</a:t>
            </a:fld>
            <a:endParaRPr lang="en-US" altLang="en-US" sz="1050" dirty="0">
              <a:solidFill>
                <a:schemeClr val="accent1"/>
              </a:solidFill>
            </a:endParaRPr>
          </a:p>
        </p:txBody>
      </p:sp>
      <p:sp>
        <p:nvSpPr>
          <p:cNvPr id="9" name="Rectangle 8">
            <a:extLst>
              <a:ext uri="{FF2B5EF4-FFF2-40B4-BE49-F238E27FC236}">
                <a16:creationId xmlns:a16="http://schemas.microsoft.com/office/drawing/2014/main" id="{EF20FEA9-D685-445C-BE1B-75C2E121F97F}"/>
              </a:ext>
            </a:extLst>
          </p:cNvPr>
          <p:cNvSpPr/>
          <p:nvPr/>
        </p:nvSpPr>
        <p:spPr bwMode="auto">
          <a:xfrm>
            <a:off x="1" y="-3969"/>
            <a:ext cx="12192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anose="02020603050405020304" pitchFamily="18" charset="0"/>
            </a:endParaRPr>
          </a:p>
        </p:txBody>
      </p:sp>
      <p:sp>
        <p:nvSpPr>
          <p:cNvPr id="7" name="Rectangle 6">
            <a:extLst>
              <a:ext uri="{FF2B5EF4-FFF2-40B4-BE49-F238E27FC236}">
                <a16:creationId xmlns:a16="http://schemas.microsoft.com/office/drawing/2014/main" id="{4A487B6E-A10D-4217-99DA-F9F21D9FF149}"/>
              </a:ext>
            </a:extLst>
          </p:cNvPr>
          <p:cNvSpPr/>
          <p:nvPr/>
        </p:nvSpPr>
        <p:spPr>
          <a:xfrm>
            <a:off x="9561443" y="-3970"/>
            <a:ext cx="2630556" cy="68619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C255E1E6-D5AD-497F-A6A5-CA30987CCFD4}"/>
              </a:ext>
            </a:extLst>
          </p:cNvPr>
          <p:cNvSpPr>
            <a:spLocks noGrp="1"/>
          </p:cNvSpPr>
          <p:nvPr>
            <p:ph type="title" hasCustomPrompt="1"/>
          </p:nvPr>
        </p:nvSpPr>
        <p:spPr>
          <a:xfrm>
            <a:off x="609600" y="379020"/>
            <a:ext cx="8693426" cy="1143000"/>
          </a:xfrm>
          <a:prstGeom prst="rect">
            <a:avLst/>
          </a:prstGeom>
        </p:spPr>
        <p:txBody>
          <a:bodyPr anchor="ctr">
            <a:normAutofit/>
          </a:bodyPr>
          <a:lstStyle>
            <a:lvl1pPr algn="l">
              <a:defRPr sz="3600" b="1">
                <a:solidFill>
                  <a:schemeClr val="accent1"/>
                </a:solidFill>
              </a:defRPr>
            </a:lvl1pPr>
          </a:lstStyle>
          <a:p>
            <a:r>
              <a:rPr lang="en-US" dirty="0"/>
              <a:t>Click to add title</a:t>
            </a:r>
          </a:p>
        </p:txBody>
      </p:sp>
      <p:sp>
        <p:nvSpPr>
          <p:cNvPr id="12" name="Rectangle 11">
            <a:extLst>
              <a:ext uri="{FF2B5EF4-FFF2-40B4-BE49-F238E27FC236}">
                <a16:creationId xmlns:a16="http://schemas.microsoft.com/office/drawing/2014/main" id="{C0181A01-FBB9-499C-B9A8-8CDC1C687CF7}"/>
              </a:ext>
            </a:extLst>
          </p:cNvPr>
          <p:cNvSpPr/>
          <p:nvPr/>
        </p:nvSpPr>
        <p:spPr>
          <a:xfrm>
            <a:off x="9561443" y="-3970"/>
            <a:ext cx="2630556" cy="68619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CC81F07-BA77-4279-9937-5F410A69E195}"/>
              </a:ext>
            </a:extLst>
          </p:cNvPr>
          <p:cNvSpPr/>
          <p:nvPr userDrawn="1"/>
        </p:nvSpPr>
        <p:spPr>
          <a:xfrm>
            <a:off x="9561443" y="-3970"/>
            <a:ext cx="2630556" cy="68619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2">
            <a:extLst>
              <a:ext uri="{FF2B5EF4-FFF2-40B4-BE49-F238E27FC236}">
                <a16:creationId xmlns:a16="http://schemas.microsoft.com/office/drawing/2014/main" id="{E54F5370-E628-454B-AD92-32F671AE6342}"/>
              </a:ext>
            </a:extLst>
          </p:cNvPr>
          <p:cNvSpPr>
            <a:spLocks noGrp="1"/>
          </p:cNvSpPr>
          <p:nvPr>
            <p:ph idx="1"/>
          </p:nvPr>
        </p:nvSpPr>
        <p:spPr>
          <a:xfrm>
            <a:off x="609600" y="1604431"/>
            <a:ext cx="8693426" cy="4193913"/>
          </a:xfrm>
          <a:prstGeom prst="rect">
            <a:avLst/>
          </a:prstGeom>
        </p:spPr>
        <p:txBody>
          <a:bodyPr>
            <a:noAutofit/>
          </a:bodyPr>
          <a:lstStyle>
            <a:lvl1pPr marL="0" indent="0">
              <a:lnSpc>
                <a:spcPct val="100000"/>
              </a:lnSpc>
              <a:spcBef>
                <a:spcPts val="0"/>
              </a:spcBef>
              <a:spcAft>
                <a:spcPts val="1200"/>
              </a:spcAft>
              <a:buClr>
                <a:schemeClr val="accent1"/>
              </a:buClr>
              <a:buSzPct val="100000"/>
              <a:buFont typeface="Arial" panose="020B0604020202020204" pitchFamily="34" charset="0"/>
              <a:buNone/>
              <a:defRPr sz="2400">
                <a:solidFill>
                  <a:schemeClr val="tx1"/>
                </a:solidFill>
              </a:defRPr>
            </a:lvl1pPr>
            <a:lvl2pPr marL="800100" indent="-342900">
              <a:lnSpc>
                <a:spcPct val="100000"/>
              </a:lnSpc>
              <a:spcBef>
                <a:spcPts val="0"/>
              </a:spcBef>
              <a:spcAft>
                <a:spcPts val="1200"/>
              </a:spcAft>
              <a:buClr>
                <a:schemeClr val="accent1"/>
              </a:buClr>
              <a:buFont typeface="Arial" panose="020B0604020202020204" pitchFamily="34" charset="0"/>
              <a:buChar char="•"/>
              <a:defRPr sz="2400"/>
            </a:lvl2pPr>
            <a:lvl3pPr marL="1257300" indent="-342900">
              <a:lnSpc>
                <a:spcPct val="100000"/>
              </a:lnSpc>
              <a:spcBef>
                <a:spcPts val="0"/>
              </a:spcBef>
              <a:spcAft>
                <a:spcPts val="1200"/>
              </a:spcAft>
              <a:buClr>
                <a:schemeClr val="accent1"/>
              </a:buClr>
              <a:buFont typeface="Arial" panose="020B0604020202020204" pitchFamily="34" charset="0"/>
              <a:buChar char="•"/>
              <a:defRPr sz="2400"/>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2438562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8ADF4C-C20E-4779-93D8-BF0C89F77DA9}"/>
              </a:ext>
            </a:extLst>
          </p:cNvPr>
          <p:cNvPicPr>
            <a:picLocks noChangeAspect="1"/>
          </p:cNvPicPr>
          <p:nvPr/>
        </p:nvPicPr>
        <p:blipFill rotWithShape="1">
          <a:blip r:embed="rId2"/>
          <a:srcRect l="1395" r="528" b="3776"/>
          <a:stretch/>
        </p:blipFill>
        <p:spPr>
          <a:xfrm>
            <a:off x="386272" y="4552950"/>
            <a:ext cx="11419457" cy="2085975"/>
          </a:xfrm>
          <a:prstGeom prst="rect">
            <a:avLst/>
          </a:prstGeom>
        </p:spPr>
      </p:pic>
      <p:sp>
        <p:nvSpPr>
          <p:cNvPr id="7" name="Rectangle 2">
            <a:extLst>
              <a:ext uri="{FF2B5EF4-FFF2-40B4-BE49-F238E27FC236}">
                <a16:creationId xmlns:a16="http://schemas.microsoft.com/office/drawing/2014/main" id="{09550759-7198-4CB5-8840-220A82BE5B81}"/>
              </a:ext>
            </a:extLst>
          </p:cNvPr>
          <p:cNvSpPr>
            <a:spLocks noGrp="1" noChangeArrowheads="1"/>
          </p:cNvSpPr>
          <p:nvPr>
            <p:ph type="ctrTitle" hasCustomPrompt="1"/>
          </p:nvPr>
        </p:nvSpPr>
        <p:spPr>
          <a:xfrm>
            <a:off x="914400" y="682626"/>
            <a:ext cx="10363200" cy="1470025"/>
          </a:xfrm>
          <a:prstGeom prst="rect">
            <a:avLst/>
          </a:prstGeom>
        </p:spPr>
        <p:txBody>
          <a:bodyPr anchor="ctr">
            <a:noAutofit/>
          </a:bodyPr>
          <a:lstStyle>
            <a:lvl1pPr algn="ctr">
              <a:defRPr sz="4400" b="1">
                <a:solidFill>
                  <a:schemeClr val="accent1"/>
                </a:solidFill>
              </a:defRPr>
            </a:lvl1pPr>
          </a:lstStyle>
          <a:p>
            <a:r>
              <a:rPr lang="en-US" altLang="en-US"/>
              <a:t>Click to add title</a:t>
            </a:r>
          </a:p>
        </p:txBody>
      </p:sp>
      <p:sp>
        <p:nvSpPr>
          <p:cNvPr id="8" name="Rectangle 3">
            <a:extLst>
              <a:ext uri="{FF2B5EF4-FFF2-40B4-BE49-F238E27FC236}">
                <a16:creationId xmlns:a16="http://schemas.microsoft.com/office/drawing/2014/main" id="{964497FA-BD21-49E9-A4DE-9E2527280BEA}"/>
              </a:ext>
            </a:extLst>
          </p:cNvPr>
          <p:cNvSpPr>
            <a:spLocks noGrp="1" noChangeArrowheads="1"/>
          </p:cNvSpPr>
          <p:nvPr>
            <p:ph type="subTitle" idx="1" hasCustomPrompt="1"/>
          </p:nvPr>
        </p:nvSpPr>
        <p:spPr>
          <a:xfrm>
            <a:off x="1828800" y="2438400"/>
            <a:ext cx="8534400" cy="1752600"/>
          </a:xfrm>
          <a:prstGeom prst="rect">
            <a:avLst/>
          </a:prstGeom>
        </p:spPr>
        <p:txBody>
          <a:bodyPr>
            <a:normAutofit/>
          </a:bodyPr>
          <a:lstStyle>
            <a:lvl1pPr marL="0" indent="0" algn="ctr">
              <a:buFontTx/>
              <a:buNone/>
              <a:defRPr sz="1800">
                <a:solidFill>
                  <a:schemeClr val="accent1"/>
                </a:solidFill>
              </a:defRPr>
            </a:lvl1pPr>
          </a:lstStyle>
          <a:p>
            <a:r>
              <a:rPr lang="en-US" altLang="en-US"/>
              <a:t>Click to add subtitle</a:t>
            </a:r>
          </a:p>
        </p:txBody>
      </p:sp>
      <p:cxnSp>
        <p:nvCxnSpPr>
          <p:cNvPr id="9" name="Straight Connector 8">
            <a:extLst>
              <a:ext uri="{FF2B5EF4-FFF2-40B4-BE49-F238E27FC236}">
                <a16:creationId xmlns:a16="http://schemas.microsoft.com/office/drawing/2014/main" id="{3D73B268-07A5-4178-B7A9-025F32D51117}"/>
              </a:ext>
            </a:extLst>
          </p:cNvPr>
          <p:cNvCxnSpPr/>
          <p:nvPr/>
        </p:nvCxnSpPr>
        <p:spPr bwMode="auto">
          <a:xfrm>
            <a:off x="355600" y="219075"/>
            <a:ext cx="11480800" cy="0"/>
          </a:xfrm>
          <a:prstGeom prst="line">
            <a:avLst/>
          </a:prstGeom>
          <a:solidFill>
            <a:schemeClr val="accent1"/>
          </a:solidFill>
          <a:ln w="28575" cap="flat" cmpd="sng" algn="ctr">
            <a:solidFill>
              <a:srgbClr val="E7721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a:extLst>
              <a:ext uri="{FF2B5EF4-FFF2-40B4-BE49-F238E27FC236}">
                <a16:creationId xmlns:a16="http://schemas.microsoft.com/office/drawing/2014/main" id="{442072EB-6695-4B56-B4C0-5B221A2D3213}"/>
              </a:ext>
            </a:extLst>
          </p:cNvPr>
          <p:cNvCxnSpPr/>
          <p:nvPr/>
        </p:nvCxnSpPr>
        <p:spPr bwMode="auto">
          <a:xfrm>
            <a:off x="355600" y="6638925"/>
            <a:ext cx="11480800" cy="0"/>
          </a:xfrm>
          <a:prstGeom prst="line">
            <a:avLst/>
          </a:prstGeom>
          <a:solidFill>
            <a:schemeClr val="accent1"/>
          </a:solidFill>
          <a:ln w="28575" cap="flat" cmpd="sng" algn="ctr">
            <a:solidFill>
              <a:srgbClr val="E7721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Rectangle 2">
            <a:extLst>
              <a:ext uri="{FF2B5EF4-FFF2-40B4-BE49-F238E27FC236}">
                <a16:creationId xmlns:a16="http://schemas.microsoft.com/office/drawing/2014/main" id="{4C9CE2CE-15CA-496B-ACA7-01F19B2AF39F}"/>
              </a:ext>
            </a:extLst>
          </p:cNvPr>
          <p:cNvSpPr txBox="1">
            <a:spLocks noChangeArrowheads="1"/>
          </p:cNvSpPr>
          <p:nvPr/>
        </p:nvSpPr>
        <p:spPr>
          <a:xfrm>
            <a:off x="1117600" y="835026"/>
            <a:ext cx="10363200" cy="1470025"/>
          </a:xfrm>
          <a:prstGeom prst="rect">
            <a:avLst/>
          </a:prstGeom>
        </p:spPr>
        <p:txBody>
          <a:bodyPr>
            <a:normAutofit/>
          </a:bodyPr>
          <a:lstStyle>
            <a:lvl1pPr algn="ctr" defTabSz="914400" rtl="0" eaLnBrk="1" latinLnBrk="0" hangingPunct="1">
              <a:lnSpc>
                <a:spcPct val="90000"/>
              </a:lnSpc>
              <a:spcBef>
                <a:spcPct val="0"/>
              </a:spcBef>
              <a:buNone/>
              <a:defRPr sz="3200" b="1" kern="1200">
                <a:solidFill>
                  <a:schemeClr val="accent1"/>
                </a:solidFill>
                <a:latin typeface="+mj-lt"/>
                <a:ea typeface="+mj-ea"/>
                <a:cs typeface="+mj-cs"/>
              </a:defRPr>
            </a:lvl1pPr>
          </a:lstStyle>
          <a:p>
            <a:endParaRPr lang="en-US" altLang="en-US" sz="3200" dirty="0"/>
          </a:p>
        </p:txBody>
      </p:sp>
      <p:sp>
        <p:nvSpPr>
          <p:cNvPr id="16" name="TextBox 15">
            <a:extLst>
              <a:ext uri="{FF2B5EF4-FFF2-40B4-BE49-F238E27FC236}">
                <a16:creationId xmlns:a16="http://schemas.microsoft.com/office/drawing/2014/main" id="{9F7BF630-B5CA-4CE9-BAD0-136313B3AAEE}"/>
              </a:ext>
            </a:extLst>
          </p:cNvPr>
          <p:cNvSpPr txBox="1"/>
          <p:nvPr/>
        </p:nvSpPr>
        <p:spPr>
          <a:xfrm>
            <a:off x="4546122" y="5998663"/>
            <a:ext cx="4061817"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accent1"/>
                </a:solidFill>
              </a:rPr>
              <a:t>HEALTH POLICY AND ANALYTICS DIVISION</a:t>
            </a:r>
          </a:p>
        </p:txBody>
      </p:sp>
      <p:cxnSp>
        <p:nvCxnSpPr>
          <p:cNvPr id="14" name="Straight Connector 13">
            <a:extLst>
              <a:ext uri="{FF2B5EF4-FFF2-40B4-BE49-F238E27FC236}">
                <a16:creationId xmlns:a16="http://schemas.microsoft.com/office/drawing/2014/main" id="{E4E18434-0BED-4940-8B7B-BA2A8C0C9B31}"/>
              </a:ext>
            </a:extLst>
          </p:cNvPr>
          <p:cNvCxnSpPr/>
          <p:nvPr/>
        </p:nvCxnSpPr>
        <p:spPr bwMode="auto">
          <a:xfrm>
            <a:off x="355600" y="219075"/>
            <a:ext cx="11480800" cy="0"/>
          </a:xfrm>
          <a:prstGeom prst="line">
            <a:avLst/>
          </a:prstGeom>
          <a:solidFill>
            <a:schemeClr val="accent1"/>
          </a:solidFill>
          <a:ln w="28575" cap="flat" cmpd="sng" algn="ctr">
            <a:solidFill>
              <a:srgbClr val="E7721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a:extLst>
              <a:ext uri="{FF2B5EF4-FFF2-40B4-BE49-F238E27FC236}">
                <a16:creationId xmlns:a16="http://schemas.microsoft.com/office/drawing/2014/main" id="{CFE56E11-82E2-4928-873A-6E4EDD969661}"/>
              </a:ext>
            </a:extLst>
          </p:cNvPr>
          <p:cNvCxnSpPr/>
          <p:nvPr/>
        </p:nvCxnSpPr>
        <p:spPr bwMode="auto">
          <a:xfrm>
            <a:off x="355600" y="6638925"/>
            <a:ext cx="11480800" cy="0"/>
          </a:xfrm>
          <a:prstGeom prst="line">
            <a:avLst/>
          </a:prstGeom>
          <a:solidFill>
            <a:schemeClr val="accent1"/>
          </a:solidFill>
          <a:ln w="28575" cap="flat" cmpd="sng" algn="ctr">
            <a:solidFill>
              <a:srgbClr val="E7721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Rectangle 2">
            <a:extLst>
              <a:ext uri="{FF2B5EF4-FFF2-40B4-BE49-F238E27FC236}">
                <a16:creationId xmlns:a16="http://schemas.microsoft.com/office/drawing/2014/main" id="{006DBFF6-C1D7-46D0-BB7E-6E5A50BB8E87}"/>
              </a:ext>
            </a:extLst>
          </p:cNvPr>
          <p:cNvSpPr txBox="1">
            <a:spLocks noChangeArrowheads="1"/>
          </p:cNvSpPr>
          <p:nvPr/>
        </p:nvSpPr>
        <p:spPr>
          <a:xfrm>
            <a:off x="1117600" y="835026"/>
            <a:ext cx="10363200" cy="1470025"/>
          </a:xfrm>
          <a:prstGeom prst="rect">
            <a:avLst/>
          </a:prstGeom>
        </p:spPr>
        <p:txBody>
          <a:bodyPr>
            <a:normAutofit/>
          </a:bodyPr>
          <a:lstStyle>
            <a:lvl1pPr algn="ctr" defTabSz="914400" rtl="0" eaLnBrk="1" latinLnBrk="0" hangingPunct="1">
              <a:lnSpc>
                <a:spcPct val="90000"/>
              </a:lnSpc>
              <a:spcBef>
                <a:spcPct val="0"/>
              </a:spcBef>
              <a:buNone/>
              <a:defRPr sz="3200" b="1" kern="1200">
                <a:solidFill>
                  <a:schemeClr val="accent1"/>
                </a:solidFill>
                <a:latin typeface="+mj-lt"/>
                <a:ea typeface="+mj-ea"/>
                <a:cs typeface="+mj-cs"/>
              </a:defRPr>
            </a:lvl1pPr>
          </a:lstStyle>
          <a:p>
            <a:endParaRPr lang="en-US" altLang="en-US" sz="3200" dirty="0"/>
          </a:p>
        </p:txBody>
      </p:sp>
      <p:pic>
        <p:nvPicPr>
          <p:cNvPr id="4" name="Picture 3" descr="Logo&#10;&#10;Description automatically generated">
            <a:extLst>
              <a:ext uri="{FF2B5EF4-FFF2-40B4-BE49-F238E27FC236}">
                <a16:creationId xmlns:a16="http://schemas.microsoft.com/office/drawing/2014/main" id="{E9FA8E3D-A7B6-4641-B882-2810966473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1295" y="4908947"/>
            <a:ext cx="2869411" cy="1075520"/>
          </a:xfrm>
          <a:prstGeom prst="rect">
            <a:avLst/>
          </a:prstGeom>
        </p:spPr>
      </p:pic>
      <p:pic>
        <p:nvPicPr>
          <p:cNvPr id="18" name="Picture 17">
            <a:extLst>
              <a:ext uri="{FF2B5EF4-FFF2-40B4-BE49-F238E27FC236}">
                <a16:creationId xmlns:a16="http://schemas.microsoft.com/office/drawing/2014/main" id="{9169A3A0-A2CF-40C0-A577-774B0A0A50AD}"/>
              </a:ext>
            </a:extLst>
          </p:cNvPr>
          <p:cNvPicPr>
            <a:picLocks noChangeAspect="1"/>
          </p:cNvPicPr>
          <p:nvPr/>
        </p:nvPicPr>
        <p:blipFill rotWithShape="1">
          <a:blip r:embed="rId2"/>
          <a:srcRect l="1395" r="528" b="3776"/>
          <a:stretch/>
        </p:blipFill>
        <p:spPr>
          <a:xfrm>
            <a:off x="386272" y="4552950"/>
            <a:ext cx="11419457" cy="2085975"/>
          </a:xfrm>
          <a:prstGeom prst="rect">
            <a:avLst/>
          </a:prstGeom>
        </p:spPr>
      </p:pic>
      <p:cxnSp>
        <p:nvCxnSpPr>
          <p:cNvPr id="19" name="Straight Connector 18">
            <a:extLst>
              <a:ext uri="{FF2B5EF4-FFF2-40B4-BE49-F238E27FC236}">
                <a16:creationId xmlns:a16="http://schemas.microsoft.com/office/drawing/2014/main" id="{CB3B2C7A-92B1-4F2C-B704-2D693374AFC6}"/>
              </a:ext>
            </a:extLst>
          </p:cNvPr>
          <p:cNvCxnSpPr/>
          <p:nvPr/>
        </p:nvCxnSpPr>
        <p:spPr bwMode="auto">
          <a:xfrm>
            <a:off x="355600" y="219075"/>
            <a:ext cx="11480800" cy="0"/>
          </a:xfrm>
          <a:prstGeom prst="line">
            <a:avLst/>
          </a:prstGeom>
          <a:solidFill>
            <a:schemeClr val="accent1"/>
          </a:solidFill>
          <a:ln w="28575" cap="flat" cmpd="sng" algn="ctr">
            <a:solidFill>
              <a:srgbClr val="E7721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a:extLst>
              <a:ext uri="{FF2B5EF4-FFF2-40B4-BE49-F238E27FC236}">
                <a16:creationId xmlns:a16="http://schemas.microsoft.com/office/drawing/2014/main" id="{1CA7EC83-BBB2-4576-A129-0504D64958F7}"/>
              </a:ext>
            </a:extLst>
          </p:cNvPr>
          <p:cNvCxnSpPr/>
          <p:nvPr/>
        </p:nvCxnSpPr>
        <p:spPr bwMode="auto">
          <a:xfrm>
            <a:off x="355600" y="6638925"/>
            <a:ext cx="11480800" cy="0"/>
          </a:xfrm>
          <a:prstGeom prst="line">
            <a:avLst/>
          </a:prstGeom>
          <a:solidFill>
            <a:schemeClr val="accent1"/>
          </a:solidFill>
          <a:ln w="28575" cap="flat" cmpd="sng" algn="ctr">
            <a:solidFill>
              <a:srgbClr val="E7721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Rectangle 2">
            <a:extLst>
              <a:ext uri="{FF2B5EF4-FFF2-40B4-BE49-F238E27FC236}">
                <a16:creationId xmlns:a16="http://schemas.microsoft.com/office/drawing/2014/main" id="{B90FC5B8-CEC2-467D-A2B1-C32D1F92709C}"/>
              </a:ext>
            </a:extLst>
          </p:cNvPr>
          <p:cNvSpPr txBox="1">
            <a:spLocks noChangeArrowheads="1"/>
          </p:cNvSpPr>
          <p:nvPr/>
        </p:nvSpPr>
        <p:spPr>
          <a:xfrm>
            <a:off x="1117600" y="835026"/>
            <a:ext cx="10363200" cy="1470025"/>
          </a:xfrm>
          <a:prstGeom prst="rect">
            <a:avLst/>
          </a:prstGeom>
        </p:spPr>
        <p:txBody>
          <a:bodyPr>
            <a:normAutofit/>
          </a:bodyPr>
          <a:lstStyle>
            <a:lvl1pPr algn="ctr" defTabSz="914400" rtl="0" eaLnBrk="1" latinLnBrk="0" hangingPunct="1">
              <a:lnSpc>
                <a:spcPct val="90000"/>
              </a:lnSpc>
              <a:spcBef>
                <a:spcPct val="0"/>
              </a:spcBef>
              <a:buNone/>
              <a:defRPr sz="3200" b="1" kern="1200">
                <a:solidFill>
                  <a:schemeClr val="accent1"/>
                </a:solidFill>
                <a:latin typeface="+mj-lt"/>
                <a:ea typeface="+mj-ea"/>
                <a:cs typeface="+mj-cs"/>
              </a:defRPr>
            </a:lvl1pPr>
          </a:lstStyle>
          <a:p>
            <a:endParaRPr lang="en-US" altLang="en-US" sz="3200" dirty="0"/>
          </a:p>
        </p:txBody>
      </p:sp>
      <p:pic>
        <p:nvPicPr>
          <p:cNvPr id="22" name="Picture 21" descr="Logo&#10;&#10;Description automatically generated">
            <a:extLst>
              <a:ext uri="{FF2B5EF4-FFF2-40B4-BE49-F238E27FC236}">
                <a16:creationId xmlns:a16="http://schemas.microsoft.com/office/drawing/2014/main" id="{08F3D054-FE82-44BA-87B3-C4997B6FBE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1295" y="4908947"/>
            <a:ext cx="2869411" cy="1075520"/>
          </a:xfrm>
          <a:prstGeom prst="rect">
            <a:avLst/>
          </a:prstGeom>
        </p:spPr>
      </p:pic>
      <p:pic>
        <p:nvPicPr>
          <p:cNvPr id="23" name="Picture 22">
            <a:extLst>
              <a:ext uri="{FF2B5EF4-FFF2-40B4-BE49-F238E27FC236}">
                <a16:creationId xmlns:a16="http://schemas.microsoft.com/office/drawing/2014/main" id="{CBFC639C-2294-4C20-B2DE-4405753B66BD}"/>
              </a:ext>
            </a:extLst>
          </p:cNvPr>
          <p:cNvPicPr>
            <a:picLocks noChangeAspect="1"/>
          </p:cNvPicPr>
          <p:nvPr/>
        </p:nvPicPr>
        <p:blipFill rotWithShape="1">
          <a:blip r:embed="rId2"/>
          <a:srcRect l="1395" r="528" b="3776"/>
          <a:stretch/>
        </p:blipFill>
        <p:spPr>
          <a:xfrm>
            <a:off x="386272" y="4552950"/>
            <a:ext cx="11419457" cy="2085975"/>
          </a:xfrm>
          <a:prstGeom prst="rect">
            <a:avLst/>
          </a:prstGeom>
        </p:spPr>
      </p:pic>
      <p:cxnSp>
        <p:nvCxnSpPr>
          <p:cNvPr id="24" name="Straight Connector 23">
            <a:extLst>
              <a:ext uri="{FF2B5EF4-FFF2-40B4-BE49-F238E27FC236}">
                <a16:creationId xmlns:a16="http://schemas.microsoft.com/office/drawing/2014/main" id="{658C695A-4E31-45FA-AF61-7A4C287EA55D}"/>
              </a:ext>
            </a:extLst>
          </p:cNvPr>
          <p:cNvCxnSpPr/>
          <p:nvPr/>
        </p:nvCxnSpPr>
        <p:spPr bwMode="auto">
          <a:xfrm>
            <a:off x="355600" y="219075"/>
            <a:ext cx="11480800" cy="0"/>
          </a:xfrm>
          <a:prstGeom prst="line">
            <a:avLst/>
          </a:prstGeom>
          <a:solidFill>
            <a:schemeClr val="accent1"/>
          </a:solidFill>
          <a:ln w="28575" cap="flat" cmpd="sng" algn="ctr">
            <a:solidFill>
              <a:srgbClr val="E7721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a:extLst>
              <a:ext uri="{FF2B5EF4-FFF2-40B4-BE49-F238E27FC236}">
                <a16:creationId xmlns:a16="http://schemas.microsoft.com/office/drawing/2014/main" id="{D11DBCDD-0CFD-486F-8F3F-538176A7A36F}"/>
              </a:ext>
            </a:extLst>
          </p:cNvPr>
          <p:cNvCxnSpPr/>
          <p:nvPr/>
        </p:nvCxnSpPr>
        <p:spPr bwMode="auto">
          <a:xfrm>
            <a:off x="355600" y="6638925"/>
            <a:ext cx="11480800" cy="0"/>
          </a:xfrm>
          <a:prstGeom prst="line">
            <a:avLst/>
          </a:prstGeom>
          <a:solidFill>
            <a:schemeClr val="accent1"/>
          </a:solidFill>
          <a:ln w="28575" cap="flat" cmpd="sng" algn="ctr">
            <a:solidFill>
              <a:srgbClr val="E7721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Rectangle 2">
            <a:extLst>
              <a:ext uri="{FF2B5EF4-FFF2-40B4-BE49-F238E27FC236}">
                <a16:creationId xmlns:a16="http://schemas.microsoft.com/office/drawing/2014/main" id="{C04C4225-DF78-4E98-88ED-8EDC08FE2881}"/>
              </a:ext>
            </a:extLst>
          </p:cNvPr>
          <p:cNvSpPr txBox="1">
            <a:spLocks noChangeArrowheads="1"/>
          </p:cNvSpPr>
          <p:nvPr/>
        </p:nvSpPr>
        <p:spPr>
          <a:xfrm>
            <a:off x="1117600" y="835026"/>
            <a:ext cx="10363200" cy="1470025"/>
          </a:xfrm>
          <a:prstGeom prst="rect">
            <a:avLst/>
          </a:prstGeom>
        </p:spPr>
        <p:txBody>
          <a:bodyPr>
            <a:normAutofit/>
          </a:bodyPr>
          <a:lstStyle>
            <a:lvl1pPr algn="ctr" defTabSz="914400" rtl="0" eaLnBrk="1" latinLnBrk="0" hangingPunct="1">
              <a:lnSpc>
                <a:spcPct val="90000"/>
              </a:lnSpc>
              <a:spcBef>
                <a:spcPct val="0"/>
              </a:spcBef>
              <a:buNone/>
              <a:defRPr sz="3200" b="1" kern="1200">
                <a:solidFill>
                  <a:schemeClr val="accent1"/>
                </a:solidFill>
                <a:latin typeface="+mj-lt"/>
                <a:ea typeface="+mj-ea"/>
                <a:cs typeface="+mj-cs"/>
              </a:defRPr>
            </a:lvl1pPr>
          </a:lstStyle>
          <a:p>
            <a:endParaRPr lang="en-US" altLang="en-US" sz="3200" dirty="0"/>
          </a:p>
        </p:txBody>
      </p:sp>
      <p:pic>
        <p:nvPicPr>
          <p:cNvPr id="27" name="Picture 26" descr="Logo&#10;&#10;Description automatically generated">
            <a:extLst>
              <a:ext uri="{FF2B5EF4-FFF2-40B4-BE49-F238E27FC236}">
                <a16:creationId xmlns:a16="http://schemas.microsoft.com/office/drawing/2014/main" id="{7991774E-0C05-4C28-89AF-C47FD7168A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1295" y="4908947"/>
            <a:ext cx="2869411" cy="1075520"/>
          </a:xfrm>
          <a:prstGeom prst="rect">
            <a:avLst/>
          </a:prstGeom>
        </p:spPr>
      </p:pic>
      <p:pic>
        <p:nvPicPr>
          <p:cNvPr id="28" name="Picture 27">
            <a:extLst>
              <a:ext uri="{FF2B5EF4-FFF2-40B4-BE49-F238E27FC236}">
                <a16:creationId xmlns:a16="http://schemas.microsoft.com/office/drawing/2014/main" id="{4751BF74-40CE-41AB-8967-A0C3E620CEF0}"/>
              </a:ext>
            </a:extLst>
          </p:cNvPr>
          <p:cNvPicPr>
            <a:picLocks noChangeAspect="1"/>
          </p:cNvPicPr>
          <p:nvPr userDrawn="1"/>
        </p:nvPicPr>
        <p:blipFill rotWithShape="1">
          <a:blip r:embed="rId2"/>
          <a:srcRect l="1395" r="528" b="3776"/>
          <a:stretch/>
        </p:blipFill>
        <p:spPr>
          <a:xfrm>
            <a:off x="386272" y="4552950"/>
            <a:ext cx="11419457" cy="2085975"/>
          </a:xfrm>
          <a:prstGeom prst="rect">
            <a:avLst/>
          </a:prstGeom>
        </p:spPr>
      </p:pic>
      <p:cxnSp>
        <p:nvCxnSpPr>
          <p:cNvPr id="29" name="Straight Connector 28">
            <a:extLst>
              <a:ext uri="{FF2B5EF4-FFF2-40B4-BE49-F238E27FC236}">
                <a16:creationId xmlns:a16="http://schemas.microsoft.com/office/drawing/2014/main" id="{5A7616C1-DA03-414A-AFCC-31001AA23EFE}"/>
              </a:ext>
            </a:extLst>
          </p:cNvPr>
          <p:cNvCxnSpPr/>
          <p:nvPr userDrawn="1"/>
        </p:nvCxnSpPr>
        <p:spPr bwMode="auto">
          <a:xfrm>
            <a:off x="355600" y="219075"/>
            <a:ext cx="11480800" cy="0"/>
          </a:xfrm>
          <a:prstGeom prst="line">
            <a:avLst/>
          </a:prstGeom>
          <a:solidFill>
            <a:schemeClr val="accent1"/>
          </a:solidFill>
          <a:ln w="28575" cap="flat" cmpd="sng" algn="ctr">
            <a:solidFill>
              <a:srgbClr val="E7721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a:extLst>
              <a:ext uri="{FF2B5EF4-FFF2-40B4-BE49-F238E27FC236}">
                <a16:creationId xmlns:a16="http://schemas.microsoft.com/office/drawing/2014/main" id="{1481E183-22BC-4E65-956B-C387B5466EAD}"/>
              </a:ext>
            </a:extLst>
          </p:cNvPr>
          <p:cNvCxnSpPr/>
          <p:nvPr userDrawn="1"/>
        </p:nvCxnSpPr>
        <p:spPr bwMode="auto">
          <a:xfrm>
            <a:off x="355600" y="6638925"/>
            <a:ext cx="11480800" cy="0"/>
          </a:xfrm>
          <a:prstGeom prst="line">
            <a:avLst/>
          </a:prstGeom>
          <a:solidFill>
            <a:schemeClr val="accent1"/>
          </a:solidFill>
          <a:ln w="28575" cap="flat" cmpd="sng" algn="ctr">
            <a:solidFill>
              <a:srgbClr val="E7721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Rectangle 2">
            <a:extLst>
              <a:ext uri="{FF2B5EF4-FFF2-40B4-BE49-F238E27FC236}">
                <a16:creationId xmlns:a16="http://schemas.microsoft.com/office/drawing/2014/main" id="{0947BEC3-7247-4DA5-9E6A-2245A009CB82}"/>
              </a:ext>
            </a:extLst>
          </p:cNvPr>
          <p:cNvSpPr txBox="1">
            <a:spLocks noChangeArrowheads="1"/>
          </p:cNvSpPr>
          <p:nvPr userDrawn="1"/>
        </p:nvSpPr>
        <p:spPr>
          <a:xfrm>
            <a:off x="1117600" y="835026"/>
            <a:ext cx="10363200" cy="1470025"/>
          </a:xfrm>
          <a:prstGeom prst="rect">
            <a:avLst/>
          </a:prstGeom>
        </p:spPr>
        <p:txBody>
          <a:bodyPr>
            <a:normAutofit/>
          </a:bodyPr>
          <a:lstStyle>
            <a:lvl1pPr algn="ctr" defTabSz="914400" rtl="0" eaLnBrk="1" latinLnBrk="0" hangingPunct="1">
              <a:lnSpc>
                <a:spcPct val="90000"/>
              </a:lnSpc>
              <a:spcBef>
                <a:spcPct val="0"/>
              </a:spcBef>
              <a:buNone/>
              <a:defRPr sz="3200" b="1" kern="1200">
                <a:solidFill>
                  <a:schemeClr val="accent1"/>
                </a:solidFill>
                <a:latin typeface="+mj-lt"/>
                <a:ea typeface="+mj-ea"/>
                <a:cs typeface="+mj-cs"/>
              </a:defRPr>
            </a:lvl1pPr>
          </a:lstStyle>
          <a:p>
            <a:endParaRPr lang="en-US" altLang="en-US" sz="3200" dirty="0"/>
          </a:p>
        </p:txBody>
      </p:sp>
      <p:pic>
        <p:nvPicPr>
          <p:cNvPr id="32" name="Picture 31" descr="Logo&#10;&#10;Description automatically generated">
            <a:extLst>
              <a:ext uri="{FF2B5EF4-FFF2-40B4-BE49-F238E27FC236}">
                <a16:creationId xmlns:a16="http://schemas.microsoft.com/office/drawing/2014/main" id="{66740854-2285-4CDE-9D24-498CD2E9C48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61295" y="4908947"/>
            <a:ext cx="2869411" cy="1075520"/>
          </a:xfrm>
          <a:prstGeom prst="rect">
            <a:avLst/>
          </a:prstGeom>
        </p:spPr>
      </p:pic>
    </p:spTree>
    <p:extLst>
      <p:ext uri="{BB962C8B-B14F-4D97-AF65-F5344CB8AC3E}">
        <p14:creationId xmlns:p14="http://schemas.microsoft.com/office/powerpoint/2010/main" val="37254236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_magenta">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0D202AE-E26D-4EA5-8DAA-E3DC5147A7DF}"/>
              </a:ext>
            </a:extLst>
          </p:cNvPr>
          <p:cNvSpPr/>
          <p:nvPr userDrawn="1"/>
        </p:nvSpPr>
        <p:spPr>
          <a:xfrm>
            <a:off x="0" y="-3969"/>
            <a:ext cx="12192000" cy="686196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 name="Text Placeholder 2">
            <a:extLst>
              <a:ext uri="{FF2B5EF4-FFF2-40B4-BE49-F238E27FC236}">
                <a16:creationId xmlns:a16="http://schemas.microsoft.com/office/drawing/2014/main" id="{C15DD400-D040-4C2D-8218-887BBD8CFBE9}"/>
              </a:ext>
            </a:extLst>
          </p:cNvPr>
          <p:cNvSpPr>
            <a:spLocks noGrp="1"/>
          </p:cNvSpPr>
          <p:nvPr>
            <p:ph type="body" sz="quarter" idx="10" hasCustomPrompt="1"/>
          </p:nvPr>
        </p:nvSpPr>
        <p:spPr>
          <a:xfrm>
            <a:off x="600890" y="4732759"/>
            <a:ext cx="10528664" cy="1025525"/>
          </a:xfrm>
          <a:prstGeom prst="rect">
            <a:avLst/>
          </a:prstGeom>
          <a:solidFill>
            <a:schemeClr val="bg1"/>
          </a:solidFill>
        </p:spPr>
        <p:txBody>
          <a:bodyPr/>
          <a:lstStyle>
            <a:lvl1pPr marL="0" indent="0">
              <a:buFontTx/>
              <a:buNone/>
              <a:defRPr>
                <a:solidFill>
                  <a:schemeClr val="accent6"/>
                </a:solidFill>
              </a:defRPr>
            </a:lvl1pPr>
          </a:lstStyle>
          <a:p>
            <a:pPr lvl="0"/>
            <a:r>
              <a:rPr lang="en-US" dirty="0"/>
              <a:t>Click to add subtitle (or delete this box)</a:t>
            </a:r>
          </a:p>
        </p:txBody>
      </p:sp>
      <p:sp>
        <p:nvSpPr>
          <p:cNvPr id="6" name="Text Placeholder 3">
            <a:extLst>
              <a:ext uri="{FF2B5EF4-FFF2-40B4-BE49-F238E27FC236}">
                <a16:creationId xmlns:a16="http://schemas.microsoft.com/office/drawing/2014/main" id="{66FA9B8B-1CE0-4891-9BE9-A7BDC1F39669}"/>
              </a:ext>
            </a:extLst>
          </p:cNvPr>
          <p:cNvSpPr>
            <a:spLocks noGrp="1"/>
          </p:cNvSpPr>
          <p:nvPr>
            <p:ph type="body" sz="quarter" idx="11"/>
          </p:nvPr>
        </p:nvSpPr>
        <p:spPr>
          <a:xfrm>
            <a:off x="600889" y="3637633"/>
            <a:ext cx="10528300" cy="1097280"/>
          </a:xfrm>
          <a:prstGeom prst="rect">
            <a:avLst/>
          </a:prstGeom>
          <a:solidFill>
            <a:schemeClr val="bg1"/>
          </a:solidFill>
        </p:spPr>
        <p:txBody>
          <a:bodyPr anchor="ctr"/>
          <a:lstStyle>
            <a:lvl1pPr marL="0" indent="0" algn="l" defTabSz="914400" rtl="0" eaLnBrk="1" latinLnBrk="0" hangingPunct="1">
              <a:lnSpc>
                <a:spcPct val="90000"/>
              </a:lnSpc>
              <a:spcBef>
                <a:spcPct val="0"/>
              </a:spcBef>
              <a:buFontTx/>
              <a:buNone/>
              <a:defRPr lang="en-US" sz="4800" b="1" kern="1200" dirty="0" smtClean="0">
                <a:solidFill>
                  <a:schemeClr val="accent6"/>
                </a:solidFill>
                <a:latin typeface="+mj-lt"/>
                <a:ea typeface="+mj-ea"/>
                <a:cs typeface="+mj-cs"/>
              </a:defRPr>
            </a:lvl1pPr>
            <a:lvl5pPr marL="52388" indent="0">
              <a:buNone/>
              <a:defRPr sz="5400" b="1">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37801654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_magenta">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D162C41-C7D1-46B2-9E43-D4051A8C9BD0}"/>
              </a:ext>
            </a:extLst>
          </p:cNvPr>
          <p:cNvSpPr txBox="1">
            <a:spLocks/>
          </p:cNvSpPr>
          <p:nvPr/>
        </p:nvSpPr>
        <p:spPr>
          <a:xfrm>
            <a:off x="406400" y="6477000"/>
            <a:ext cx="2844800" cy="24765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1050" smtClean="0">
                <a:solidFill>
                  <a:schemeClr val="accent1"/>
                </a:solidFill>
              </a:rPr>
              <a:pPr algn="l"/>
              <a:t>‹#›</a:t>
            </a:fld>
            <a:endParaRPr lang="en-US" altLang="en-US" sz="1050" dirty="0">
              <a:solidFill>
                <a:schemeClr val="accent1"/>
              </a:solidFill>
            </a:endParaRPr>
          </a:p>
        </p:txBody>
      </p:sp>
      <p:sp>
        <p:nvSpPr>
          <p:cNvPr id="16" name="Rectangle 15">
            <a:extLst>
              <a:ext uri="{FF2B5EF4-FFF2-40B4-BE49-F238E27FC236}">
                <a16:creationId xmlns:a16="http://schemas.microsoft.com/office/drawing/2014/main" id="{2342E8A2-CF38-4B9D-BC79-66E6E4B7C320}"/>
              </a:ext>
            </a:extLst>
          </p:cNvPr>
          <p:cNvSpPr/>
          <p:nvPr/>
        </p:nvSpPr>
        <p:spPr bwMode="auto">
          <a:xfrm>
            <a:off x="1" y="-3969"/>
            <a:ext cx="12192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anose="02020603050405020304" pitchFamily="18" charset="0"/>
            </a:endParaRPr>
          </a:p>
        </p:txBody>
      </p:sp>
      <p:sp>
        <p:nvSpPr>
          <p:cNvPr id="14" name="Rectangle 13">
            <a:extLst>
              <a:ext uri="{FF2B5EF4-FFF2-40B4-BE49-F238E27FC236}">
                <a16:creationId xmlns:a16="http://schemas.microsoft.com/office/drawing/2014/main" id="{60C9ED46-B40F-4FFE-BCC0-B3E0E8A56B48}"/>
              </a:ext>
            </a:extLst>
          </p:cNvPr>
          <p:cNvSpPr/>
          <p:nvPr/>
        </p:nvSpPr>
        <p:spPr bwMode="auto">
          <a:xfrm>
            <a:off x="1" y="-3969"/>
            <a:ext cx="12192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anose="02020603050405020304" pitchFamily="18" charset="0"/>
            </a:endParaRPr>
          </a:p>
        </p:txBody>
      </p:sp>
      <p:sp>
        <p:nvSpPr>
          <p:cNvPr id="10" name="Rectangle 9">
            <a:extLst>
              <a:ext uri="{FF2B5EF4-FFF2-40B4-BE49-F238E27FC236}">
                <a16:creationId xmlns:a16="http://schemas.microsoft.com/office/drawing/2014/main" id="{CF36C8BD-87E4-430D-93F0-F0EFD443C657}"/>
              </a:ext>
            </a:extLst>
          </p:cNvPr>
          <p:cNvSpPr/>
          <p:nvPr/>
        </p:nvSpPr>
        <p:spPr>
          <a:xfrm>
            <a:off x="0" y="-3969"/>
            <a:ext cx="12191999"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73528F62-F210-4DCB-B6DA-7231025B5F1D}"/>
              </a:ext>
            </a:extLst>
          </p:cNvPr>
          <p:cNvSpPr>
            <a:spLocks noGrp="1"/>
          </p:cNvSpPr>
          <p:nvPr>
            <p:ph type="title" hasCustomPrompt="1"/>
          </p:nvPr>
        </p:nvSpPr>
        <p:spPr>
          <a:xfrm>
            <a:off x="609600" y="379020"/>
            <a:ext cx="10972800" cy="1143000"/>
          </a:xfrm>
          <a:prstGeom prst="rect">
            <a:avLst/>
          </a:prstGeom>
        </p:spPr>
        <p:txBody>
          <a:bodyPr anchor="ctr">
            <a:normAutofit/>
          </a:bodyPr>
          <a:lstStyle>
            <a:lvl1pPr algn="l">
              <a:defRPr sz="3600" b="1">
                <a:solidFill>
                  <a:schemeClr val="accent1"/>
                </a:solidFill>
              </a:defRPr>
            </a:lvl1pPr>
          </a:lstStyle>
          <a:p>
            <a:r>
              <a:rPr lang="en-US" dirty="0"/>
              <a:t>Click to add title</a:t>
            </a:r>
          </a:p>
        </p:txBody>
      </p:sp>
      <p:sp>
        <p:nvSpPr>
          <p:cNvPr id="19" name="Rectangle 18">
            <a:extLst>
              <a:ext uri="{FF2B5EF4-FFF2-40B4-BE49-F238E27FC236}">
                <a16:creationId xmlns:a16="http://schemas.microsoft.com/office/drawing/2014/main" id="{A02D0D24-140B-43E5-BCE6-B0B6E6083953}"/>
              </a:ext>
            </a:extLst>
          </p:cNvPr>
          <p:cNvSpPr/>
          <p:nvPr/>
        </p:nvSpPr>
        <p:spPr bwMode="auto">
          <a:xfrm>
            <a:off x="1" y="-3969"/>
            <a:ext cx="12192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anose="02020603050405020304" pitchFamily="18" charset="0"/>
            </a:endParaRPr>
          </a:p>
        </p:txBody>
      </p:sp>
      <p:sp>
        <p:nvSpPr>
          <p:cNvPr id="21" name="Rectangle 20">
            <a:extLst>
              <a:ext uri="{FF2B5EF4-FFF2-40B4-BE49-F238E27FC236}">
                <a16:creationId xmlns:a16="http://schemas.microsoft.com/office/drawing/2014/main" id="{DD8B9977-A724-4719-8A30-F51F97856958}"/>
              </a:ext>
            </a:extLst>
          </p:cNvPr>
          <p:cNvSpPr/>
          <p:nvPr/>
        </p:nvSpPr>
        <p:spPr>
          <a:xfrm>
            <a:off x="0" y="-3969"/>
            <a:ext cx="12191999"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78A2E34C-8105-4902-B672-3DA58566EE3A}"/>
              </a:ext>
            </a:extLst>
          </p:cNvPr>
          <p:cNvSpPr/>
          <p:nvPr userDrawn="1"/>
        </p:nvSpPr>
        <p:spPr bwMode="auto">
          <a:xfrm>
            <a:off x="1" y="-3969"/>
            <a:ext cx="12192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anose="02020603050405020304" pitchFamily="18" charset="0"/>
            </a:endParaRPr>
          </a:p>
        </p:txBody>
      </p:sp>
      <p:sp>
        <p:nvSpPr>
          <p:cNvPr id="26" name="Rectangle 25">
            <a:extLst>
              <a:ext uri="{FF2B5EF4-FFF2-40B4-BE49-F238E27FC236}">
                <a16:creationId xmlns:a16="http://schemas.microsoft.com/office/drawing/2014/main" id="{EF7AEEBC-766D-40C8-BE0B-3900CBE588A6}"/>
              </a:ext>
            </a:extLst>
          </p:cNvPr>
          <p:cNvSpPr/>
          <p:nvPr userDrawn="1"/>
        </p:nvSpPr>
        <p:spPr>
          <a:xfrm>
            <a:off x="0" y="-3969"/>
            <a:ext cx="12191999"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Content Placeholder 2">
            <a:extLst>
              <a:ext uri="{FF2B5EF4-FFF2-40B4-BE49-F238E27FC236}">
                <a16:creationId xmlns:a16="http://schemas.microsoft.com/office/drawing/2014/main" id="{96237EC1-B6EE-4341-A1BB-867E3AF3CCAA}"/>
              </a:ext>
            </a:extLst>
          </p:cNvPr>
          <p:cNvSpPr>
            <a:spLocks noGrp="1"/>
          </p:cNvSpPr>
          <p:nvPr>
            <p:ph idx="1"/>
          </p:nvPr>
        </p:nvSpPr>
        <p:spPr>
          <a:xfrm>
            <a:off x="609600" y="1604431"/>
            <a:ext cx="10972800" cy="4193913"/>
          </a:xfrm>
          <a:prstGeom prst="rect">
            <a:avLst/>
          </a:prstGeom>
        </p:spPr>
        <p:txBody>
          <a:bodyPr>
            <a:noAutofit/>
          </a:bodyPr>
          <a:lstStyle>
            <a:lvl1pPr marL="0" indent="0">
              <a:lnSpc>
                <a:spcPct val="100000"/>
              </a:lnSpc>
              <a:spcBef>
                <a:spcPts val="0"/>
              </a:spcBef>
              <a:spcAft>
                <a:spcPts val="1200"/>
              </a:spcAft>
              <a:buClr>
                <a:schemeClr val="accent1"/>
              </a:buClr>
              <a:buSzPct val="100000"/>
              <a:buFont typeface="Arial" panose="020B0604020202020204" pitchFamily="34" charset="0"/>
              <a:buNone/>
              <a:defRPr sz="2400">
                <a:solidFill>
                  <a:schemeClr val="tx1"/>
                </a:solidFill>
              </a:defRPr>
            </a:lvl1pPr>
            <a:lvl2pPr marL="800100" indent="-342900">
              <a:lnSpc>
                <a:spcPct val="100000"/>
              </a:lnSpc>
              <a:spcBef>
                <a:spcPts val="0"/>
              </a:spcBef>
              <a:spcAft>
                <a:spcPts val="1200"/>
              </a:spcAft>
              <a:buClr>
                <a:schemeClr val="accent1"/>
              </a:buClr>
              <a:buFont typeface="Arial" panose="020B0604020202020204" pitchFamily="34" charset="0"/>
              <a:buChar char="•"/>
              <a:defRPr sz="2400"/>
            </a:lvl2pPr>
            <a:lvl3pPr marL="1257300" indent="-342900">
              <a:lnSpc>
                <a:spcPct val="100000"/>
              </a:lnSpc>
              <a:spcBef>
                <a:spcPts val="0"/>
              </a:spcBef>
              <a:spcAft>
                <a:spcPts val="1200"/>
              </a:spcAft>
              <a:buClr>
                <a:schemeClr val="accent1"/>
              </a:buClr>
              <a:buFont typeface="Arial" panose="020B0604020202020204" pitchFamily="34" charset="0"/>
              <a:buChar char="•"/>
              <a:defRPr sz="2400"/>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16660084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debar_magenta">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D162C41-C7D1-46B2-9E43-D4051A8C9BD0}"/>
              </a:ext>
            </a:extLst>
          </p:cNvPr>
          <p:cNvSpPr txBox="1">
            <a:spLocks/>
          </p:cNvSpPr>
          <p:nvPr userDrawn="1"/>
        </p:nvSpPr>
        <p:spPr>
          <a:xfrm>
            <a:off x="406400" y="6477000"/>
            <a:ext cx="2844800" cy="24765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1050" smtClean="0">
                <a:solidFill>
                  <a:schemeClr val="accent1"/>
                </a:solidFill>
              </a:rPr>
              <a:pPr algn="l"/>
              <a:t>‹#›</a:t>
            </a:fld>
            <a:endParaRPr lang="en-US" altLang="en-US" sz="1050" dirty="0">
              <a:solidFill>
                <a:schemeClr val="accent1"/>
              </a:solidFill>
            </a:endParaRPr>
          </a:p>
        </p:txBody>
      </p:sp>
      <p:sp>
        <p:nvSpPr>
          <p:cNvPr id="9" name="Rectangle 8">
            <a:extLst>
              <a:ext uri="{FF2B5EF4-FFF2-40B4-BE49-F238E27FC236}">
                <a16:creationId xmlns:a16="http://schemas.microsoft.com/office/drawing/2014/main" id="{EF20FEA9-D685-445C-BE1B-75C2E121F97F}"/>
              </a:ext>
            </a:extLst>
          </p:cNvPr>
          <p:cNvSpPr/>
          <p:nvPr/>
        </p:nvSpPr>
        <p:spPr bwMode="auto">
          <a:xfrm>
            <a:off x="1" y="-3969"/>
            <a:ext cx="12192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anose="02020603050405020304" pitchFamily="18" charset="0"/>
            </a:endParaRPr>
          </a:p>
        </p:txBody>
      </p:sp>
      <p:sp>
        <p:nvSpPr>
          <p:cNvPr id="7" name="Rectangle 6">
            <a:extLst>
              <a:ext uri="{FF2B5EF4-FFF2-40B4-BE49-F238E27FC236}">
                <a16:creationId xmlns:a16="http://schemas.microsoft.com/office/drawing/2014/main" id="{4A487B6E-A10D-4217-99DA-F9F21D9FF149}"/>
              </a:ext>
            </a:extLst>
          </p:cNvPr>
          <p:cNvSpPr/>
          <p:nvPr/>
        </p:nvSpPr>
        <p:spPr>
          <a:xfrm>
            <a:off x="9561443" y="-3970"/>
            <a:ext cx="2630556" cy="68619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C255E1E6-D5AD-497F-A6A5-CA30987CCFD4}"/>
              </a:ext>
            </a:extLst>
          </p:cNvPr>
          <p:cNvSpPr>
            <a:spLocks noGrp="1"/>
          </p:cNvSpPr>
          <p:nvPr>
            <p:ph type="title" hasCustomPrompt="1"/>
          </p:nvPr>
        </p:nvSpPr>
        <p:spPr>
          <a:xfrm>
            <a:off x="609600" y="379020"/>
            <a:ext cx="8693426" cy="1143000"/>
          </a:xfrm>
          <a:prstGeom prst="rect">
            <a:avLst/>
          </a:prstGeom>
        </p:spPr>
        <p:txBody>
          <a:bodyPr anchor="ctr">
            <a:normAutofit/>
          </a:bodyPr>
          <a:lstStyle>
            <a:lvl1pPr algn="l">
              <a:defRPr sz="3600" b="1">
                <a:solidFill>
                  <a:schemeClr val="accent1"/>
                </a:solidFill>
              </a:defRPr>
            </a:lvl1pPr>
          </a:lstStyle>
          <a:p>
            <a:r>
              <a:rPr lang="en-US" dirty="0"/>
              <a:t>Click to add title</a:t>
            </a:r>
          </a:p>
        </p:txBody>
      </p:sp>
      <p:sp>
        <p:nvSpPr>
          <p:cNvPr id="12" name="Rectangle 11">
            <a:extLst>
              <a:ext uri="{FF2B5EF4-FFF2-40B4-BE49-F238E27FC236}">
                <a16:creationId xmlns:a16="http://schemas.microsoft.com/office/drawing/2014/main" id="{C0181A01-FBB9-499C-B9A8-8CDC1C687CF7}"/>
              </a:ext>
            </a:extLst>
          </p:cNvPr>
          <p:cNvSpPr/>
          <p:nvPr/>
        </p:nvSpPr>
        <p:spPr>
          <a:xfrm>
            <a:off x="9561443" y="-3970"/>
            <a:ext cx="2630556" cy="68619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CC81F07-BA77-4279-9937-5F410A69E195}"/>
              </a:ext>
            </a:extLst>
          </p:cNvPr>
          <p:cNvSpPr/>
          <p:nvPr userDrawn="1"/>
        </p:nvSpPr>
        <p:spPr>
          <a:xfrm>
            <a:off x="9561443" y="-3970"/>
            <a:ext cx="2630556" cy="686196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2">
            <a:extLst>
              <a:ext uri="{FF2B5EF4-FFF2-40B4-BE49-F238E27FC236}">
                <a16:creationId xmlns:a16="http://schemas.microsoft.com/office/drawing/2014/main" id="{4D4964FC-B56F-42D1-B02E-D4051C763E0E}"/>
              </a:ext>
            </a:extLst>
          </p:cNvPr>
          <p:cNvSpPr>
            <a:spLocks noGrp="1"/>
          </p:cNvSpPr>
          <p:nvPr>
            <p:ph idx="1"/>
          </p:nvPr>
        </p:nvSpPr>
        <p:spPr>
          <a:xfrm>
            <a:off x="609600" y="1604431"/>
            <a:ext cx="8693426" cy="4193913"/>
          </a:xfrm>
          <a:prstGeom prst="rect">
            <a:avLst/>
          </a:prstGeom>
        </p:spPr>
        <p:txBody>
          <a:bodyPr>
            <a:noAutofit/>
          </a:bodyPr>
          <a:lstStyle>
            <a:lvl1pPr marL="0" indent="0">
              <a:lnSpc>
                <a:spcPct val="100000"/>
              </a:lnSpc>
              <a:spcBef>
                <a:spcPts val="0"/>
              </a:spcBef>
              <a:spcAft>
                <a:spcPts val="1200"/>
              </a:spcAft>
              <a:buClr>
                <a:schemeClr val="accent1"/>
              </a:buClr>
              <a:buSzPct val="100000"/>
              <a:buFont typeface="Arial" panose="020B0604020202020204" pitchFamily="34" charset="0"/>
              <a:buNone/>
              <a:defRPr sz="2400">
                <a:solidFill>
                  <a:schemeClr val="tx1"/>
                </a:solidFill>
              </a:defRPr>
            </a:lvl1pPr>
            <a:lvl2pPr marL="800100" indent="-342900">
              <a:lnSpc>
                <a:spcPct val="100000"/>
              </a:lnSpc>
              <a:spcBef>
                <a:spcPts val="0"/>
              </a:spcBef>
              <a:spcAft>
                <a:spcPts val="1200"/>
              </a:spcAft>
              <a:buClr>
                <a:schemeClr val="accent1"/>
              </a:buClr>
              <a:buFont typeface="Arial" panose="020B0604020202020204" pitchFamily="34" charset="0"/>
              <a:buChar char="•"/>
              <a:defRPr sz="2400"/>
            </a:lvl2pPr>
            <a:lvl3pPr marL="1257300" indent="-342900">
              <a:lnSpc>
                <a:spcPct val="100000"/>
              </a:lnSpc>
              <a:spcBef>
                <a:spcPts val="0"/>
              </a:spcBef>
              <a:spcAft>
                <a:spcPts val="1200"/>
              </a:spcAft>
              <a:buClr>
                <a:schemeClr val="accent1"/>
              </a:buClr>
              <a:buFont typeface="Arial" panose="020B0604020202020204" pitchFamily="34" charset="0"/>
              <a:buChar char="•"/>
              <a:defRPr sz="2400"/>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38506444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_indigo">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0D202AE-E26D-4EA5-8DAA-E3DC5147A7DF}"/>
              </a:ext>
            </a:extLst>
          </p:cNvPr>
          <p:cNvSpPr/>
          <p:nvPr userDrawn="1"/>
        </p:nvSpPr>
        <p:spPr>
          <a:xfrm>
            <a:off x="0" y="-3969"/>
            <a:ext cx="12192000" cy="68619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 name="Text Placeholder 2">
            <a:extLst>
              <a:ext uri="{FF2B5EF4-FFF2-40B4-BE49-F238E27FC236}">
                <a16:creationId xmlns:a16="http://schemas.microsoft.com/office/drawing/2014/main" id="{159A88C0-BCF0-478F-AF85-A9B552BD8621}"/>
              </a:ext>
            </a:extLst>
          </p:cNvPr>
          <p:cNvSpPr>
            <a:spLocks noGrp="1"/>
          </p:cNvSpPr>
          <p:nvPr>
            <p:ph type="body" sz="quarter" idx="10" hasCustomPrompt="1"/>
          </p:nvPr>
        </p:nvSpPr>
        <p:spPr>
          <a:xfrm>
            <a:off x="600890" y="4732759"/>
            <a:ext cx="10528664" cy="1025525"/>
          </a:xfrm>
          <a:prstGeom prst="rect">
            <a:avLst/>
          </a:prstGeom>
          <a:solidFill>
            <a:schemeClr val="bg1"/>
          </a:solidFill>
        </p:spPr>
        <p:txBody>
          <a:bodyPr/>
          <a:lstStyle>
            <a:lvl1pPr marL="0" indent="0">
              <a:buFontTx/>
              <a:buNone/>
              <a:defRPr>
                <a:solidFill>
                  <a:schemeClr val="tx2"/>
                </a:solidFill>
              </a:defRPr>
            </a:lvl1pPr>
          </a:lstStyle>
          <a:p>
            <a:pPr lvl="0"/>
            <a:r>
              <a:rPr lang="en-US" dirty="0"/>
              <a:t>Click to add subtitle (or delete this box)</a:t>
            </a:r>
          </a:p>
        </p:txBody>
      </p:sp>
      <p:sp>
        <p:nvSpPr>
          <p:cNvPr id="6" name="Text Placeholder 3">
            <a:extLst>
              <a:ext uri="{FF2B5EF4-FFF2-40B4-BE49-F238E27FC236}">
                <a16:creationId xmlns:a16="http://schemas.microsoft.com/office/drawing/2014/main" id="{CD92C312-5CD5-4804-8189-71E247F57922}"/>
              </a:ext>
            </a:extLst>
          </p:cNvPr>
          <p:cNvSpPr>
            <a:spLocks noGrp="1"/>
          </p:cNvSpPr>
          <p:nvPr>
            <p:ph type="body" sz="quarter" idx="11"/>
          </p:nvPr>
        </p:nvSpPr>
        <p:spPr>
          <a:xfrm>
            <a:off x="600889" y="3637633"/>
            <a:ext cx="10528300" cy="1097280"/>
          </a:xfrm>
          <a:prstGeom prst="rect">
            <a:avLst/>
          </a:prstGeom>
          <a:solidFill>
            <a:schemeClr val="bg1"/>
          </a:solidFill>
        </p:spPr>
        <p:txBody>
          <a:bodyPr anchor="ctr"/>
          <a:lstStyle>
            <a:lvl1pPr marL="0" indent="0" algn="l" defTabSz="914400" rtl="0" eaLnBrk="1" latinLnBrk="0" hangingPunct="1">
              <a:lnSpc>
                <a:spcPct val="90000"/>
              </a:lnSpc>
              <a:spcBef>
                <a:spcPct val="0"/>
              </a:spcBef>
              <a:buFontTx/>
              <a:buNone/>
              <a:defRPr lang="en-US" sz="4800" b="1" kern="1200" dirty="0" smtClean="0">
                <a:solidFill>
                  <a:schemeClr val="tx2"/>
                </a:solidFill>
                <a:latin typeface="+mj-lt"/>
                <a:ea typeface="+mj-ea"/>
                <a:cs typeface="+mj-cs"/>
              </a:defRPr>
            </a:lvl1pPr>
            <a:lvl5pPr marL="52388" indent="0">
              <a:buNone/>
              <a:defRPr sz="5400" b="1">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17599052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_indigo">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D162C41-C7D1-46B2-9E43-D4051A8C9BD0}"/>
              </a:ext>
            </a:extLst>
          </p:cNvPr>
          <p:cNvSpPr txBox="1">
            <a:spLocks/>
          </p:cNvSpPr>
          <p:nvPr/>
        </p:nvSpPr>
        <p:spPr>
          <a:xfrm>
            <a:off x="406400" y="6477000"/>
            <a:ext cx="2844800" cy="24765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1050" smtClean="0">
                <a:solidFill>
                  <a:schemeClr val="accent1"/>
                </a:solidFill>
              </a:rPr>
              <a:pPr algn="l"/>
              <a:t>‹#›</a:t>
            </a:fld>
            <a:endParaRPr lang="en-US" altLang="en-US" sz="1050" dirty="0">
              <a:solidFill>
                <a:schemeClr val="accent1"/>
              </a:solidFill>
            </a:endParaRPr>
          </a:p>
        </p:txBody>
      </p:sp>
      <p:sp>
        <p:nvSpPr>
          <p:cNvPr id="16" name="Rectangle 15">
            <a:extLst>
              <a:ext uri="{FF2B5EF4-FFF2-40B4-BE49-F238E27FC236}">
                <a16:creationId xmlns:a16="http://schemas.microsoft.com/office/drawing/2014/main" id="{2342E8A2-CF38-4B9D-BC79-66E6E4B7C320}"/>
              </a:ext>
            </a:extLst>
          </p:cNvPr>
          <p:cNvSpPr/>
          <p:nvPr/>
        </p:nvSpPr>
        <p:spPr bwMode="auto">
          <a:xfrm>
            <a:off x="1" y="-3969"/>
            <a:ext cx="12192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anose="02020603050405020304" pitchFamily="18" charset="0"/>
            </a:endParaRPr>
          </a:p>
        </p:txBody>
      </p:sp>
      <p:sp>
        <p:nvSpPr>
          <p:cNvPr id="14" name="Rectangle 13">
            <a:extLst>
              <a:ext uri="{FF2B5EF4-FFF2-40B4-BE49-F238E27FC236}">
                <a16:creationId xmlns:a16="http://schemas.microsoft.com/office/drawing/2014/main" id="{60C9ED46-B40F-4FFE-BCC0-B3E0E8A56B48}"/>
              </a:ext>
            </a:extLst>
          </p:cNvPr>
          <p:cNvSpPr/>
          <p:nvPr/>
        </p:nvSpPr>
        <p:spPr bwMode="auto">
          <a:xfrm>
            <a:off x="1" y="-3969"/>
            <a:ext cx="12192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anose="02020603050405020304" pitchFamily="18" charset="0"/>
            </a:endParaRPr>
          </a:p>
        </p:txBody>
      </p:sp>
      <p:sp>
        <p:nvSpPr>
          <p:cNvPr id="10" name="Rectangle 9">
            <a:extLst>
              <a:ext uri="{FF2B5EF4-FFF2-40B4-BE49-F238E27FC236}">
                <a16:creationId xmlns:a16="http://schemas.microsoft.com/office/drawing/2014/main" id="{CF36C8BD-87E4-430D-93F0-F0EFD443C657}"/>
              </a:ext>
            </a:extLst>
          </p:cNvPr>
          <p:cNvSpPr/>
          <p:nvPr/>
        </p:nvSpPr>
        <p:spPr>
          <a:xfrm>
            <a:off x="0" y="-3969"/>
            <a:ext cx="12191999"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73528F62-F210-4DCB-B6DA-7231025B5F1D}"/>
              </a:ext>
            </a:extLst>
          </p:cNvPr>
          <p:cNvSpPr>
            <a:spLocks noGrp="1"/>
          </p:cNvSpPr>
          <p:nvPr>
            <p:ph type="title" hasCustomPrompt="1"/>
          </p:nvPr>
        </p:nvSpPr>
        <p:spPr>
          <a:xfrm>
            <a:off x="609600" y="379020"/>
            <a:ext cx="10972800" cy="1143000"/>
          </a:xfrm>
          <a:prstGeom prst="rect">
            <a:avLst/>
          </a:prstGeom>
        </p:spPr>
        <p:txBody>
          <a:bodyPr anchor="ctr">
            <a:normAutofit/>
          </a:bodyPr>
          <a:lstStyle>
            <a:lvl1pPr algn="l">
              <a:defRPr sz="3600" b="1">
                <a:solidFill>
                  <a:schemeClr val="accent1"/>
                </a:solidFill>
              </a:defRPr>
            </a:lvl1pPr>
          </a:lstStyle>
          <a:p>
            <a:r>
              <a:rPr lang="en-US" dirty="0"/>
              <a:t>Click to add title</a:t>
            </a:r>
          </a:p>
        </p:txBody>
      </p:sp>
      <p:sp>
        <p:nvSpPr>
          <p:cNvPr id="19" name="Rectangle 18">
            <a:extLst>
              <a:ext uri="{FF2B5EF4-FFF2-40B4-BE49-F238E27FC236}">
                <a16:creationId xmlns:a16="http://schemas.microsoft.com/office/drawing/2014/main" id="{A02D0D24-140B-43E5-BCE6-B0B6E6083953}"/>
              </a:ext>
            </a:extLst>
          </p:cNvPr>
          <p:cNvSpPr/>
          <p:nvPr/>
        </p:nvSpPr>
        <p:spPr bwMode="auto">
          <a:xfrm>
            <a:off x="1" y="-3969"/>
            <a:ext cx="12192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anose="02020603050405020304" pitchFamily="18" charset="0"/>
            </a:endParaRPr>
          </a:p>
        </p:txBody>
      </p:sp>
      <p:sp>
        <p:nvSpPr>
          <p:cNvPr id="21" name="Rectangle 20">
            <a:extLst>
              <a:ext uri="{FF2B5EF4-FFF2-40B4-BE49-F238E27FC236}">
                <a16:creationId xmlns:a16="http://schemas.microsoft.com/office/drawing/2014/main" id="{DD8B9977-A724-4719-8A30-F51F97856958}"/>
              </a:ext>
            </a:extLst>
          </p:cNvPr>
          <p:cNvSpPr/>
          <p:nvPr/>
        </p:nvSpPr>
        <p:spPr>
          <a:xfrm>
            <a:off x="0" y="-3969"/>
            <a:ext cx="12191999"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78A2E34C-8105-4902-B672-3DA58566EE3A}"/>
              </a:ext>
            </a:extLst>
          </p:cNvPr>
          <p:cNvSpPr/>
          <p:nvPr userDrawn="1"/>
        </p:nvSpPr>
        <p:spPr bwMode="auto">
          <a:xfrm>
            <a:off x="1" y="-3969"/>
            <a:ext cx="12192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anose="02020603050405020304" pitchFamily="18" charset="0"/>
            </a:endParaRPr>
          </a:p>
        </p:txBody>
      </p:sp>
      <p:sp>
        <p:nvSpPr>
          <p:cNvPr id="26" name="Rectangle 25">
            <a:extLst>
              <a:ext uri="{FF2B5EF4-FFF2-40B4-BE49-F238E27FC236}">
                <a16:creationId xmlns:a16="http://schemas.microsoft.com/office/drawing/2014/main" id="{EF7AEEBC-766D-40C8-BE0B-3900CBE588A6}"/>
              </a:ext>
            </a:extLst>
          </p:cNvPr>
          <p:cNvSpPr/>
          <p:nvPr userDrawn="1"/>
        </p:nvSpPr>
        <p:spPr>
          <a:xfrm>
            <a:off x="0" y="-3969"/>
            <a:ext cx="12191999" cy="3657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Content Placeholder 2">
            <a:extLst>
              <a:ext uri="{FF2B5EF4-FFF2-40B4-BE49-F238E27FC236}">
                <a16:creationId xmlns:a16="http://schemas.microsoft.com/office/drawing/2014/main" id="{61202D8D-1ABB-40FB-A78F-9D512D6A1C78}"/>
              </a:ext>
            </a:extLst>
          </p:cNvPr>
          <p:cNvSpPr>
            <a:spLocks noGrp="1"/>
          </p:cNvSpPr>
          <p:nvPr>
            <p:ph idx="1"/>
          </p:nvPr>
        </p:nvSpPr>
        <p:spPr>
          <a:xfrm>
            <a:off x="609600" y="1604431"/>
            <a:ext cx="10972800" cy="4193913"/>
          </a:xfrm>
          <a:prstGeom prst="rect">
            <a:avLst/>
          </a:prstGeom>
        </p:spPr>
        <p:txBody>
          <a:bodyPr>
            <a:noAutofit/>
          </a:bodyPr>
          <a:lstStyle>
            <a:lvl1pPr marL="0" indent="0">
              <a:lnSpc>
                <a:spcPct val="100000"/>
              </a:lnSpc>
              <a:spcBef>
                <a:spcPts val="0"/>
              </a:spcBef>
              <a:spcAft>
                <a:spcPts val="1200"/>
              </a:spcAft>
              <a:buClr>
                <a:schemeClr val="accent1"/>
              </a:buClr>
              <a:buSzPct val="100000"/>
              <a:buFont typeface="Arial" panose="020B0604020202020204" pitchFamily="34" charset="0"/>
              <a:buNone/>
              <a:defRPr sz="2400">
                <a:solidFill>
                  <a:schemeClr val="tx1"/>
                </a:solidFill>
              </a:defRPr>
            </a:lvl1pPr>
            <a:lvl2pPr marL="800100" indent="-342900">
              <a:lnSpc>
                <a:spcPct val="100000"/>
              </a:lnSpc>
              <a:spcBef>
                <a:spcPts val="0"/>
              </a:spcBef>
              <a:spcAft>
                <a:spcPts val="1200"/>
              </a:spcAft>
              <a:buClr>
                <a:schemeClr val="accent1"/>
              </a:buClr>
              <a:buFont typeface="Arial" panose="020B0604020202020204" pitchFamily="34" charset="0"/>
              <a:buChar char="•"/>
              <a:defRPr sz="2400"/>
            </a:lvl2pPr>
            <a:lvl3pPr marL="1257300" indent="-342900">
              <a:lnSpc>
                <a:spcPct val="100000"/>
              </a:lnSpc>
              <a:spcBef>
                <a:spcPts val="0"/>
              </a:spcBef>
              <a:spcAft>
                <a:spcPts val="1200"/>
              </a:spcAft>
              <a:buClr>
                <a:schemeClr val="accent1"/>
              </a:buClr>
              <a:buFont typeface="Arial" panose="020B0604020202020204" pitchFamily="34" charset="0"/>
              <a:buChar char="•"/>
              <a:defRPr sz="2400"/>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41327468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debar_indigo">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D162C41-C7D1-46B2-9E43-D4051A8C9BD0}"/>
              </a:ext>
            </a:extLst>
          </p:cNvPr>
          <p:cNvSpPr txBox="1">
            <a:spLocks/>
          </p:cNvSpPr>
          <p:nvPr/>
        </p:nvSpPr>
        <p:spPr>
          <a:xfrm>
            <a:off x="406400" y="6477000"/>
            <a:ext cx="2844800" cy="24765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1050" smtClean="0">
                <a:solidFill>
                  <a:schemeClr val="accent1"/>
                </a:solidFill>
              </a:rPr>
              <a:pPr algn="l"/>
              <a:t>‹#›</a:t>
            </a:fld>
            <a:endParaRPr lang="en-US" altLang="en-US" sz="1050" dirty="0">
              <a:solidFill>
                <a:schemeClr val="accent1"/>
              </a:solidFill>
            </a:endParaRPr>
          </a:p>
        </p:txBody>
      </p:sp>
      <p:sp>
        <p:nvSpPr>
          <p:cNvPr id="9" name="Rectangle 8">
            <a:extLst>
              <a:ext uri="{FF2B5EF4-FFF2-40B4-BE49-F238E27FC236}">
                <a16:creationId xmlns:a16="http://schemas.microsoft.com/office/drawing/2014/main" id="{EF20FEA9-D685-445C-BE1B-75C2E121F97F}"/>
              </a:ext>
            </a:extLst>
          </p:cNvPr>
          <p:cNvSpPr/>
          <p:nvPr/>
        </p:nvSpPr>
        <p:spPr bwMode="auto">
          <a:xfrm>
            <a:off x="1" y="-3969"/>
            <a:ext cx="12192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anose="02020603050405020304" pitchFamily="18" charset="0"/>
            </a:endParaRPr>
          </a:p>
        </p:txBody>
      </p:sp>
      <p:sp>
        <p:nvSpPr>
          <p:cNvPr id="7" name="Rectangle 6">
            <a:extLst>
              <a:ext uri="{FF2B5EF4-FFF2-40B4-BE49-F238E27FC236}">
                <a16:creationId xmlns:a16="http://schemas.microsoft.com/office/drawing/2014/main" id="{4A487B6E-A10D-4217-99DA-F9F21D9FF149}"/>
              </a:ext>
            </a:extLst>
          </p:cNvPr>
          <p:cNvSpPr/>
          <p:nvPr/>
        </p:nvSpPr>
        <p:spPr>
          <a:xfrm>
            <a:off x="9561443" y="-3970"/>
            <a:ext cx="2630556" cy="68619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C255E1E6-D5AD-497F-A6A5-CA30987CCFD4}"/>
              </a:ext>
            </a:extLst>
          </p:cNvPr>
          <p:cNvSpPr>
            <a:spLocks noGrp="1"/>
          </p:cNvSpPr>
          <p:nvPr>
            <p:ph type="title" hasCustomPrompt="1"/>
          </p:nvPr>
        </p:nvSpPr>
        <p:spPr>
          <a:xfrm>
            <a:off x="609600" y="379020"/>
            <a:ext cx="8693426" cy="1143000"/>
          </a:xfrm>
          <a:prstGeom prst="rect">
            <a:avLst/>
          </a:prstGeom>
        </p:spPr>
        <p:txBody>
          <a:bodyPr anchor="ctr">
            <a:normAutofit/>
          </a:bodyPr>
          <a:lstStyle>
            <a:lvl1pPr algn="l">
              <a:defRPr sz="3600" b="1">
                <a:solidFill>
                  <a:schemeClr val="accent1"/>
                </a:solidFill>
              </a:defRPr>
            </a:lvl1pPr>
          </a:lstStyle>
          <a:p>
            <a:r>
              <a:rPr lang="en-US" dirty="0"/>
              <a:t>Click to add title</a:t>
            </a:r>
          </a:p>
        </p:txBody>
      </p:sp>
      <p:sp>
        <p:nvSpPr>
          <p:cNvPr id="12" name="Rectangle 11">
            <a:extLst>
              <a:ext uri="{FF2B5EF4-FFF2-40B4-BE49-F238E27FC236}">
                <a16:creationId xmlns:a16="http://schemas.microsoft.com/office/drawing/2014/main" id="{C0181A01-FBB9-499C-B9A8-8CDC1C687CF7}"/>
              </a:ext>
            </a:extLst>
          </p:cNvPr>
          <p:cNvSpPr/>
          <p:nvPr/>
        </p:nvSpPr>
        <p:spPr>
          <a:xfrm>
            <a:off x="9561443" y="-3970"/>
            <a:ext cx="2630556" cy="68619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CC81F07-BA77-4279-9937-5F410A69E195}"/>
              </a:ext>
            </a:extLst>
          </p:cNvPr>
          <p:cNvSpPr/>
          <p:nvPr userDrawn="1"/>
        </p:nvSpPr>
        <p:spPr>
          <a:xfrm>
            <a:off x="9561443" y="-3970"/>
            <a:ext cx="2630556" cy="68619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2">
            <a:extLst>
              <a:ext uri="{FF2B5EF4-FFF2-40B4-BE49-F238E27FC236}">
                <a16:creationId xmlns:a16="http://schemas.microsoft.com/office/drawing/2014/main" id="{6C79AB72-CBCA-42D8-8549-6667E1B7454B}"/>
              </a:ext>
            </a:extLst>
          </p:cNvPr>
          <p:cNvSpPr>
            <a:spLocks noGrp="1"/>
          </p:cNvSpPr>
          <p:nvPr>
            <p:ph idx="1"/>
          </p:nvPr>
        </p:nvSpPr>
        <p:spPr>
          <a:xfrm>
            <a:off x="609600" y="1604431"/>
            <a:ext cx="8693426" cy="4193913"/>
          </a:xfrm>
          <a:prstGeom prst="rect">
            <a:avLst/>
          </a:prstGeom>
        </p:spPr>
        <p:txBody>
          <a:bodyPr>
            <a:noAutofit/>
          </a:bodyPr>
          <a:lstStyle>
            <a:lvl1pPr marL="0" indent="0">
              <a:lnSpc>
                <a:spcPct val="100000"/>
              </a:lnSpc>
              <a:spcBef>
                <a:spcPts val="0"/>
              </a:spcBef>
              <a:spcAft>
                <a:spcPts val="1200"/>
              </a:spcAft>
              <a:buClr>
                <a:schemeClr val="accent1"/>
              </a:buClr>
              <a:buSzPct val="100000"/>
              <a:buFont typeface="Arial" panose="020B0604020202020204" pitchFamily="34" charset="0"/>
              <a:buNone/>
              <a:defRPr sz="2400">
                <a:solidFill>
                  <a:schemeClr val="tx1"/>
                </a:solidFill>
              </a:defRPr>
            </a:lvl1pPr>
            <a:lvl2pPr marL="800100" indent="-342900">
              <a:lnSpc>
                <a:spcPct val="100000"/>
              </a:lnSpc>
              <a:spcBef>
                <a:spcPts val="0"/>
              </a:spcBef>
              <a:spcAft>
                <a:spcPts val="1200"/>
              </a:spcAft>
              <a:buClr>
                <a:schemeClr val="accent1"/>
              </a:buClr>
              <a:buFont typeface="Arial" panose="020B0604020202020204" pitchFamily="34" charset="0"/>
              <a:buChar char="•"/>
              <a:defRPr sz="2400"/>
            </a:lvl2pPr>
            <a:lvl3pPr marL="1257300" indent="-342900">
              <a:lnSpc>
                <a:spcPct val="100000"/>
              </a:lnSpc>
              <a:spcBef>
                <a:spcPts val="0"/>
              </a:spcBef>
              <a:spcAft>
                <a:spcPts val="1200"/>
              </a:spcAft>
              <a:buClr>
                <a:schemeClr val="accent1"/>
              </a:buClr>
              <a:buFont typeface="Arial" panose="020B0604020202020204" pitchFamily="34" charset="0"/>
              <a:buChar char="•"/>
              <a:defRPr sz="2400"/>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30012397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62C9C6-F8EB-488A-93A5-4579D96F5229}"/>
              </a:ext>
            </a:extLst>
          </p:cNvPr>
          <p:cNvPicPr>
            <a:picLocks noChangeAspect="1"/>
          </p:cNvPicPr>
          <p:nvPr userDrawn="1"/>
        </p:nvPicPr>
        <p:blipFill rotWithShape="1">
          <a:blip r:embed="rId2"/>
          <a:srcRect l="1395" r="528" b="3776"/>
          <a:stretch/>
        </p:blipFill>
        <p:spPr>
          <a:xfrm>
            <a:off x="386272" y="4552950"/>
            <a:ext cx="11419457" cy="2085975"/>
          </a:xfrm>
          <a:prstGeom prst="rect">
            <a:avLst/>
          </a:prstGeom>
        </p:spPr>
      </p:pic>
      <p:sp>
        <p:nvSpPr>
          <p:cNvPr id="7" name="Rectangle 2">
            <a:extLst>
              <a:ext uri="{FF2B5EF4-FFF2-40B4-BE49-F238E27FC236}">
                <a16:creationId xmlns:a16="http://schemas.microsoft.com/office/drawing/2014/main" id="{E00191DC-3516-4FAE-B604-A84B0B2B6ACA}"/>
              </a:ext>
            </a:extLst>
          </p:cNvPr>
          <p:cNvSpPr txBox="1">
            <a:spLocks noChangeArrowheads="1"/>
          </p:cNvSpPr>
          <p:nvPr/>
        </p:nvSpPr>
        <p:spPr>
          <a:xfrm>
            <a:off x="914400" y="1383020"/>
            <a:ext cx="10363200" cy="1470025"/>
          </a:xfrm>
          <a:prstGeom prst="rect">
            <a:avLst/>
          </a:prstGeom>
        </p:spPr>
        <p:txBody>
          <a:bodyPr anchor="ctr"/>
          <a:lstStyle>
            <a:lvl1pPr algn="ctr" defTabSz="914400" rtl="0" eaLnBrk="1" latinLnBrk="0" hangingPunct="1">
              <a:lnSpc>
                <a:spcPct val="90000"/>
              </a:lnSpc>
              <a:spcBef>
                <a:spcPct val="0"/>
              </a:spcBef>
              <a:buNone/>
              <a:defRPr sz="4000" b="1" kern="1200">
                <a:solidFill>
                  <a:schemeClr val="accent1"/>
                </a:solidFill>
                <a:latin typeface="+mj-lt"/>
                <a:ea typeface="+mj-ea"/>
                <a:cs typeface="+mj-cs"/>
              </a:defRPr>
            </a:lvl1pPr>
          </a:lstStyle>
          <a:p>
            <a:r>
              <a:rPr lang="en-US" altLang="en-US" sz="4000" dirty="0"/>
              <a:t>Thank You</a:t>
            </a:r>
          </a:p>
        </p:txBody>
      </p:sp>
      <p:cxnSp>
        <p:nvCxnSpPr>
          <p:cNvPr id="11" name="Straight Connector 10">
            <a:extLst>
              <a:ext uri="{FF2B5EF4-FFF2-40B4-BE49-F238E27FC236}">
                <a16:creationId xmlns:a16="http://schemas.microsoft.com/office/drawing/2014/main" id="{284F4DC8-E22C-4496-9DD5-6C31B1983B20}"/>
              </a:ext>
            </a:extLst>
          </p:cNvPr>
          <p:cNvCxnSpPr/>
          <p:nvPr/>
        </p:nvCxnSpPr>
        <p:spPr bwMode="auto">
          <a:xfrm>
            <a:off x="355600" y="219075"/>
            <a:ext cx="11480800" cy="0"/>
          </a:xfrm>
          <a:prstGeom prst="line">
            <a:avLst/>
          </a:prstGeom>
          <a:solidFill>
            <a:schemeClr val="accent1"/>
          </a:solidFill>
          <a:ln w="28575" cap="flat" cmpd="sng" algn="ctr">
            <a:solidFill>
              <a:srgbClr val="E7721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a:extLst>
              <a:ext uri="{FF2B5EF4-FFF2-40B4-BE49-F238E27FC236}">
                <a16:creationId xmlns:a16="http://schemas.microsoft.com/office/drawing/2014/main" id="{C163201D-1CF5-4ED0-AECB-2428B7518CD0}"/>
              </a:ext>
            </a:extLst>
          </p:cNvPr>
          <p:cNvCxnSpPr/>
          <p:nvPr/>
        </p:nvCxnSpPr>
        <p:spPr bwMode="auto">
          <a:xfrm>
            <a:off x="355600" y="6638925"/>
            <a:ext cx="11480800" cy="0"/>
          </a:xfrm>
          <a:prstGeom prst="line">
            <a:avLst/>
          </a:prstGeom>
          <a:solidFill>
            <a:schemeClr val="accent1"/>
          </a:solidFill>
          <a:ln w="28575" cap="flat" cmpd="sng" algn="ctr">
            <a:solidFill>
              <a:srgbClr val="E7721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 name="Picture 7" descr="Logo&#10;&#10;Description automatically generated">
            <a:extLst>
              <a:ext uri="{FF2B5EF4-FFF2-40B4-BE49-F238E27FC236}">
                <a16:creationId xmlns:a16="http://schemas.microsoft.com/office/drawing/2014/main" id="{5CCE9F03-3918-4E3B-ABF9-97F083F919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1295" y="4908947"/>
            <a:ext cx="2869411" cy="1075520"/>
          </a:xfrm>
          <a:prstGeom prst="rect">
            <a:avLst/>
          </a:prstGeom>
        </p:spPr>
      </p:pic>
      <p:pic>
        <p:nvPicPr>
          <p:cNvPr id="10" name="Picture 9" descr="Logo&#10;&#10;Description automatically generated">
            <a:extLst>
              <a:ext uri="{FF2B5EF4-FFF2-40B4-BE49-F238E27FC236}">
                <a16:creationId xmlns:a16="http://schemas.microsoft.com/office/drawing/2014/main" id="{3BD45C66-E4F5-4A20-A487-3D6B70EA56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1295" y="4908947"/>
            <a:ext cx="2869411" cy="1075520"/>
          </a:xfrm>
          <a:prstGeom prst="rect">
            <a:avLst/>
          </a:prstGeom>
        </p:spPr>
      </p:pic>
      <p:pic>
        <p:nvPicPr>
          <p:cNvPr id="14" name="Picture 13" descr="Logo&#10;&#10;Description automatically generated">
            <a:extLst>
              <a:ext uri="{FF2B5EF4-FFF2-40B4-BE49-F238E27FC236}">
                <a16:creationId xmlns:a16="http://schemas.microsoft.com/office/drawing/2014/main" id="{CF954700-AC09-49CD-B56D-3D4757AFF19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61295" y="4908947"/>
            <a:ext cx="2869411" cy="1075520"/>
          </a:xfrm>
          <a:prstGeom prst="rect">
            <a:avLst/>
          </a:prstGeom>
        </p:spPr>
      </p:pic>
      <p:sp>
        <p:nvSpPr>
          <p:cNvPr id="9" name="Rectangle 3">
            <a:extLst>
              <a:ext uri="{FF2B5EF4-FFF2-40B4-BE49-F238E27FC236}">
                <a16:creationId xmlns:a16="http://schemas.microsoft.com/office/drawing/2014/main" id="{E41A1D65-8194-4524-A363-FBFC49B0B4EC}"/>
              </a:ext>
            </a:extLst>
          </p:cNvPr>
          <p:cNvSpPr>
            <a:spLocks noGrp="1" noChangeArrowheads="1"/>
          </p:cNvSpPr>
          <p:nvPr>
            <p:ph type="subTitle" idx="1" hasCustomPrompt="1"/>
          </p:nvPr>
        </p:nvSpPr>
        <p:spPr>
          <a:xfrm>
            <a:off x="1828800" y="2720974"/>
            <a:ext cx="8534400" cy="1470025"/>
          </a:xfrm>
          <a:prstGeom prst="rect">
            <a:avLst/>
          </a:prstGeom>
        </p:spPr>
        <p:txBody>
          <a:bodyPr>
            <a:normAutofit/>
          </a:bodyPr>
          <a:lstStyle>
            <a:lvl1pPr marL="0" indent="0" algn="ctr">
              <a:buFontTx/>
              <a:buNone/>
              <a:defRPr sz="1800">
                <a:solidFill>
                  <a:schemeClr val="accent1"/>
                </a:solidFill>
              </a:defRPr>
            </a:lvl1pPr>
          </a:lstStyle>
          <a:p>
            <a:r>
              <a:rPr lang="en-US" altLang="en-US" dirty="0"/>
              <a:t>Click to add contact or other info</a:t>
            </a:r>
          </a:p>
        </p:txBody>
      </p:sp>
    </p:spTree>
    <p:extLst>
      <p:ext uri="{BB962C8B-B14F-4D97-AF65-F5344CB8AC3E}">
        <p14:creationId xmlns:p14="http://schemas.microsoft.com/office/powerpoint/2010/main" val="32684624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lank_blue">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D162C41-C7D1-46B2-9E43-D4051A8C9BD0}"/>
              </a:ext>
            </a:extLst>
          </p:cNvPr>
          <p:cNvSpPr txBox="1">
            <a:spLocks/>
          </p:cNvSpPr>
          <p:nvPr/>
        </p:nvSpPr>
        <p:spPr>
          <a:xfrm>
            <a:off x="406400" y="6477000"/>
            <a:ext cx="2844800" cy="24765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1050" smtClean="0">
                <a:solidFill>
                  <a:schemeClr val="accent1"/>
                </a:solidFill>
              </a:rPr>
              <a:pPr algn="l"/>
              <a:t>‹#›</a:t>
            </a:fld>
            <a:endParaRPr lang="en-US" altLang="en-US" sz="1050" dirty="0">
              <a:solidFill>
                <a:schemeClr val="accent1"/>
              </a:solidFill>
            </a:endParaRPr>
          </a:p>
        </p:txBody>
      </p:sp>
      <p:cxnSp>
        <p:nvCxnSpPr>
          <p:cNvPr id="10" name="Straight Connector 9">
            <a:extLst>
              <a:ext uri="{FF2B5EF4-FFF2-40B4-BE49-F238E27FC236}">
                <a16:creationId xmlns:a16="http://schemas.microsoft.com/office/drawing/2014/main" id="{E981F6F2-32B9-485F-9E34-DF5E7AA5DA14}"/>
              </a:ext>
            </a:extLst>
          </p:cNvPr>
          <p:cNvCxnSpPr/>
          <p:nvPr/>
        </p:nvCxnSpPr>
        <p:spPr bwMode="auto">
          <a:xfrm flipV="1">
            <a:off x="508000" y="6477000"/>
            <a:ext cx="11074400" cy="9526"/>
          </a:xfrm>
          <a:prstGeom prst="line">
            <a:avLst/>
          </a:prstGeom>
          <a:solidFill>
            <a:schemeClr val="accent1"/>
          </a:solidFill>
          <a:ln w="19050" cap="flat" cmpd="sng" algn="ctr">
            <a:solidFill>
              <a:srgbClr val="E9962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ctangle 8">
            <a:extLst>
              <a:ext uri="{FF2B5EF4-FFF2-40B4-BE49-F238E27FC236}">
                <a16:creationId xmlns:a16="http://schemas.microsoft.com/office/drawing/2014/main" id="{EF20FEA9-D685-445C-BE1B-75C2E121F97F}"/>
              </a:ext>
            </a:extLst>
          </p:cNvPr>
          <p:cNvSpPr/>
          <p:nvPr/>
        </p:nvSpPr>
        <p:spPr bwMode="auto">
          <a:xfrm>
            <a:off x="1" y="-3969"/>
            <a:ext cx="12192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anose="02020603050405020304" pitchFamily="18" charset="0"/>
            </a:endParaRPr>
          </a:p>
        </p:txBody>
      </p:sp>
      <p:sp>
        <p:nvSpPr>
          <p:cNvPr id="7" name="Rectangle 6">
            <a:extLst>
              <a:ext uri="{FF2B5EF4-FFF2-40B4-BE49-F238E27FC236}">
                <a16:creationId xmlns:a16="http://schemas.microsoft.com/office/drawing/2014/main" id="{4A487B6E-A10D-4217-99DA-F9F21D9FF149}"/>
              </a:ext>
            </a:extLst>
          </p:cNvPr>
          <p:cNvSpPr/>
          <p:nvPr/>
        </p:nvSpPr>
        <p:spPr>
          <a:xfrm>
            <a:off x="0" y="-3969"/>
            <a:ext cx="12191999"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C255E1E6-D5AD-497F-A6A5-CA30987CCFD4}"/>
              </a:ext>
            </a:extLst>
          </p:cNvPr>
          <p:cNvSpPr>
            <a:spLocks noGrp="1"/>
          </p:cNvSpPr>
          <p:nvPr>
            <p:ph type="title" hasCustomPrompt="1"/>
          </p:nvPr>
        </p:nvSpPr>
        <p:spPr>
          <a:xfrm>
            <a:off x="609600" y="379020"/>
            <a:ext cx="10972800" cy="1143000"/>
          </a:xfrm>
          <a:prstGeom prst="rect">
            <a:avLst/>
          </a:prstGeom>
        </p:spPr>
        <p:txBody>
          <a:bodyPr anchor="ctr">
            <a:normAutofit/>
          </a:bodyPr>
          <a:lstStyle>
            <a:lvl1pPr algn="l">
              <a:defRPr sz="3600" b="1">
                <a:solidFill>
                  <a:schemeClr val="accent1"/>
                </a:solidFill>
              </a:defRPr>
            </a:lvl1pPr>
          </a:lstStyle>
          <a:p>
            <a:r>
              <a:rPr lang="en-US" dirty="0"/>
              <a:t>Click to add title</a:t>
            </a:r>
          </a:p>
        </p:txBody>
      </p:sp>
      <p:sp>
        <p:nvSpPr>
          <p:cNvPr id="12" name="Rectangle 11">
            <a:extLst>
              <a:ext uri="{FF2B5EF4-FFF2-40B4-BE49-F238E27FC236}">
                <a16:creationId xmlns:a16="http://schemas.microsoft.com/office/drawing/2014/main" id="{61F6536F-CEEC-435E-9CE6-D7A6BC468149}"/>
              </a:ext>
            </a:extLst>
          </p:cNvPr>
          <p:cNvSpPr/>
          <p:nvPr/>
        </p:nvSpPr>
        <p:spPr>
          <a:xfrm>
            <a:off x="0" y="-3969"/>
            <a:ext cx="12191999"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5BDFBC0-D10E-447D-8410-E8F74116C5EA}"/>
              </a:ext>
            </a:extLst>
          </p:cNvPr>
          <p:cNvSpPr/>
          <p:nvPr userDrawn="1"/>
        </p:nvSpPr>
        <p:spPr>
          <a:xfrm>
            <a:off x="0" y="-3969"/>
            <a:ext cx="12191999"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2">
            <a:extLst>
              <a:ext uri="{FF2B5EF4-FFF2-40B4-BE49-F238E27FC236}">
                <a16:creationId xmlns:a16="http://schemas.microsoft.com/office/drawing/2014/main" id="{31727921-6AC3-48F1-91F6-36A2E27888AE}"/>
              </a:ext>
            </a:extLst>
          </p:cNvPr>
          <p:cNvSpPr>
            <a:spLocks noGrp="1"/>
          </p:cNvSpPr>
          <p:nvPr>
            <p:ph idx="1"/>
          </p:nvPr>
        </p:nvSpPr>
        <p:spPr>
          <a:xfrm>
            <a:off x="609600" y="1604431"/>
            <a:ext cx="10972800" cy="4193913"/>
          </a:xfrm>
          <a:prstGeom prst="rect">
            <a:avLst/>
          </a:prstGeom>
        </p:spPr>
        <p:txBody>
          <a:bodyPr>
            <a:noAutofit/>
          </a:bodyPr>
          <a:lstStyle>
            <a:lvl1pPr marL="0" indent="0">
              <a:lnSpc>
                <a:spcPct val="100000"/>
              </a:lnSpc>
              <a:spcBef>
                <a:spcPts val="0"/>
              </a:spcBef>
              <a:spcAft>
                <a:spcPts val="1200"/>
              </a:spcAft>
              <a:buClr>
                <a:schemeClr val="accent1"/>
              </a:buClr>
              <a:buSzPct val="100000"/>
              <a:buFont typeface="Arial" panose="020B0604020202020204" pitchFamily="34" charset="0"/>
              <a:buNone/>
              <a:defRPr sz="2400">
                <a:solidFill>
                  <a:schemeClr val="tx1"/>
                </a:solidFill>
              </a:defRPr>
            </a:lvl1pPr>
            <a:lvl2pPr marL="800100" indent="-342900">
              <a:lnSpc>
                <a:spcPct val="100000"/>
              </a:lnSpc>
              <a:spcBef>
                <a:spcPts val="0"/>
              </a:spcBef>
              <a:spcAft>
                <a:spcPts val="1200"/>
              </a:spcAft>
              <a:buClr>
                <a:schemeClr val="accent1"/>
              </a:buClr>
              <a:buFont typeface="Arial" panose="020B0604020202020204" pitchFamily="34" charset="0"/>
              <a:buChar char="•"/>
              <a:defRPr sz="2400"/>
            </a:lvl2pPr>
            <a:lvl3pPr marL="1257300" indent="-342900">
              <a:lnSpc>
                <a:spcPct val="100000"/>
              </a:lnSpc>
              <a:spcBef>
                <a:spcPts val="0"/>
              </a:spcBef>
              <a:spcAft>
                <a:spcPts val="1200"/>
              </a:spcAft>
              <a:buClr>
                <a:schemeClr val="accent1"/>
              </a:buClr>
              <a:buFont typeface="Arial" panose="020B0604020202020204" pitchFamily="34" charset="0"/>
              <a:buChar char="•"/>
              <a:defRPr sz="2400"/>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2989815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_plain">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D162C41-C7D1-46B2-9E43-D4051A8C9BD0}"/>
              </a:ext>
            </a:extLst>
          </p:cNvPr>
          <p:cNvSpPr txBox="1">
            <a:spLocks/>
          </p:cNvSpPr>
          <p:nvPr/>
        </p:nvSpPr>
        <p:spPr>
          <a:xfrm>
            <a:off x="406400" y="6477000"/>
            <a:ext cx="2844800" cy="24765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1050" smtClean="0">
                <a:solidFill>
                  <a:schemeClr val="accent1"/>
                </a:solidFill>
              </a:rPr>
              <a:pPr algn="l"/>
              <a:t>‹#›</a:t>
            </a:fld>
            <a:endParaRPr lang="en-US" altLang="en-US" sz="1050" dirty="0">
              <a:solidFill>
                <a:schemeClr val="accent1"/>
              </a:solidFill>
            </a:endParaRPr>
          </a:p>
        </p:txBody>
      </p:sp>
      <p:sp>
        <p:nvSpPr>
          <p:cNvPr id="7" name="Text Placeholder 2">
            <a:extLst>
              <a:ext uri="{FF2B5EF4-FFF2-40B4-BE49-F238E27FC236}">
                <a16:creationId xmlns:a16="http://schemas.microsoft.com/office/drawing/2014/main" id="{BB4DCB2A-DBA5-4EF7-8A8A-23B2BE48B687}"/>
              </a:ext>
            </a:extLst>
          </p:cNvPr>
          <p:cNvSpPr>
            <a:spLocks noGrp="1"/>
          </p:cNvSpPr>
          <p:nvPr>
            <p:ph type="body" sz="quarter" idx="10" hasCustomPrompt="1"/>
          </p:nvPr>
        </p:nvSpPr>
        <p:spPr>
          <a:xfrm>
            <a:off x="600890" y="4779963"/>
            <a:ext cx="10528664" cy="1025525"/>
          </a:xfrm>
          <a:prstGeom prst="rect">
            <a:avLst/>
          </a:prstGeom>
        </p:spPr>
        <p:txBody>
          <a:bodyPr/>
          <a:lstStyle>
            <a:lvl1pPr marL="0" indent="0">
              <a:buFontTx/>
              <a:buNone/>
              <a:defRPr/>
            </a:lvl1pPr>
          </a:lstStyle>
          <a:p>
            <a:pPr lvl="0"/>
            <a:r>
              <a:rPr lang="en-US"/>
              <a:t>Click to add subtitle</a:t>
            </a:r>
          </a:p>
        </p:txBody>
      </p:sp>
      <p:sp>
        <p:nvSpPr>
          <p:cNvPr id="11" name="Text Placeholder 3">
            <a:extLst>
              <a:ext uri="{FF2B5EF4-FFF2-40B4-BE49-F238E27FC236}">
                <a16:creationId xmlns:a16="http://schemas.microsoft.com/office/drawing/2014/main" id="{B66AFAA7-1327-4259-B4EB-D5AB4DD08008}"/>
              </a:ext>
            </a:extLst>
          </p:cNvPr>
          <p:cNvSpPr>
            <a:spLocks noGrp="1"/>
          </p:cNvSpPr>
          <p:nvPr>
            <p:ph type="body" sz="quarter" idx="11"/>
          </p:nvPr>
        </p:nvSpPr>
        <p:spPr>
          <a:xfrm>
            <a:off x="600889" y="3637633"/>
            <a:ext cx="10528300" cy="1097280"/>
          </a:xfrm>
          <a:prstGeom prst="rect">
            <a:avLst/>
          </a:prstGeom>
        </p:spPr>
        <p:txBody>
          <a:bodyPr anchor="ctr"/>
          <a:lstStyle>
            <a:lvl1pPr marL="0" indent="0" algn="l" defTabSz="914400" rtl="0" eaLnBrk="1" latinLnBrk="0" hangingPunct="1">
              <a:lnSpc>
                <a:spcPct val="90000"/>
              </a:lnSpc>
              <a:spcBef>
                <a:spcPct val="0"/>
              </a:spcBef>
              <a:buFontTx/>
              <a:buNone/>
              <a:defRPr lang="en-US" sz="4800" b="1" kern="1200" dirty="0" smtClean="0">
                <a:solidFill>
                  <a:schemeClr val="accent1"/>
                </a:solidFill>
                <a:latin typeface="+mj-lt"/>
                <a:ea typeface="+mj-ea"/>
                <a:cs typeface="+mj-cs"/>
              </a:defRPr>
            </a:lvl1pPr>
            <a:lvl5pPr marL="52388" indent="0">
              <a:buNone/>
              <a:defRPr sz="5400" b="1">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1823084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_plain">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4431"/>
            <a:ext cx="10972800" cy="4193913"/>
          </a:xfrm>
          <a:prstGeom prst="rect">
            <a:avLst/>
          </a:prstGeom>
        </p:spPr>
        <p:txBody>
          <a:bodyPr>
            <a:noAutofit/>
          </a:bodyPr>
          <a:lstStyle>
            <a:lvl1pPr marL="0" indent="0">
              <a:lnSpc>
                <a:spcPct val="100000"/>
              </a:lnSpc>
              <a:spcBef>
                <a:spcPts val="0"/>
              </a:spcBef>
              <a:spcAft>
                <a:spcPts val="1200"/>
              </a:spcAft>
              <a:buClr>
                <a:schemeClr val="accent1"/>
              </a:buClr>
              <a:buSzPct val="100000"/>
              <a:buFont typeface="Arial" panose="020B0604020202020204" pitchFamily="34" charset="0"/>
              <a:buNone/>
              <a:defRPr sz="2400">
                <a:solidFill>
                  <a:schemeClr val="tx1"/>
                </a:solidFill>
              </a:defRPr>
            </a:lvl1pPr>
            <a:lvl2pPr marL="800100" indent="-342900">
              <a:lnSpc>
                <a:spcPct val="100000"/>
              </a:lnSpc>
              <a:spcBef>
                <a:spcPts val="0"/>
              </a:spcBef>
              <a:spcAft>
                <a:spcPts val="1200"/>
              </a:spcAft>
              <a:buClr>
                <a:schemeClr val="accent1"/>
              </a:buClr>
              <a:buFont typeface="Arial" panose="020B0604020202020204" pitchFamily="34" charset="0"/>
              <a:buChar char="•"/>
              <a:defRPr sz="2400"/>
            </a:lvl2pPr>
            <a:lvl3pPr marL="1257300" indent="-342900">
              <a:lnSpc>
                <a:spcPct val="100000"/>
              </a:lnSpc>
              <a:spcBef>
                <a:spcPts val="0"/>
              </a:spcBef>
              <a:spcAft>
                <a:spcPts val="1200"/>
              </a:spcAft>
              <a:buClr>
                <a:schemeClr val="accent1"/>
              </a:buClr>
              <a:buFont typeface="Arial" panose="020B0604020202020204" pitchFamily="34" charset="0"/>
              <a:buChar char="•"/>
              <a:defRPr lang="en-US" sz="2400" kern="1200" dirty="0" smtClean="0">
                <a:solidFill>
                  <a:schemeClr val="tx1"/>
                </a:solidFill>
                <a:latin typeface="+mn-lt"/>
                <a:ea typeface="+mn-ea"/>
                <a:cs typeface="+mn-cs"/>
              </a:defRPr>
            </a:lvl3pPr>
            <a:lvl4pPr marL="1712913" indent="-342900">
              <a:buClr>
                <a:schemeClr val="accent1"/>
              </a:buClr>
              <a:buFont typeface="Arial" panose="020B0604020202020204" pitchFamily="34" charset="0"/>
              <a:buChar char="•"/>
              <a:defRPr sz="2400"/>
            </a:lvl4pPr>
            <a:lvl5pPr marL="1828800" indent="0">
              <a:buFontTx/>
              <a:buNone/>
              <a:defRPr sz="2400"/>
            </a:lvl5pPr>
          </a:lstStyle>
          <a:p>
            <a:pPr lvl="0"/>
            <a:r>
              <a:rPr lang="en-US"/>
              <a:t>Click to edit Master text styles</a:t>
            </a:r>
          </a:p>
        </p:txBody>
      </p:sp>
      <p:sp>
        <p:nvSpPr>
          <p:cNvPr id="8" name="Slide Number Placeholder 4">
            <a:extLst>
              <a:ext uri="{FF2B5EF4-FFF2-40B4-BE49-F238E27FC236}">
                <a16:creationId xmlns:a16="http://schemas.microsoft.com/office/drawing/2014/main" id="{FD162C41-C7D1-46B2-9E43-D4051A8C9BD0}"/>
              </a:ext>
            </a:extLst>
          </p:cNvPr>
          <p:cNvSpPr txBox="1">
            <a:spLocks/>
          </p:cNvSpPr>
          <p:nvPr/>
        </p:nvSpPr>
        <p:spPr>
          <a:xfrm>
            <a:off x="406400" y="6477000"/>
            <a:ext cx="2844800" cy="24765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1050" smtClean="0">
                <a:solidFill>
                  <a:schemeClr val="accent1"/>
                </a:solidFill>
              </a:rPr>
              <a:pPr algn="l"/>
              <a:t>‹#›</a:t>
            </a:fld>
            <a:endParaRPr lang="en-US" altLang="en-US" sz="1050" dirty="0">
              <a:solidFill>
                <a:schemeClr val="accent1"/>
              </a:solidFill>
            </a:endParaRPr>
          </a:p>
        </p:txBody>
      </p:sp>
      <p:sp>
        <p:nvSpPr>
          <p:cNvPr id="9" name="Slide Number Placeholder 4">
            <a:extLst>
              <a:ext uri="{FF2B5EF4-FFF2-40B4-BE49-F238E27FC236}">
                <a16:creationId xmlns:a16="http://schemas.microsoft.com/office/drawing/2014/main" id="{D44B99B9-1B0F-4735-8E96-A390BA7E1DA9}"/>
              </a:ext>
            </a:extLst>
          </p:cNvPr>
          <p:cNvSpPr txBox="1">
            <a:spLocks/>
          </p:cNvSpPr>
          <p:nvPr/>
        </p:nvSpPr>
        <p:spPr>
          <a:xfrm>
            <a:off x="406400" y="6477000"/>
            <a:ext cx="2844800" cy="24765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1050" smtClean="0">
                <a:solidFill>
                  <a:schemeClr val="accent1"/>
                </a:solidFill>
              </a:rPr>
              <a:pPr algn="l"/>
              <a:t>‹#›</a:t>
            </a:fld>
            <a:endParaRPr lang="en-US" altLang="en-US" sz="1050" dirty="0">
              <a:solidFill>
                <a:schemeClr val="accent1"/>
              </a:solidFill>
            </a:endParaRPr>
          </a:p>
        </p:txBody>
      </p:sp>
      <p:sp>
        <p:nvSpPr>
          <p:cNvPr id="2" name="Title 1"/>
          <p:cNvSpPr>
            <a:spLocks noGrp="1"/>
          </p:cNvSpPr>
          <p:nvPr>
            <p:ph type="title" hasCustomPrompt="1"/>
          </p:nvPr>
        </p:nvSpPr>
        <p:spPr>
          <a:xfrm>
            <a:off x="609600" y="379020"/>
            <a:ext cx="10972800" cy="1143000"/>
          </a:xfrm>
          <a:prstGeom prst="rect">
            <a:avLst/>
          </a:prstGeom>
        </p:spPr>
        <p:txBody>
          <a:bodyPr anchor="ctr">
            <a:normAutofit/>
          </a:bodyPr>
          <a:lstStyle>
            <a:lvl1pPr algn="l">
              <a:defRPr sz="3600" b="1">
                <a:solidFill>
                  <a:schemeClr val="accent1"/>
                </a:solidFill>
              </a:defRPr>
            </a:lvl1pPr>
          </a:lstStyle>
          <a:p>
            <a:r>
              <a:rPr lang="en-US" dirty="0"/>
              <a:t>Click to add title</a:t>
            </a:r>
          </a:p>
        </p:txBody>
      </p:sp>
      <p:sp>
        <p:nvSpPr>
          <p:cNvPr id="10" name="Slide Number Placeholder 4">
            <a:extLst>
              <a:ext uri="{FF2B5EF4-FFF2-40B4-BE49-F238E27FC236}">
                <a16:creationId xmlns:a16="http://schemas.microsoft.com/office/drawing/2014/main" id="{96AFFF08-29A6-4CC6-9C58-1E83B2E94A09}"/>
              </a:ext>
            </a:extLst>
          </p:cNvPr>
          <p:cNvSpPr txBox="1">
            <a:spLocks/>
          </p:cNvSpPr>
          <p:nvPr/>
        </p:nvSpPr>
        <p:spPr>
          <a:xfrm>
            <a:off x="406400" y="6477000"/>
            <a:ext cx="2844800" cy="24765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1050" smtClean="0">
                <a:solidFill>
                  <a:schemeClr val="accent1"/>
                </a:solidFill>
              </a:rPr>
              <a:pPr algn="l"/>
              <a:t>‹#›</a:t>
            </a:fld>
            <a:endParaRPr lang="en-US" altLang="en-US" sz="1050" dirty="0">
              <a:solidFill>
                <a:schemeClr val="accent1"/>
              </a:solidFill>
            </a:endParaRPr>
          </a:p>
        </p:txBody>
      </p:sp>
      <p:sp>
        <p:nvSpPr>
          <p:cNvPr id="18" name="Slide Number Placeholder 4">
            <a:extLst>
              <a:ext uri="{FF2B5EF4-FFF2-40B4-BE49-F238E27FC236}">
                <a16:creationId xmlns:a16="http://schemas.microsoft.com/office/drawing/2014/main" id="{460104C7-A1C7-4443-9698-CDC691A5B50A}"/>
              </a:ext>
            </a:extLst>
          </p:cNvPr>
          <p:cNvSpPr txBox="1">
            <a:spLocks/>
          </p:cNvSpPr>
          <p:nvPr/>
        </p:nvSpPr>
        <p:spPr>
          <a:xfrm>
            <a:off x="406400" y="6477000"/>
            <a:ext cx="2844800" cy="24765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1050" smtClean="0">
                <a:solidFill>
                  <a:schemeClr val="accent1"/>
                </a:solidFill>
              </a:rPr>
              <a:pPr algn="l"/>
              <a:t>‹#›</a:t>
            </a:fld>
            <a:endParaRPr lang="en-US" altLang="en-US" sz="1050" dirty="0">
              <a:solidFill>
                <a:schemeClr val="accent1"/>
              </a:solidFill>
            </a:endParaRPr>
          </a:p>
        </p:txBody>
      </p:sp>
      <p:sp>
        <p:nvSpPr>
          <p:cNvPr id="22" name="Slide Number Placeholder 4">
            <a:extLst>
              <a:ext uri="{FF2B5EF4-FFF2-40B4-BE49-F238E27FC236}">
                <a16:creationId xmlns:a16="http://schemas.microsoft.com/office/drawing/2014/main" id="{B9A038C6-DC00-44E8-9CB6-F8D57FF7BB15}"/>
              </a:ext>
            </a:extLst>
          </p:cNvPr>
          <p:cNvSpPr txBox="1">
            <a:spLocks/>
          </p:cNvSpPr>
          <p:nvPr userDrawn="1"/>
        </p:nvSpPr>
        <p:spPr>
          <a:xfrm>
            <a:off x="406400" y="6477000"/>
            <a:ext cx="2844800" cy="24765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1050" smtClean="0">
                <a:solidFill>
                  <a:schemeClr val="accent1"/>
                </a:solidFill>
              </a:rPr>
              <a:pPr algn="l"/>
              <a:t>‹#›</a:t>
            </a:fld>
            <a:endParaRPr lang="en-US" altLang="en-US" sz="1050" dirty="0">
              <a:solidFill>
                <a:schemeClr val="accent1"/>
              </a:solidFill>
            </a:endParaRPr>
          </a:p>
        </p:txBody>
      </p:sp>
    </p:spTree>
    <p:extLst>
      <p:ext uri="{BB962C8B-B14F-4D97-AF65-F5344CB8AC3E}">
        <p14:creationId xmlns:p14="http://schemas.microsoft.com/office/powerpoint/2010/main" val="3513117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_blu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0D202AE-E26D-4EA5-8DAA-E3DC5147A7DF}"/>
              </a:ext>
            </a:extLst>
          </p:cNvPr>
          <p:cNvSpPr/>
          <p:nvPr userDrawn="1"/>
        </p:nvSpPr>
        <p:spPr>
          <a:xfrm>
            <a:off x="0" y="-3969"/>
            <a:ext cx="12192000" cy="68619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 name="Text Placeholder 2">
            <a:extLst>
              <a:ext uri="{FF2B5EF4-FFF2-40B4-BE49-F238E27FC236}">
                <a16:creationId xmlns:a16="http://schemas.microsoft.com/office/drawing/2014/main" id="{A302308C-CEB7-454F-867C-57B2226C6281}"/>
              </a:ext>
            </a:extLst>
          </p:cNvPr>
          <p:cNvSpPr>
            <a:spLocks noGrp="1"/>
          </p:cNvSpPr>
          <p:nvPr>
            <p:ph type="body" sz="quarter" idx="10" hasCustomPrompt="1"/>
          </p:nvPr>
        </p:nvSpPr>
        <p:spPr>
          <a:xfrm>
            <a:off x="600890" y="4732759"/>
            <a:ext cx="10528664" cy="1025525"/>
          </a:xfrm>
          <a:prstGeom prst="rect">
            <a:avLst/>
          </a:prstGeom>
          <a:solidFill>
            <a:schemeClr val="bg1"/>
          </a:solidFill>
        </p:spPr>
        <p:txBody>
          <a:bodyPr/>
          <a:lstStyle>
            <a:lvl1pPr marL="0" indent="0">
              <a:buFontTx/>
              <a:buNone/>
              <a:defRPr>
                <a:solidFill>
                  <a:schemeClr val="accent1"/>
                </a:solidFill>
              </a:defRPr>
            </a:lvl1pPr>
          </a:lstStyle>
          <a:p>
            <a:pPr lvl="0"/>
            <a:r>
              <a:rPr lang="en-US" dirty="0"/>
              <a:t>Click to add subtitle (or delete this box)</a:t>
            </a:r>
          </a:p>
        </p:txBody>
      </p:sp>
      <p:sp>
        <p:nvSpPr>
          <p:cNvPr id="6" name="Text Placeholder 3">
            <a:extLst>
              <a:ext uri="{FF2B5EF4-FFF2-40B4-BE49-F238E27FC236}">
                <a16:creationId xmlns:a16="http://schemas.microsoft.com/office/drawing/2014/main" id="{776B2617-E41F-4E82-B669-B44A4AC91B82}"/>
              </a:ext>
            </a:extLst>
          </p:cNvPr>
          <p:cNvSpPr>
            <a:spLocks noGrp="1"/>
          </p:cNvSpPr>
          <p:nvPr>
            <p:ph type="body" sz="quarter" idx="11"/>
          </p:nvPr>
        </p:nvSpPr>
        <p:spPr>
          <a:xfrm>
            <a:off x="600889" y="3637633"/>
            <a:ext cx="10528300" cy="1097280"/>
          </a:xfrm>
          <a:prstGeom prst="rect">
            <a:avLst/>
          </a:prstGeom>
          <a:solidFill>
            <a:schemeClr val="bg1"/>
          </a:solidFill>
        </p:spPr>
        <p:txBody>
          <a:bodyPr anchor="ctr"/>
          <a:lstStyle>
            <a:lvl1pPr marL="0" indent="0" algn="l" defTabSz="914400" rtl="0" eaLnBrk="1" latinLnBrk="0" hangingPunct="1">
              <a:lnSpc>
                <a:spcPct val="90000"/>
              </a:lnSpc>
              <a:spcBef>
                <a:spcPct val="0"/>
              </a:spcBef>
              <a:buFontTx/>
              <a:buNone/>
              <a:defRPr lang="en-US" sz="4800" b="1" kern="1200" dirty="0" smtClean="0">
                <a:solidFill>
                  <a:schemeClr val="accent1"/>
                </a:solidFill>
                <a:latin typeface="+mj-lt"/>
                <a:ea typeface="+mj-ea"/>
                <a:cs typeface="+mj-cs"/>
              </a:defRPr>
            </a:lvl1pPr>
            <a:lvl5pPr marL="52388" indent="0">
              <a:buNone/>
              <a:defRPr sz="5400" b="1">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2570813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_blue">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D162C41-C7D1-46B2-9E43-D4051A8C9BD0}"/>
              </a:ext>
            </a:extLst>
          </p:cNvPr>
          <p:cNvSpPr txBox="1">
            <a:spLocks/>
          </p:cNvSpPr>
          <p:nvPr/>
        </p:nvSpPr>
        <p:spPr>
          <a:xfrm>
            <a:off x="406400" y="6477000"/>
            <a:ext cx="2844800" cy="24765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1050" smtClean="0">
                <a:solidFill>
                  <a:schemeClr val="accent1"/>
                </a:solidFill>
              </a:rPr>
              <a:pPr algn="l"/>
              <a:t>‹#›</a:t>
            </a:fld>
            <a:endParaRPr lang="en-US" altLang="en-US" sz="1050" dirty="0">
              <a:solidFill>
                <a:schemeClr val="accent1"/>
              </a:solidFill>
            </a:endParaRPr>
          </a:p>
        </p:txBody>
      </p:sp>
      <p:sp>
        <p:nvSpPr>
          <p:cNvPr id="16" name="Rectangle 15">
            <a:extLst>
              <a:ext uri="{FF2B5EF4-FFF2-40B4-BE49-F238E27FC236}">
                <a16:creationId xmlns:a16="http://schemas.microsoft.com/office/drawing/2014/main" id="{2342E8A2-CF38-4B9D-BC79-66E6E4B7C320}"/>
              </a:ext>
            </a:extLst>
          </p:cNvPr>
          <p:cNvSpPr/>
          <p:nvPr/>
        </p:nvSpPr>
        <p:spPr bwMode="auto">
          <a:xfrm>
            <a:off x="1" y="-3969"/>
            <a:ext cx="12192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anose="02020603050405020304" pitchFamily="18" charset="0"/>
            </a:endParaRPr>
          </a:p>
        </p:txBody>
      </p:sp>
      <p:sp>
        <p:nvSpPr>
          <p:cNvPr id="9" name="Slide Number Placeholder 4">
            <a:extLst>
              <a:ext uri="{FF2B5EF4-FFF2-40B4-BE49-F238E27FC236}">
                <a16:creationId xmlns:a16="http://schemas.microsoft.com/office/drawing/2014/main" id="{D44B99B9-1B0F-4735-8E96-A390BA7E1DA9}"/>
              </a:ext>
            </a:extLst>
          </p:cNvPr>
          <p:cNvSpPr txBox="1">
            <a:spLocks/>
          </p:cNvSpPr>
          <p:nvPr/>
        </p:nvSpPr>
        <p:spPr>
          <a:xfrm>
            <a:off x="406400" y="6477000"/>
            <a:ext cx="2844800" cy="24765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1050" smtClean="0">
                <a:solidFill>
                  <a:schemeClr val="accent1"/>
                </a:solidFill>
              </a:rPr>
              <a:pPr algn="l"/>
              <a:t>‹#›</a:t>
            </a:fld>
            <a:endParaRPr lang="en-US" altLang="en-US" sz="1050" dirty="0">
              <a:solidFill>
                <a:schemeClr val="accent1"/>
              </a:solidFill>
            </a:endParaRPr>
          </a:p>
        </p:txBody>
      </p:sp>
      <p:sp>
        <p:nvSpPr>
          <p:cNvPr id="14" name="Rectangle 13">
            <a:extLst>
              <a:ext uri="{FF2B5EF4-FFF2-40B4-BE49-F238E27FC236}">
                <a16:creationId xmlns:a16="http://schemas.microsoft.com/office/drawing/2014/main" id="{60C9ED46-B40F-4FFE-BCC0-B3E0E8A56B48}"/>
              </a:ext>
            </a:extLst>
          </p:cNvPr>
          <p:cNvSpPr/>
          <p:nvPr/>
        </p:nvSpPr>
        <p:spPr bwMode="auto">
          <a:xfrm>
            <a:off x="1" y="-3969"/>
            <a:ext cx="12192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anose="02020603050405020304" pitchFamily="18" charset="0"/>
            </a:endParaRPr>
          </a:p>
        </p:txBody>
      </p:sp>
      <p:sp>
        <p:nvSpPr>
          <p:cNvPr id="10" name="Rectangle 9">
            <a:extLst>
              <a:ext uri="{FF2B5EF4-FFF2-40B4-BE49-F238E27FC236}">
                <a16:creationId xmlns:a16="http://schemas.microsoft.com/office/drawing/2014/main" id="{CF36C8BD-87E4-430D-93F0-F0EFD443C657}"/>
              </a:ext>
            </a:extLst>
          </p:cNvPr>
          <p:cNvSpPr/>
          <p:nvPr/>
        </p:nvSpPr>
        <p:spPr>
          <a:xfrm>
            <a:off x="0" y="-3969"/>
            <a:ext cx="12191999"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A759034A-B2DC-459C-9616-584F8ADBA48C}"/>
              </a:ext>
            </a:extLst>
          </p:cNvPr>
          <p:cNvSpPr>
            <a:spLocks noGrp="1"/>
          </p:cNvSpPr>
          <p:nvPr>
            <p:ph type="title" hasCustomPrompt="1"/>
          </p:nvPr>
        </p:nvSpPr>
        <p:spPr>
          <a:xfrm>
            <a:off x="609600" y="379020"/>
            <a:ext cx="10972800" cy="1143000"/>
          </a:xfrm>
          <a:prstGeom prst="rect">
            <a:avLst/>
          </a:prstGeom>
        </p:spPr>
        <p:txBody>
          <a:bodyPr anchor="ctr">
            <a:normAutofit/>
          </a:bodyPr>
          <a:lstStyle>
            <a:lvl1pPr algn="l">
              <a:defRPr sz="3600" b="1">
                <a:solidFill>
                  <a:schemeClr val="accent1"/>
                </a:solidFill>
              </a:defRPr>
            </a:lvl1pPr>
          </a:lstStyle>
          <a:p>
            <a:r>
              <a:rPr lang="en-US" dirty="0"/>
              <a:t>Click to add title</a:t>
            </a:r>
          </a:p>
        </p:txBody>
      </p:sp>
      <p:sp>
        <p:nvSpPr>
          <p:cNvPr id="13" name="Slide Number Placeholder 4">
            <a:extLst>
              <a:ext uri="{FF2B5EF4-FFF2-40B4-BE49-F238E27FC236}">
                <a16:creationId xmlns:a16="http://schemas.microsoft.com/office/drawing/2014/main" id="{EE8A38FA-1CE5-4CE2-84D3-4EB046BEB84D}"/>
              </a:ext>
            </a:extLst>
          </p:cNvPr>
          <p:cNvSpPr txBox="1">
            <a:spLocks/>
          </p:cNvSpPr>
          <p:nvPr/>
        </p:nvSpPr>
        <p:spPr>
          <a:xfrm>
            <a:off x="406400" y="6477000"/>
            <a:ext cx="2844800" cy="24765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1050" smtClean="0">
                <a:solidFill>
                  <a:schemeClr val="accent1"/>
                </a:solidFill>
              </a:rPr>
              <a:pPr algn="l"/>
              <a:t>‹#›</a:t>
            </a:fld>
            <a:endParaRPr lang="en-US" altLang="en-US" sz="1050" dirty="0">
              <a:solidFill>
                <a:schemeClr val="accent1"/>
              </a:solidFill>
            </a:endParaRPr>
          </a:p>
        </p:txBody>
      </p:sp>
      <p:sp>
        <p:nvSpPr>
          <p:cNvPr id="19" name="Rectangle 18">
            <a:extLst>
              <a:ext uri="{FF2B5EF4-FFF2-40B4-BE49-F238E27FC236}">
                <a16:creationId xmlns:a16="http://schemas.microsoft.com/office/drawing/2014/main" id="{DC2E81FA-AE84-4112-A73E-33D873C5DFFE}"/>
              </a:ext>
            </a:extLst>
          </p:cNvPr>
          <p:cNvSpPr/>
          <p:nvPr/>
        </p:nvSpPr>
        <p:spPr bwMode="auto">
          <a:xfrm>
            <a:off x="1" y="-3969"/>
            <a:ext cx="12192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anose="02020603050405020304" pitchFamily="18" charset="0"/>
            </a:endParaRPr>
          </a:p>
        </p:txBody>
      </p:sp>
      <p:sp>
        <p:nvSpPr>
          <p:cNvPr id="21" name="Rectangle 20">
            <a:extLst>
              <a:ext uri="{FF2B5EF4-FFF2-40B4-BE49-F238E27FC236}">
                <a16:creationId xmlns:a16="http://schemas.microsoft.com/office/drawing/2014/main" id="{F96B420E-1C2B-4C70-ADF2-9235FAFCB130}"/>
              </a:ext>
            </a:extLst>
          </p:cNvPr>
          <p:cNvSpPr/>
          <p:nvPr/>
        </p:nvSpPr>
        <p:spPr>
          <a:xfrm>
            <a:off x="0" y="-3969"/>
            <a:ext cx="12191999"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Slide Number Placeholder 4">
            <a:extLst>
              <a:ext uri="{FF2B5EF4-FFF2-40B4-BE49-F238E27FC236}">
                <a16:creationId xmlns:a16="http://schemas.microsoft.com/office/drawing/2014/main" id="{CB10F935-54DF-46DC-811A-3CD0B6DE4BB7}"/>
              </a:ext>
            </a:extLst>
          </p:cNvPr>
          <p:cNvSpPr txBox="1">
            <a:spLocks/>
          </p:cNvSpPr>
          <p:nvPr userDrawn="1"/>
        </p:nvSpPr>
        <p:spPr>
          <a:xfrm>
            <a:off x="406400" y="6477000"/>
            <a:ext cx="2844800" cy="24765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1050" smtClean="0">
                <a:solidFill>
                  <a:schemeClr val="accent1"/>
                </a:solidFill>
              </a:rPr>
              <a:pPr algn="l"/>
              <a:t>‹#›</a:t>
            </a:fld>
            <a:endParaRPr lang="en-US" altLang="en-US" sz="1050" dirty="0">
              <a:solidFill>
                <a:schemeClr val="accent1"/>
              </a:solidFill>
            </a:endParaRPr>
          </a:p>
        </p:txBody>
      </p:sp>
      <p:sp>
        <p:nvSpPr>
          <p:cNvPr id="24" name="Rectangle 23">
            <a:extLst>
              <a:ext uri="{FF2B5EF4-FFF2-40B4-BE49-F238E27FC236}">
                <a16:creationId xmlns:a16="http://schemas.microsoft.com/office/drawing/2014/main" id="{932BE8AA-4633-4FC4-8B62-F2DC5831D4C8}"/>
              </a:ext>
            </a:extLst>
          </p:cNvPr>
          <p:cNvSpPr/>
          <p:nvPr userDrawn="1"/>
        </p:nvSpPr>
        <p:spPr bwMode="auto">
          <a:xfrm>
            <a:off x="1" y="-3969"/>
            <a:ext cx="12192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anose="02020603050405020304" pitchFamily="18" charset="0"/>
            </a:endParaRPr>
          </a:p>
        </p:txBody>
      </p:sp>
      <p:sp>
        <p:nvSpPr>
          <p:cNvPr id="26" name="Rectangle 25">
            <a:extLst>
              <a:ext uri="{FF2B5EF4-FFF2-40B4-BE49-F238E27FC236}">
                <a16:creationId xmlns:a16="http://schemas.microsoft.com/office/drawing/2014/main" id="{6BB8CAEB-89F8-4C8F-8192-9A856C4D2323}"/>
              </a:ext>
            </a:extLst>
          </p:cNvPr>
          <p:cNvSpPr/>
          <p:nvPr userDrawn="1"/>
        </p:nvSpPr>
        <p:spPr>
          <a:xfrm>
            <a:off x="0" y="-3969"/>
            <a:ext cx="12191999"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Content Placeholder 2">
            <a:extLst>
              <a:ext uri="{FF2B5EF4-FFF2-40B4-BE49-F238E27FC236}">
                <a16:creationId xmlns:a16="http://schemas.microsoft.com/office/drawing/2014/main" id="{38D17CD0-D8E3-40FF-8193-6373B651358B}"/>
              </a:ext>
            </a:extLst>
          </p:cNvPr>
          <p:cNvSpPr>
            <a:spLocks noGrp="1"/>
          </p:cNvSpPr>
          <p:nvPr>
            <p:ph idx="1"/>
          </p:nvPr>
        </p:nvSpPr>
        <p:spPr>
          <a:xfrm>
            <a:off x="609600" y="1604431"/>
            <a:ext cx="10972800" cy="4193913"/>
          </a:xfrm>
          <a:prstGeom prst="rect">
            <a:avLst/>
          </a:prstGeom>
        </p:spPr>
        <p:txBody>
          <a:bodyPr>
            <a:noAutofit/>
          </a:bodyPr>
          <a:lstStyle>
            <a:lvl1pPr marL="0" indent="0">
              <a:lnSpc>
                <a:spcPct val="100000"/>
              </a:lnSpc>
              <a:spcBef>
                <a:spcPts val="0"/>
              </a:spcBef>
              <a:spcAft>
                <a:spcPts val="1200"/>
              </a:spcAft>
              <a:buClr>
                <a:schemeClr val="accent1"/>
              </a:buClr>
              <a:buSzPct val="100000"/>
              <a:buFont typeface="Arial" panose="020B0604020202020204" pitchFamily="34" charset="0"/>
              <a:buNone/>
              <a:defRPr sz="2400">
                <a:solidFill>
                  <a:schemeClr val="tx1"/>
                </a:solidFill>
              </a:defRPr>
            </a:lvl1pPr>
            <a:lvl2pPr marL="800100" indent="-342900">
              <a:lnSpc>
                <a:spcPct val="100000"/>
              </a:lnSpc>
              <a:spcBef>
                <a:spcPts val="0"/>
              </a:spcBef>
              <a:spcAft>
                <a:spcPts val="1200"/>
              </a:spcAft>
              <a:buClr>
                <a:schemeClr val="accent1"/>
              </a:buClr>
              <a:buFont typeface="Arial" panose="020B0604020202020204" pitchFamily="34" charset="0"/>
              <a:buChar char="•"/>
              <a:defRPr sz="2400"/>
            </a:lvl2pPr>
            <a:lvl3pPr marL="1257300" indent="-342900">
              <a:lnSpc>
                <a:spcPct val="100000"/>
              </a:lnSpc>
              <a:spcBef>
                <a:spcPts val="0"/>
              </a:spcBef>
              <a:spcAft>
                <a:spcPts val="1200"/>
              </a:spcAft>
              <a:buClr>
                <a:schemeClr val="accent1"/>
              </a:buClr>
              <a:buFont typeface="Arial" panose="020B0604020202020204" pitchFamily="34" charset="0"/>
              <a:buChar char="•"/>
              <a:defRPr sz="2400"/>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3603832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debar_blue">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D162C41-C7D1-46B2-9E43-D4051A8C9BD0}"/>
              </a:ext>
            </a:extLst>
          </p:cNvPr>
          <p:cNvSpPr txBox="1">
            <a:spLocks/>
          </p:cNvSpPr>
          <p:nvPr/>
        </p:nvSpPr>
        <p:spPr>
          <a:xfrm>
            <a:off x="406400" y="6477000"/>
            <a:ext cx="2844800" cy="24765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1050" smtClean="0">
                <a:solidFill>
                  <a:schemeClr val="accent1"/>
                </a:solidFill>
              </a:rPr>
              <a:pPr algn="l"/>
              <a:t>‹#›</a:t>
            </a:fld>
            <a:endParaRPr lang="en-US" altLang="en-US" sz="1050" dirty="0">
              <a:solidFill>
                <a:schemeClr val="accent1"/>
              </a:solidFill>
            </a:endParaRPr>
          </a:p>
        </p:txBody>
      </p:sp>
      <p:sp>
        <p:nvSpPr>
          <p:cNvPr id="9" name="Rectangle 8">
            <a:extLst>
              <a:ext uri="{FF2B5EF4-FFF2-40B4-BE49-F238E27FC236}">
                <a16:creationId xmlns:a16="http://schemas.microsoft.com/office/drawing/2014/main" id="{EF20FEA9-D685-445C-BE1B-75C2E121F97F}"/>
              </a:ext>
            </a:extLst>
          </p:cNvPr>
          <p:cNvSpPr/>
          <p:nvPr/>
        </p:nvSpPr>
        <p:spPr bwMode="auto">
          <a:xfrm>
            <a:off x="1" y="-3969"/>
            <a:ext cx="12192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anose="02020603050405020304" pitchFamily="18" charset="0"/>
            </a:endParaRPr>
          </a:p>
        </p:txBody>
      </p:sp>
      <p:sp>
        <p:nvSpPr>
          <p:cNvPr id="7" name="Rectangle 6">
            <a:extLst>
              <a:ext uri="{FF2B5EF4-FFF2-40B4-BE49-F238E27FC236}">
                <a16:creationId xmlns:a16="http://schemas.microsoft.com/office/drawing/2014/main" id="{4A487B6E-A10D-4217-99DA-F9F21D9FF149}"/>
              </a:ext>
            </a:extLst>
          </p:cNvPr>
          <p:cNvSpPr/>
          <p:nvPr/>
        </p:nvSpPr>
        <p:spPr>
          <a:xfrm>
            <a:off x="9561443" y="-3970"/>
            <a:ext cx="2630556" cy="68619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C255E1E6-D5AD-497F-A6A5-CA30987CCFD4}"/>
              </a:ext>
            </a:extLst>
          </p:cNvPr>
          <p:cNvSpPr>
            <a:spLocks noGrp="1"/>
          </p:cNvSpPr>
          <p:nvPr>
            <p:ph type="title" hasCustomPrompt="1"/>
          </p:nvPr>
        </p:nvSpPr>
        <p:spPr>
          <a:xfrm>
            <a:off x="609600" y="379020"/>
            <a:ext cx="8693426" cy="1143000"/>
          </a:xfrm>
          <a:prstGeom prst="rect">
            <a:avLst/>
          </a:prstGeom>
        </p:spPr>
        <p:txBody>
          <a:bodyPr anchor="ctr">
            <a:normAutofit/>
          </a:bodyPr>
          <a:lstStyle>
            <a:lvl1pPr algn="l">
              <a:defRPr sz="3600" b="1">
                <a:solidFill>
                  <a:schemeClr val="accent1"/>
                </a:solidFill>
              </a:defRPr>
            </a:lvl1pPr>
          </a:lstStyle>
          <a:p>
            <a:r>
              <a:rPr lang="en-US"/>
              <a:t>Click to add title</a:t>
            </a:r>
          </a:p>
        </p:txBody>
      </p:sp>
      <p:sp>
        <p:nvSpPr>
          <p:cNvPr id="12" name="Rectangle 11">
            <a:extLst>
              <a:ext uri="{FF2B5EF4-FFF2-40B4-BE49-F238E27FC236}">
                <a16:creationId xmlns:a16="http://schemas.microsoft.com/office/drawing/2014/main" id="{28E4B98A-54AF-44C0-9651-4A7580422C09}"/>
              </a:ext>
            </a:extLst>
          </p:cNvPr>
          <p:cNvSpPr/>
          <p:nvPr/>
        </p:nvSpPr>
        <p:spPr>
          <a:xfrm>
            <a:off x="9561443" y="-3970"/>
            <a:ext cx="2630556" cy="68619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9CB26A2E-46F9-4A3F-8B0E-80DEBB856F4C}"/>
              </a:ext>
            </a:extLst>
          </p:cNvPr>
          <p:cNvSpPr/>
          <p:nvPr userDrawn="1"/>
        </p:nvSpPr>
        <p:spPr>
          <a:xfrm>
            <a:off x="9561443" y="-3970"/>
            <a:ext cx="2630556" cy="68619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2">
            <a:extLst>
              <a:ext uri="{FF2B5EF4-FFF2-40B4-BE49-F238E27FC236}">
                <a16:creationId xmlns:a16="http://schemas.microsoft.com/office/drawing/2014/main" id="{B7B0E4A8-CB83-4FB1-8490-6B03B730A63F}"/>
              </a:ext>
            </a:extLst>
          </p:cNvPr>
          <p:cNvSpPr>
            <a:spLocks noGrp="1"/>
          </p:cNvSpPr>
          <p:nvPr>
            <p:ph idx="1"/>
          </p:nvPr>
        </p:nvSpPr>
        <p:spPr>
          <a:xfrm>
            <a:off x="609600" y="1604431"/>
            <a:ext cx="8693426" cy="4193913"/>
          </a:xfrm>
          <a:prstGeom prst="rect">
            <a:avLst/>
          </a:prstGeom>
        </p:spPr>
        <p:txBody>
          <a:bodyPr>
            <a:noAutofit/>
          </a:bodyPr>
          <a:lstStyle>
            <a:lvl1pPr marL="0" indent="0">
              <a:lnSpc>
                <a:spcPct val="100000"/>
              </a:lnSpc>
              <a:spcBef>
                <a:spcPts val="0"/>
              </a:spcBef>
              <a:spcAft>
                <a:spcPts val="1200"/>
              </a:spcAft>
              <a:buClr>
                <a:schemeClr val="accent1"/>
              </a:buClr>
              <a:buSzPct val="100000"/>
              <a:buFont typeface="Arial" panose="020B0604020202020204" pitchFamily="34" charset="0"/>
              <a:buNone/>
              <a:defRPr sz="2400">
                <a:solidFill>
                  <a:schemeClr val="tx1"/>
                </a:solidFill>
              </a:defRPr>
            </a:lvl1pPr>
            <a:lvl2pPr marL="800100" indent="-342900">
              <a:lnSpc>
                <a:spcPct val="100000"/>
              </a:lnSpc>
              <a:spcBef>
                <a:spcPts val="0"/>
              </a:spcBef>
              <a:spcAft>
                <a:spcPts val="1200"/>
              </a:spcAft>
              <a:buClr>
                <a:schemeClr val="accent1"/>
              </a:buClr>
              <a:buFont typeface="Arial" panose="020B0604020202020204" pitchFamily="34" charset="0"/>
              <a:buChar char="•"/>
              <a:defRPr sz="2400"/>
            </a:lvl2pPr>
            <a:lvl3pPr marL="1257300" indent="-342900">
              <a:lnSpc>
                <a:spcPct val="100000"/>
              </a:lnSpc>
              <a:spcBef>
                <a:spcPts val="0"/>
              </a:spcBef>
              <a:spcAft>
                <a:spcPts val="1200"/>
              </a:spcAft>
              <a:buClr>
                <a:schemeClr val="accent1"/>
              </a:buClr>
              <a:buFont typeface="Arial" panose="020B0604020202020204" pitchFamily="34" charset="0"/>
              <a:buChar char="•"/>
              <a:defRPr sz="2400"/>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1145543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_orang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0D202AE-E26D-4EA5-8DAA-E3DC5147A7DF}"/>
              </a:ext>
            </a:extLst>
          </p:cNvPr>
          <p:cNvSpPr/>
          <p:nvPr userDrawn="1"/>
        </p:nvSpPr>
        <p:spPr>
          <a:xfrm>
            <a:off x="0" y="-3969"/>
            <a:ext cx="12192000" cy="68619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7" name="Text Placeholder 2">
            <a:extLst>
              <a:ext uri="{FF2B5EF4-FFF2-40B4-BE49-F238E27FC236}">
                <a16:creationId xmlns:a16="http://schemas.microsoft.com/office/drawing/2014/main" id="{BB4DCB2A-DBA5-4EF7-8A8A-23B2BE48B687}"/>
              </a:ext>
            </a:extLst>
          </p:cNvPr>
          <p:cNvSpPr>
            <a:spLocks noGrp="1"/>
          </p:cNvSpPr>
          <p:nvPr>
            <p:ph type="body" sz="quarter" idx="10" hasCustomPrompt="1"/>
          </p:nvPr>
        </p:nvSpPr>
        <p:spPr>
          <a:xfrm>
            <a:off x="600890" y="4732759"/>
            <a:ext cx="10528664" cy="1025525"/>
          </a:xfrm>
          <a:prstGeom prst="rect">
            <a:avLst/>
          </a:prstGeom>
          <a:solidFill>
            <a:schemeClr val="bg1"/>
          </a:solidFill>
        </p:spPr>
        <p:txBody>
          <a:bodyPr/>
          <a:lstStyle>
            <a:lvl1pPr marL="0" indent="0">
              <a:buFontTx/>
              <a:buNone/>
              <a:defRPr>
                <a:solidFill>
                  <a:schemeClr val="accent2">
                    <a:lumMod val="75000"/>
                  </a:schemeClr>
                </a:solidFill>
              </a:defRPr>
            </a:lvl1pPr>
          </a:lstStyle>
          <a:p>
            <a:pPr lvl="0"/>
            <a:r>
              <a:rPr lang="en-US" dirty="0"/>
              <a:t>Click to add subtitle (or delete this box)</a:t>
            </a:r>
          </a:p>
        </p:txBody>
      </p:sp>
      <p:sp>
        <p:nvSpPr>
          <p:cNvPr id="11" name="Text Placeholder 3">
            <a:extLst>
              <a:ext uri="{FF2B5EF4-FFF2-40B4-BE49-F238E27FC236}">
                <a16:creationId xmlns:a16="http://schemas.microsoft.com/office/drawing/2014/main" id="{B66AFAA7-1327-4259-B4EB-D5AB4DD08008}"/>
              </a:ext>
            </a:extLst>
          </p:cNvPr>
          <p:cNvSpPr>
            <a:spLocks noGrp="1"/>
          </p:cNvSpPr>
          <p:nvPr>
            <p:ph type="body" sz="quarter" idx="11"/>
          </p:nvPr>
        </p:nvSpPr>
        <p:spPr>
          <a:xfrm>
            <a:off x="600889" y="3637633"/>
            <a:ext cx="10528300" cy="1097280"/>
          </a:xfrm>
          <a:prstGeom prst="rect">
            <a:avLst/>
          </a:prstGeom>
          <a:solidFill>
            <a:schemeClr val="bg1"/>
          </a:solidFill>
        </p:spPr>
        <p:txBody>
          <a:bodyPr anchor="ctr"/>
          <a:lstStyle>
            <a:lvl1pPr marL="0" indent="0" algn="l" defTabSz="914400" rtl="0" eaLnBrk="1" latinLnBrk="0" hangingPunct="1">
              <a:lnSpc>
                <a:spcPct val="90000"/>
              </a:lnSpc>
              <a:spcBef>
                <a:spcPct val="0"/>
              </a:spcBef>
              <a:buFontTx/>
              <a:buNone/>
              <a:defRPr lang="en-US" sz="4800" b="1" kern="1200" dirty="0" smtClean="0">
                <a:solidFill>
                  <a:schemeClr val="accent2">
                    <a:lumMod val="75000"/>
                  </a:schemeClr>
                </a:solidFill>
                <a:latin typeface="+mj-lt"/>
                <a:ea typeface="+mj-ea"/>
                <a:cs typeface="+mj-cs"/>
              </a:defRPr>
            </a:lvl1pPr>
            <a:lvl5pPr marL="52388" indent="0">
              <a:buNone/>
              <a:defRPr sz="5400" b="1">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3993576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_orange">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D162C41-C7D1-46B2-9E43-D4051A8C9BD0}"/>
              </a:ext>
            </a:extLst>
          </p:cNvPr>
          <p:cNvSpPr txBox="1">
            <a:spLocks/>
          </p:cNvSpPr>
          <p:nvPr/>
        </p:nvSpPr>
        <p:spPr>
          <a:xfrm>
            <a:off x="406400" y="6477000"/>
            <a:ext cx="2844800" cy="24765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1050" smtClean="0">
                <a:solidFill>
                  <a:schemeClr val="accent1"/>
                </a:solidFill>
              </a:rPr>
              <a:pPr algn="l"/>
              <a:t>‹#›</a:t>
            </a:fld>
            <a:endParaRPr lang="en-US" altLang="en-US" sz="1050" dirty="0">
              <a:solidFill>
                <a:schemeClr val="accent1"/>
              </a:solidFill>
            </a:endParaRPr>
          </a:p>
        </p:txBody>
      </p:sp>
      <p:sp>
        <p:nvSpPr>
          <p:cNvPr id="16" name="Rectangle 15">
            <a:extLst>
              <a:ext uri="{FF2B5EF4-FFF2-40B4-BE49-F238E27FC236}">
                <a16:creationId xmlns:a16="http://schemas.microsoft.com/office/drawing/2014/main" id="{2342E8A2-CF38-4B9D-BC79-66E6E4B7C320}"/>
              </a:ext>
            </a:extLst>
          </p:cNvPr>
          <p:cNvSpPr/>
          <p:nvPr/>
        </p:nvSpPr>
        <p:spPr bwMode="auto">
          <a:xfrm>
            <a:off x="1" y="-3969"/>
            <a:ext cx="12192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anose="02020603050405020304" pitchFamily="18" charset="0"/>
            </a:endParaRPr>
          </a:p>
        </p:txBody>
      </p:sp>
      <p:sp>
        <p:nvSpPr>
          <p:cNvPr id="9" name="Slide Number Placeholder 4">
            <a:extLst>
              <a:ext uri="{FF2B5EF4-FFF2-40B4-BE49-F238E27FC236}">
                <a16:creationId xmlns:a16="http://schemas.microsoft.com/office/drawing/2014/main" id="{D44B99B9-1B0F-4735-8E96-A390BA7E1DA9}"/>
              </a:ext>
            </a:extLst>
          </p:cNvPr>
          <p:cNvSpPr txBox="1">
            <a:spLocks/>
          </p:cNvSpPr>
          <p:nvPr/>
        </p:nvSpPr>
        <p:spPr>
          <a:xfrm>
            <a:off x="406400" y="6477000"/>
            <a:ext cx="2844800" cy="24765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1050" smtClean="0">
                <a:solidFill>
                  <a:schemeClr val="accent1"/>
                </a:solidFill>
              </a:rPr>
              <a:pPr algn="l"/>
              <a:t>‹#›</a:t>
            </a:fld>
            <a:endParaRPr lang="en-US" altLang="en-US" sz="1050" dirty="0">
              <a:solidFill>
                <a:schemeClr val="accent1"/>
              </a:solidFill>
            </a:endParaRPr>
          </a:p>
        </p:txBody>
      </p:sp>
      <p:sp>
        <p:nvSpPr>
          <p:cNvPr id="14" name="Rectangle 13">
            <a:extLst>
              <a:ext uri="{FF2B5EF4-FFF2-40B4-BE49-F238E27FC236}">
                <a16:creationId xmlns:a16="http://schemas.microsoft.com/office/drawing/2014/main" id="{60C9ED46-B40F-4FFE-BCC0-B3E0E8A56B48}"/>
              </a:ext>
            </a:extLst>
          </p:cNvPr>
          <p:cNvSpPr/>
          <p:nvPr/>
        </p:nvSpPr>
        <p:spPr bwMode="auto">
          <a:xfrm>
            <a:off x="1" y="-3969"/>
            <a:ext cx="12192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anose="02020603050405020304" pitchFamily="18" charset="0"/>
            </a:endParaRPr>
          </a:p>
        </p:txBody>
      </p:sp>
      <p:sp>
        <p:nvSpPr>
          <p:cNvPr id="10" name="Rectangle 9">
            <a:extLst>
              <a:ext uri="{FF2B5EF4-FFF2-40B4-BE49-F238E27FC236}">
                <a16:creationId xmlns:a16="http://schemas.microsoft.com/office/drawing/2014/main" id="{CF36C8BD-87E4-430D-93F0-F0EFD443C657}"/>
              </a:ext>
            </a:extLst>
          </p:cNvPr>
          <p:cNvSpPr/>
          <p:nvPr/>
        </p:nvSpPr>
        <p:spPr>
          <a:xfrm>
            <a:off x="0" y="-3969"/>
            <a:ext cx="12191999"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A848F48A-960C-463A-911C-AF7FCB01D508}"/>
              </a:ext>
            </a:extLst>
          </p:cNvPr>
          <p:cNvSpPr>
            <a:spLocks noGrp="1"/>
          </p:cNvSpPr>
          <p:nvPr>
            <p:ph type="title" hasCustomPrompt="1"/>
          </p:nvPr>
        </p:nvSpPr>
        <p:spPr>
          <a:xfrm>
            <a:off x="609600" y="379020"/>
            <a:ext cx="10972800" cy="1143000"/>
          </a:xfrm>
          <a:prstGeom prst="rect">
            <a:avLst/>
          </a:prstGeom>
        </p:spPr>
        <p:txBody>
          <a:bodyPr anchor="ctr">
            <a:normAutofit/>
          </a:bodyPr>
          <a:lstStyle>
            <a:lvl1pPr algn="l">
              <a:defRPr sz="3600" b="1">
                <a:solidFill>
                  <a:schemeClr val="accent1"/>
                </a:solidFill>
              </a:defRPr>
            </a:lvl1pPr>
          </a:lstStyle>
          <a:p>
            <a:r>
              <a:rPr lang="en-US" dirty="0"/>
              <a:t>Click to add title</a:t>
            </a:r>
          </a:p>
        </p:txBody>
      </p:sp>
      <p:sp>
        <p:nvSpPr>
          <p:cNvPr id="13" name="Slide Number Placeholder 4">
            <a:extLst>
              <a:ext uri="{FF2B5EF4-FFF2-40B4-BE49-F238E27FC236}">
                <a16:creationId xmlns:a16="http://schemas.microsoft.com/office/drawing/2014/main" id="{9BD2405D-4185-4D3A-9F84-C3C3E40A0045}"/>
              </a:ext>
            </a:extLst>
          </p:cNvPr>
          <p:cNvSpPr txBox="1">
            <a:spLocks/>
          </p:cNvSpPr>
          <p:nvPr/>
        </p:nvSpPr>
        <p:spPr>
          <a:xfrm>
            <a:off x="406400" y="6477000"/>
            <a:ext cx="2844800" cy="24765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1050" smtClean="0">
                <a:solidFill>
                  <a:schemeClr val="accent1"/>
                </a:solidFill>
              </a:rPr>
              <a:pPr algn="l"/>
              <a:t>‹#›</a:t>
            </a:fld>
            <a:endParaRPr lang="en-US" altLang="en-US" sz="1050" dirty="0">
              <a:solidFill>
                <a:schemeClr val="accent1"/>
              </a:solidFill>
            </a:endParaRPr>
          </a:p>
        </p:txBody>
      </p:sp>
      <p:sp>
        <p:nvSpPr>
          <p:cNvPr id="19" name="Rectangle 18">
            <a:extLst>
              <a:ext uri="{FF2B5EF4-FFF2-40B4-BE49-F238E27FC236}">
                <a16:creationId xmlns:a16="http://schemas.microsoft.com/office/drawing/2014/main" id="{63AF136A-EEE6-431C-B3EC-CADB9F1E20C1}"/>
              </a:ext>
            </a:extLst>
          </p:cNvPr>
          <p:cNvSpPr/>
          <p:nvPr/>
        </p:nvSpPr>
        <p:spPr bwMode="auto">
          <a:xfrm>
            <a:off x="1" y="-3969"/>
            <a:ext cx="12192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anose="02020603050405020304" pitchFamily="18" charset="0"/>
            </a:endParaRPr>
          </a:p>
        </p:txBody>
      </p:sp>
      <p:sp>
        <p:nvSpPr>
          <p:cNvPr id="21" name="Rectangle 20">
            <a:extLst>
              <a:ext uri="{FF2B5EF4-FFF2-40B4-BE49-F238E27FC236}">
                <a16:creationId xmlns:a16="http://schemas.microsoft.com/office/drawing/2014/main" id="{24D547D8-2514-4C52-A6A9-7E4BC0107F6F}"/>
              </a:ext>
            </a:extLst>
          </p:cNvPr>
          <p:cNvSpPr/>
          <p:nvPr/>
        </p:nvSpPr>
        <p:spPr>
          <a:xfrm>
            <a:off x="0" y="-3969"/>
            <a:ext cx="12191999"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Slide Number Placeholder 4">
            <a:extLst>
              <a:ext uri="{FF2B5EF4-FFF2-40B4-BE49-F238E27FC236}">
                <a16:creationId xmlns:a16="http://schemas.microsoft.com/office/drawing/2014/main" id="{7A94FAC1-8202-4483-8B60-EF92D773C85D}"/>
              </a:ext>
            </a:extLst>
          </p:cNvPr>
          <p:cNvSpPr txBox="1">
            <a:spLocks/>
          </p:cNvSpPr>
          <p:nvPr userDrawn="1"/>
        </p:nvSpPr>
        <p:spPr>
          <a:xfrm>
            <a:off x="406400" y="6477000"/>
            <a:ext cx="2844800" cy="24765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1050" smtClean="0">
                <a:solidFill>
                  <a:schemeClr val="accent1"/>
                </a:solidFill>
              </a:rPr>
              <a:pPr algn="l"/>
              <a:t>‹#›</a:t>
            </a:fld>
            <a:endParaRPr lang="en-US" altLang="en-US" sz="1050" dirty="0">
              <a:solidFill>
                <a:schemeClr val="accent1"/>
              </a:solidFill>
            </a:endParaRPr>
          </a:p>
        </p:txBody>
      </p:sp>
      <p:sp>
        <p:nvSpPr>
          <p:cNvPr id="24" name="Rectangle 23">
            <a:extLst>
              <a:ext uri="{FF2B5EF4-FFF2-40B4-BE49-F238E27FC236}">
                <a16:creationId xmlns:a16="http://schemas.microsoft.com/office/drawing/2014/main" id="{54E455AC-D9BF-4BC6-A992-2EE6FE464E52}"/>
              </a:ext>
            </a:extLst>
          </p:cNvPr>
          <p:cNvSpPr/>
          <p:nvPr userDrawn="1"/>
        </p:nvSpPr>
        <p:spPr bwMode="auto">
          <a:xfrm>
            <a:off x="1" y="-3969"/>
            <a:ext cx="12192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anose="02020603050405020304" pitchFamily="18" charset="0"/>
            </a:endParaRPr>
          </a:p>
        </p:txBody>
      </p:sp>
      <p:sp>
        <p:nvSpPr>
          <p:cNvPr id="26" name="Rectangle 25">
            <a:extLst>
              <a:ext uri="{FF2B5EF4-FFF2-40B4-BE49-F238E27FC236}">
                <a16:creationId xmlns:a16="http://schemas.microsoft.com/office/drawing/2014/main" id="{12EE1075-CE19-4E1E-90EE-F341ECAF818B}"/>
              </a:ext>
            </a:extLst>
          </p:cNvPr>
          <p:cNvSpPr/>
          <p:nvPr userDrawn="1"/>
        </p:nvSpPr>
        <p:spPr>
          <a:xfrm>
            <a:off x="0" y="-3969"/>
            <a:ext cx="12191999"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Content Placeholder 2">
            <a:extLst>
              <a:ext uri="{FF2B5EF4-FFF2-40B4-BE49-F238E27FC236}">
                <a16:creationId xmlns:a16="http://schemas.microsoft.com/office/drawing/2014/main" id="{25E21D74-3935-4E7D-99A3-EFBBFEBAEC5C}"/>
              </a:ext>
            </a:extLst>
          </p:cNvPr>
          <p:cNvSpPr>
            <a:spLocks noGrp="1"/>
          </p:cNvSpPr>
          <p:nvPr>
            <p:ph idx="1"/>
          </p:nvPr>
        </p:nvSpPr>
        <p:spPr>
          <a:xfrm>
            <a:off x="609600" y="1604431"/>
            <a:ext cx="10972800" cy="4193913"/>
          </a:xfrm>
          <a:prstGeom prst="rect">
            <a:avLst/>
          </a:prstGeom>
        </p:spPr>
        <p:txBody>
          <a:bodyPr>
            <a:noAutofit/>
          </a:bodyPr>
          <a:lstStyle>
            <a:lvl1pPr marL="0" indent="0">
              <a:lnSpc>
                <a:spcPct val="100000"/>
              </a:lnSpc>
              <a:spcBef>
                <a:spcPts val="0"/>
              </a:spcBef>
              <a:spcAft>
                <a:spcPts val="1200"/>
              </a:spcAft>
              <a:buClr>
                <a:schemeClr val="accent1"/>
              </a:buClr>
              <a:buSzPct val="100000"/>
              <a:buFont typeface="Arial" panose="020B0604020202020204" pitchFamily="34" charset="0"/>
              <a:buNone/>
              <a:defRPr sz="2400">
                <a:solidFill>
                  <a:schemeClr val="tx1"/>
                </a:solidFill>
              </a:defRPr>
            </a:lvl1pPr>
            <a:lvl2pPr marL="800100" indent="-342900">
              <a:lnSpc>
                <a:spcPct val="100000"/>
              </a:lnSpc>
              <a:spcBef>
                <a:spcPts val="0"/>
              </a:spcBef>
              <a:spcAft>
                <a:spcPts val="1200"/>
              </a:spcAft>
              <a:buClr>
                <a:schemeClr val="accent1"/>
              </a:buClr>
              <a:buFont typeface="Arial" panose="020B0604020202020204" pitchFamily="34" charset="0"/>
              <a:buChar char="•"/>
              <a:defRPr sz="2400"/>
            </a:lvl2pPr>
            <a:lvl3pPr marL="1257300" indent="-342900">
              <a:lnSpc>
                <a:spcPct val="100000"/>
              </a:lnSpc>
              <a:spcBef>
                <a:spcPts val="0"/>
              </a:spcBef>
              <a:spcAft>
                <a:spcPts val="1200"/>
              </a:spcAft>
              <a:buClr>
                <a:schemeClr val="accent1"/>
              </a:buClr>
              <a:buFont typeface="Arial" panose="020B0604020202020204" pitchFamily="34" charset="0"/>
              <a:buChar char="•"/>
              <a:defRPr sz="2400"/>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1936490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8867136"/>
      </p:ext>
    </p:extLst>
  </p:cSld>
  <p:clrMap bg1="lt1" tx1="dk1" bg2="lt2" tx2="dk2" accent1="accent1" accent2="accent2" accent3="accent3" accent4="accent4" accent5="accent5" accent6="accent6" hlink="hlink" folHlink="folHlink"/>
  <p:sldLayoutIdLst>
    <p:sldLayoutId id="2147483809" r:id="rId1"/>
    <p:sldLayoutId id="2147483769" r:id="rId2"/>
    <p:sldLayoutId id="2147483770" r:id="rId3"/>
    <p:sldLayoutId id="2147483771" r:id="rId4"/>
    <p:sldLayoutId id="2147483802" r:id="rId5"/>
    <p:sldLayoutId id="2147483774" r:id="rId6"/>
    <p:sldLayoutId id="2147483776" r:id="rId7"/>
    <p:sldLayoutId id="2147483803" r:id="rId8"/>
    <p:sldLayoutId id="2147483778" r:id="rId9"/>
    <p:sldLayoutId id="2147483780" r:id="rId10"/>
    <p:sldLayoutId id="2147483804" r:id="rId11"/>
    <p:sldLayoutId id="2147483782" r:id="rId12"/>
    <p:sldLayoutId id="2147483784" r:id="rId13"/>
    <p:sldLayoutId id="2147483805" r:id="rId14"/>
    <p:sldLayoutId id="2147483786" r:id="rId15"/>
    <p:sldLayoutId id="2147483788" r:id="rId16"/>
    <p:sldLayoutId id="2147483806" r:id="rId17"/>
    <p:sldLayoutId id="2147483791" r:id="rId18"/>
    <p:sldLayoutId id="2147483793" r:id="rId19"/>
    <p:sldLayoutId id="2147483807" r:id="rId20"/>
    <p:sldLayoutId id="2147483795" r:id="rId21"/>
    <p:sldLayoutId id="2147483797" r:id="rId22"/>
    <p:sldLayoutId id="2147483808" r:id="rId23"/>
    <p:sldLayoutId id="2147483799" r:id="rId24"/>
    <p:sldLayoutId id="2147483801" r:id="rId25"/>
    <p:sldLayoutId id="2147483789" r:id="rId26"/>
    <p:sldLayoutId id="2147483810" r:id="rId27"/>
  </p:sldLayoutIdLst>
  <p:txStyles>
    <p:titleStyle>
      <a:lvl1pPr algn="ctr"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oregon.gov/oha/HPA/ANALYTICS/Pages/All-Payer-All-Claims-TAG.aspx" TargetMode="Externa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hyperlink" Target="mailto:APAC.Admin@odhsoha.oregon.gov"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oregon.gov/oha/HPA/ANALYTICS/Pages/Data-Review-Committee.aspx"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E34CB56B-12FB-4EA6-8581-D39F88A5884C}"/>
              </a:ext>
            </a:extLst>
          </p:cNvPr>
          <p:cNvSpPr>
            <a:spLocks noGrp="1" noChangeArrowheads="1"/>
          </p:cNvSpPr>
          <p:nvPr>
            <p:ph type="ctrTitle"/>
          </p:nvPr>
        </p:nvSpPr>
        <p:spPr/>
        <p:txBody>
          <a:bodyPr>
            <a:normAutofit fontScale="90000"/>
          </a:bodyPr>
          <a:lstStyle/>
          <a:p>
            <a:pPr eaLnBrk="1" hangingPunct="1"/>
            <a:r>
              <a:rPr lang="en-US" altLang="en-US" sz="4400" b="1" dirty="0">
                <a:solidFill>
                  <a:srgbClr val="005595"/>
                </a:solidFill>
                <a:latin typeface="Arial" panose="020B0604020202020204" pitchFamily="34" charset="0"/>
                <a:cs typeface="Arial" panose="020B0604020202020204" pitchFamily="34" charset="0"/>
              </a:rPr>
              <a:t>All Payer All Claims (APAC) </a:t>
            </a:r>
            <a:br>
              <a:rPr lang="en-US" altLang="en-US" sz="4400" b="1" dirty="0">
                <a:solidFill>
                  <a:srgbClr val="005595"/>
                </a:solidFill>
                <a:latin typeface="Arial" panose="020B0604020202020204" pitchFamily="34" charset="0"/>
                <a:cs typeface="Arial" panose="020B0604020202020204" pitchFamily="34" charset="0"/>
              </a:rPr>
            </a:br>
            <a:r>
              <a:rPr lang="en-US" altLang="en-US" sz="4400" b="1" dirty="0">
                <a:solidFill>
                  <a:srgbClr val="005595"/>
                </a:solidFill>
                <a:latin typeface="Arial" panose="020B0604020202020204" pitchFamily="34" charset="0"/>
                <a:cs typeface="Arial" panose="020B0604020202020204" pitchFamily="34" charset="0"/>
              </a:rPr>
              <a:t>Technical Advisory Group</a:t>
            </a:r>
            <a:br>
              <a:rPr lang="en-US" altLang="en-US" sz="4400" b="1" dirty="0">
                <a:solidFill>
                  <a:srgbClr val="2970A6"/>
                </a:solidFill>
                <a:latin typeface="Arial" panose="020B0604020202020204" pitchFamily="34" charset="0"/>
                <a:cs typeface="Arial" panose="020B0604020202020204" pitchFamily="34" charset="0"/>
              </a:rPr>
            </a:br>
            <a:endParaRPr lang="en-US" altLang="en-US" sz="4400" b="1" dirty="0">
              <a:solidFill>
                <a:srgbClr val="FF0000"/>
              </a:solidFill>
              <a:latin typeface="Arial" panose="020B0604020202020204" pitchFamily="34" charset="0"/>
              <a:cs typeface="Arial" panose="020B0604020202020204" pitchFamily="34" charset="0"/>
            </a:endParaRPr>
          </a:p>
        </p:txBody>
      </p:sp>
      <p:sp>
        <p:nvSpPr>
          <p:cNvPr id="102403" name="Rectangle 3">
            <a:extLst>
              <a:ext uri="{FF2B5EF4-FFF2-40B4-BE49-F238E27FC236}">
                <a16:creationId xmlns:a16="http://schemas.microsoft.com/office/drawing/2014/main" id="{EFC9A034-63D8-499D-A8A0-CADADF2FEE44}"/>
              </a:ext>
            </a:extLst>
          </p:cNvPr>
          <p:cNvSpPr>
            <a:spLocks noGrp="1" noChangeArrowheads="1"/>
          </p:cNvSpPr>
          <p:nvPr>
            <p:ph type="subTitle" idx="1"/>
          </p:nvPr>
        </p:nvSpPr>
        <p:spPr>
          <a:xfrm>
            <a:off x="1248227" y="2053771"/>
            <a:ext cx="9695543" cy="2463800"/>
          </a:xfrm>
        </p:spPr>
        <p:txBody>
          <a:bodyPr>
            <a:normAutofit fontScale="62500" lnSpcReduction="20000"/>
          </a:bodyPr>
          <a:lstStyle/>
          <a:p>
            <a:pPr eaLnBrk="1" hangingPunct="1"/>
            <a:r>
              <a:rPr lang="en-US" altLang="en-US" sz="4600" dirty="0">
                <a:solidFill>
                  <a:srgbClr val="005595"/>
                </a:solidFill>
                <a:latin typeface="Arial" panose="020B0604020202020204" pitchFamily="34" charset="0"/>
                <a:cs typeface="Arial" panose="020B0604020202020204" pitchFamily="34" charset="0"/>
              </a:rPr>
              <a:t>March 20, 2024</a:t>
            </a:r>
          </a:p>
          <a:p>
            <a:pPr eaLnBrk="1" hangingPunct="1"/>
            <a:endParaRPr lang="en-US" altLang="en-US" sz="3200" dirty="0">
              <a:solidFill>
                <a:srgbClr val="005595"/>
              </a:solidFill>
              <a:latin typeface="Arial" panose="020B0604020202020204" pitchFamily="34" charset="0"/>
              <a:cs typeface="Arial" panose="020B0604020202020204" pitchFamily="34" charset="0"/>
            </a:endParaRPr>
          </a:p>
          <a:p>
            <a:pPr>
              <a:lnSpc>
                <a:spcPct val="120000"/>
              </a:lnSpc>
              <a:spcBef>
                <a:spcPts val="0"/>
              </a:spcBef>
            </a:pPr>
            <a:r>
              <a:rPr lang="en-US" sz="2900" b="0" dirty="0">
                <a:solidFill>
                  <a:srgbClr val="000000"/>
                </a:solidFill>
              </a:rPr>
              <a:t>To provide verbal public comment send a ZOOM chat message to the meeting host </a:t>
            </a:r>
          </a:p>
          <a:p>
            <a:pPr>
              <a:lnSpc>
                <a:spcPct val="120000"/>
              </a:lnSpc>
              <a:spcBef>
                <a:spcPts val="0"/>
              </a:spcBef>
            </a:pPr>
            <a:r>
              <a:rPr lang="en-US" sz="2900" b="0" dirty="0">
                <a:solidFill>
                  <a:srgbClr val="000000"/>
                </a:solidFill>
              </a:rPr>
              <a:t>Ashley Walchli, or text 503-385-6542, and request public comment.</a:t>
            </a:r>
          </a:p>
          <a:p>
            <a:pPr>
              <a:lnSpc>
                <a:spcPct val="120000"/>
              </a:lnSpc>
              <a:spcBef>
                <a:spcPts val="0"/>
              </a:spcBef>
            </a:pPr>
            <a:r>
              <a:rPr lang="en-US" sz="2900" b="0" dirty="0">
                <a:solidFill>
                  <a:srgbClr val="000000"/>
                </a:solidFill>
              </a:rPr>
              <a:t> </a:t>
            </a:r>
          </a:p>
          <a:p>
            <a:pPr>
              <a:lnSpc>
                <a:spcPct val="120000"/>
              </a:lnSpc>
              <a:spcBef>
                <a:spcPts val="0"/>
              </a:spcBef>
            </a:pPr>
            <a:r>
              <a:rPr lang="en-US" sz="2900" b="0" i="0" dirty="0">
                <a:solidFill>
                  <a:srgbClr val="000000"/>
                </a:solidFill>
                <a:effectLst/>
              </a:rPr>
              <a:t>OHA welcomes all participants. If you have any questions about accommodations or need any assistance to participate, please ZOOM chat Ashley Walchli</a:t>
            </a:r>
            <a:r>
              <a:rPr lang="en-US" sz="2900" b="0" dirty="0">
                <a:solidFill>
                  <a:srgbClr val="000000"/>
                </a:solidFill>
              </a:rPr>
              <a:t>, or text 503-385-6542.</a:t>
            </a:r>
          </a:p>
          <a:p>
            <a:pPr>
              <a:lnSpc>
                <a:spcPct val="120000"/>
              </a:lnSpc>
              <a:spcBef>
                <a:spcPts val="0"/>
              </a:spcBef>
            </a:pPr>
            <a:r>
              <a:rPr lang="en-US" sz="2900" b="0" i="0" dirty="0">
                <a:solidFill>
                  <a:srgbClr val="000000"/>
                </a:solidFill>
                <a:effectLst/>
              </a:rPr>
              <a:t>All relay calls are accepted.</a:t>
            </a:r>
            <a:endParaRPr lang="en-US" sz="2900" b="0" dirty="0">
              <a:solidFill>
                <a:srgbClr val="000000"/>
              </a:solidFill>
            </a:endParaRPr>
          </a:p>
          <a:p>
            <a:endParaRPr lang="en-US" sz="3200" b="0" dirty="0">
              <a:solidFill>
                <a:srgbClr val="000000"/>
              </a:solidFill>
            </a:endParaRPr>
          </a:p>
        </p:txBody>
      </p:sp>
      <p:sp>
        <p:nvSpPr>
          <p:cNvPr id="2" name="Rectangle 1">
            <a:extLst>
              <a:ext uri="{FF2B5EF4-FFF2-40B4-BE49-F238E27FC236}">
                <a16:creationId xmlns:a16="http://schemas.microsoft.com/office/drawing/2014/main" id="{3B5F6A60-E280-4743-AB8A-153F8A0CCE88}"/>
              </a:ext>
            </a:extLst>
          </p:cNvPr>
          <p:cNvSpPr/>
          <p:nvPr/>
        </p:nvSpPr>
        <p:spPr>
          <a:xfrm>
            <a:off x="1248227" y="2598058"/>
            <a:ext cx="9695543" cy="1919514"/>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5B99F0B-2CE4-960F-4AC5-BDE7BF8191CC}"/>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27025B31-9DC0-ADC4-BA90-F7B5734D4CA2}"/>
              </a:ext>
            </a:extLst>
          </p:cNvPr>
          <p:cNvSpPr>
            <a:spLocks noGrp="1"/>
          </p:cNvSpPr>
          <p:nvPr>
            <p:ph type="body" sz="quarter" idx="11"/>
          </p:nvPr>
        </p:nvSpPr>
        <p:spPr/>
        <p:txBody>
          <a:bodyPr/>
          <a:lstStyle/>
          <a:p>
            <a:r>
              <a:rPr lang="en-US" dirty="0"/>
              <a:t>HSRI Annual Validation reports refresher</a:t>
            </a:r>
          </a:p>
        </p:txBody>
      </p:sp>
    </p:spTree>
    <p:extLst>
      <p:ext uri="{BB962C8B-B14F-4D97-AF65-F5344CB8AC3E}">
        <p14:creationId xmlns:p14="http://schemas.microsoft.com/office/powerpoint/2010/main" val="2265405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E34CB56B-12FB-4EA6-8581-D39F88A5884C}"/>
              </a:ext>
            </a:extLst>
          </p:cNvPr>
          <p:cNvSpPr>
            <a:spLocks noGrp="1" noChangeArrowheads="1"/>
          </p:cNvSpPr>
          <p:nvPr>
            <p:ph type="ctrTitle"/>
          </p:nvPr>
        </p:nvSpPr>
        <p:spPr>
          <a:xfrm>
            <a:off x="914399" y="1111647"/>
            <a:ext cx="10363200" cy="1470025"/>
          </a:xfrm>
        </p:spPr>
        <p:txBody>
          <a:bodyPr>
            <a:normAutofit fontScale="90000"/>
          </a:bodyPr>
          <a:lstStyle/>
          <a:p>
            <a:pPr eaLnBrk="1" hangingPunct="1"/>
            <a:r>
              <a:rPr lang="en-US" altLang="en-US" sz="4400" b="1" dirty="0">
                <a:solidFill>
                  <a:srgbClr val="005595"/>
                </a:solidFill>
                <a:latin typeface="Arial" panose="020B0604020202020204" pitchFamily="34" charset="0"/>
                <a:cs typeface="Arial" panose="020B0604020202020204" pitchFamily="34" charset="0"/>
              </a:rPr>
              <a:t>All Payer All Claims (APAC) </a:t>
            </a:r>
            <a:br>
              <a:rPr lang="en-US" altLang="en-US" sz="4400" b="1" dirty="0">
                <a:solidFill>
                  <a:srgbClr val="005595"/>
                </a:solidFill>
                <a:latin typeface="Arial" panose="020B0604020202020204" pitchFamily="34" charset="0"/>
                <a:cs typeface="Arial" panose="020B0604020202020204" pitchFamily="34" charset="0"/>
              </a:rPr>
            </a:br>
            <a:r>
              <a:rPr lang="en-US" altLang="en-US" sz="4400" b="1" dirty="0">
                <a:solidFill>
                  <a:srgbClr val="005595"/>
                </a:solidFill>
                <a:latin typeface="Arial" panose="020B0604020202020204" pitchFamily="34" charset="0"/>
                <a:cs typeface="Arial" panose="020B0604020202020204" pitchFamily="34" charset="0"/>
              </a:rPr>
              <a:t>Proposed Appendix J File Layout</a:t>
            </a:r>
            <a:br>
              <a:rPr lang="en-US" altLang="en-US" sz="4400" b="1" dirty="0">
                <a:solidFill>
                  <a:srgbClr val="2970A6"/>
                </a:solidFill>
                <a:latin typeface="Arial" panose="020B0604020202020204" pitchFamily="34" charset="0"/>
                <a:cs typeface="Arial" panose="020B0604020202020204" pitchFamily="34" charset="0"/>
              </a:rPr>
            </a:br>
            <a:endParaRPr lang="en-US" altLang="en-US" sz="4400" b="1" dirty="0">
              <a:solidFill>
                <a:srgbClr val="FF0000"/>
              </a:solidFill>
              <a:latin typeface="Arial" panose="020B0604020202020204" pitchFamily="34" charset="0"/>
              <a:cs typeface="Arial" panose="020B0604020202020204" pitchFamily="34" charset="0"/>
            </a:endParaRPr>
          </a:p>
        </p:txBody>
      </p:sp>
      <p:sp>
        <p:nvSpPr>
          <p:cNvPr id="102403" name="Rectangle 3">
            <a:extLst>
              <a:ext uri="{FF2B5EF4-FFF2-40B4-BE49-F238E27FC236}">
                <a16:creationId xmlns:a16="http://schemas.microsoft.com/office/drawing/2014/main" id="{EFC9A034-63D8-499D-A8A0-CADADF2FEE44}"/>
              </a:ext>
            </a:extLst>
          </p:cNvPr>
          <p:cNvSpPr>
            <a:spLocks noGrp="1" noChangeArrowheads="1"/>
          </p:cNvSpPr>
          <p:nvPr>
            <p:ph type="subTitle" idx="1"/>
          </p:nvPr>
        </p:nvSpPr>
        <p:spPr>
          <a:xfrm>
            <a:off x="1248228" y="2581672"/>
            <a:ext cx="9695543" cy="2463800"/>
          </a:xfrm>
        </p:spPr>
        <p:txBody>
          <a:bodyPr>
            <a:normAutofit/>
          </a:bodyPr>
          <a:lstStyle/>
          <a:p>
            <a:pPr eaLnBrk="1" hangingPunct="1"/>
            <a:r>
              <a:rPr lang="en-US" altLang="en-US" sz="4600" dirty="0">
                <a:solidFill>
                  <a:srgbClr val="005595"/>
                </a:solidFill>
                <a:latin typeface="Arial" panose="020B0604020202020204" pitchFamily="34" charset="0"/>
                <a:cs typeface="Arial" panose="020B0604020202020204" pitchFamily="34" charset="0"/>
              </a:rPr>
              <a:t>March 20, 2024</a:t>
            </a:r>
          </a:p>
          <a:p>
            <a:pPr eaLnBrk="1" hangingPunct="1"/>
            <a:endParaRPr lang="en-US" altLang="en-US" sz="3200" dirty="0">
              <a:solidFill>
                <a:srgbClr val="005595"/>
              </a:solidFill>
              <a:latin typeface="Arial" panose="020B0604020202020204" pitchFamily="34" charset="0"/>
              <a:cs typeface="Arial" panose="020B0604020202020204" pitchFamily="34" charset="0"/>
            </a:endParaRPr>
          </a:p>
          <a:p>
            <a:endParaRPr lang="en-US" sz="3200" b="0"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44747"/>
    </mc:Choice>
    <mc:Fallback xmlns="">
      <p:transition spd="slow" advTm="44747"/>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FB01CE-104D-C0CE-3A21-33C0C43A7FF8}"/>
              </a:ext>
            </a:extLst>
          </p:cNvPr>
          <p:cNvSpPr>
            <a:spLocks noGrp="1"/>
          </p:cNvSpPr>
          <p:nvPr>
            <p:ph idx="1"/>
          </p:nvPr>
        </p:nvSpPr>
        <p:spPr/>
        <p:txBody>
          <a:bodyPr/>
          <a:lstStyle/>
          <a:p>
            <a:pPr marL="342900" indent="-342900">
              <a:buFont typeface="Arial" panose="020B0604020202020204" pitchFamily="34" charset="0"/>
              <a:buChar char="•"/>
            </a:pPr>
            <a:r>
              <a:rPr lang="en-US" dirty="0">
                <a:solidFill>
                  <a:srgbClr val="000000"/>
                </a:solidFill>
              </a:rPr>
              <a:t>APAC is authorized to collect data that meets ORS 413.161 (REALD &amp; SOGI). Before submission may begin, APAC must update the APAC data file layouts through formal rulemaking. </a:t>
            </a:r>
          </a:p>
          <a:p>
            <a:pPr marL="342900" indent="-342900">
              <a:buFont typeface="Arial" panose="020B0604020202020204" pitchFamily="34" charset="0"/>
              <a:buChar char="•"/>
            </a:pPr>
            <a:r>
              <a:rPr lang="en-US" dirty="0">
                <a:solidFill>
                  <a:srgbClr val="000000"/>
                </a:solidFill>
              </a:rPr>
              <a:t>The APAC team and the Equity and Inclusion Division have collaborated to create a file layout (Appendix J) to enable the ingestion of REALD &amp; SOGI data into APAC. </a:t>
            </a:r>
          </a:p>
          <a:p>
            <a:pPr marL="342900" indent="-342900">
              <a:buFont typeface="Arial" panose="020B0604020202020204" pitchFamily="34" charset="0"/>
              <a:buChar char="•"/>
            </a:pPr>
            <a:r>
              <a:rPr lang="en-US" dirty="0">
                <a:solidFill>
                  <a:srgbClr val="000000"/>
                </a:solidFill>
              </a:rPr>
              <a:t>Much of the Appendix J file layout is taken from existing REALD and SOGI reporting appendices. </a:t>
            </a:r>
          </a:p>
          <a:p>
            <a:pPr marL="342900" indent="-342900">
              <a:buFont typeface="Arial" panose="020B0604020202020204" pitchFamily="34" charset="0"/>
              <a:buChar char="•"/>
            </a:pPr>
            <a:r>
              <a:rPr lang="en-US" dirty="0">
                <a:solidFill>
                  <a:srgbClr val="000000"/>
                </a:solidFill>
              </a:rPr>
              <a:t>Submission to APAC is currently scheduled to begin on 1/31/25</a:t>
            </a:r>
          </a:p>
          <a:p>
            <a:pPr marL="1143000" lvl="1"/>
            <a:r>
              <a:rPr lang="en-US" dirty="0">
                <a:solidFill>
                  <a:srgbClr val="000000"/>
                </a:solidFill>
              </a:rPr>
              <a:t>Submissions will be made every quarter, with relaxed error thresholds at the start.</a:t>
            </a:r>
          </a:p>
          <a:p>
            <a:pPr marL="342900" indent="-342900">
              <a:buFont typeface="Arial" panose="020B0604020202020204" pitchFamily="34" charset="0"/>
              <a:buChar char="•"/>
            </a:pPr>
            <a:endParaRPr lang="en-US" dirty="0">
              <a:solidFill>
                <a:srgbClr val="000000"/>
              </a:solidFill>
            </a:endParaRPr>
          </a:p>
        </p:txBody>
      </p:sp>
      <p:sp>
        <p:nvSpPr>
          <p:cNvPr id="3" name="Title 2">
            <a:extLst>
              <a:ext uri="{FF2B5EF4-FFF2-40B4-BE49-F238E27FC236}">
                <a16:creationId xmlns:a16="http://schemas.microsoft.com/office/drawing/2014/main" id="{21ACA2CD-AB92-185F-FA10-60991FA72D9B}"/>
              </a:ext>
            </a:extLst>
          </p:cNvPr>
          <p:cNvSpPr>
            <a:spLocks noGrp="1"/>
          </p:cNvSpPr>
          <p:nvPr>
            <p:ph type="title"/>
          </p:nvPr>
        </p:nvSpPr>
        <p:spPr/>
        <p:txBody>
          <a:bodyPr/>
          <a:lstStyle/>
          <a:p>
            <a:r>
              <a:rPr lang="en-US" dirty="0"/>
              <a:t>Background</a:t>
            </a:r>
          </a:p>
        </p:txBody>
      </p:sp>
    </p:spTree>
    <p:extLst>
      <p:ext uri="{BB962C8B-B14F-4D97-AF65-F5344CB8AC3E}">
        <p14:creationId xmlns:p14="http://schemas.microsoft.com/office/powerpoint/2010/main" val="3688097488"/>
      </p:ext>
    </p:extLst>
  </p:cSld>
  <p:clrMapOvr>
    <a:masterClrMapping/>
  </p:clrMapOvr>
  <mc:AlternateContent xmlns:mc="http://schemas.openxmlformats.org/markup-compatibility/2006" xmlns:p14="http://schemas.microsoft.com/office/powerpoint/2010/main">
    <mc:Choice Requires="p14">
      <p:transition spd="slow" p14:dur="2000" advTm="128812"/>
    </mc:Choice>
    <mc:Fallback xmlns="">
      <p:transition spd="slow" advTm="128812"/>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59DB3EF-EA57-5CD0-2BA3-8A2A053BC095}"/>
              </a:ext>
            </a:extLst>
          </p:cNvPr>
          <p:cNvSpPr>
            <a:spLocks noGrp="1"/>
          </p:cNvSpPr>
          <p:nvPr>
            <p:ph idx="1"/>
          </p:nvPr>
        </p:nvSpPr>
        <p:spPr/>
        <p:txBody>
          <a:bodyPr/>
          <a:lstStyle/>
          <a:p>
            <a:pPr marL="342900" indent="-342900">
              <a:buFont typeface="Arial" panose="020B0604020202020204" pitchFamily="34" charset="0"/>
              <a:buChar char="•"/>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Appendix J- Race, Ethnicity, Primary Language and Disability Status; Sexual Orientation and Gender Identity</a:t>
            </a:r>
          </a:p>
          <a:p>
            <a:pPr marL="1143000" lvl="1"/>
            <a:r>
              <a:rPr lang="en-US" sz="1800" dirty="0">
                <a:solidFill>
                  <a:srgbClr val="000000"/>
                </a:solidFill>
                <a:latin typeface="Arial" panose="020B0604020202020204" pitchFamily="34" charset="0"/>
                <a:ea typeface="Calibri" panose="020F0502020204030204" pitchFamily="34" charset="0"/>
                <a:cs typeface="Times New Roman" panose="02020603050405020304" pitchFamily="18" charset="0"/>
              </a:rPr>
              <a:t>70 fields detailing facility name and location information, provider first name and last name, individual’s unique member ID, member demographic information, race and ethnicity, language(s) spoken, interpreter need and type, English proficiency, disability status and needs, and sexual orientation and gender identity information. </a:t>
            </a:r>
            <a:endParaRPr lang="en-US" sz="1800" dirty="0">
              <a:solidFill>
                <a:srgbClr val="000000"/>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1800" dirty="0">
                <a:solidFill>
                  <a:srgbClr val="000000"/>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Items highlighted in yellow in the file layout are current rulemaking activity by E&amp;I and are subject to change</a:t>
            </a:r>
          </a:p>
          <a:p>
            <a:pPr marL="342900" indent="-342900">
              <a:buFont typeface="Arial" panose="020B0604020202020204" pitchFamily="34" charset="0"/>
              <a:buChar char="•"/>
            </a:pPr>
            <a:r>
              <a:rPr lang="en-US" sz="1800" dirty="0">
                <a:solidFill>
                  <a:srgbClr val="000000"/>
                </a:solidFill>
                <a:latin typeface="Arial" panose="020B0604020202020204" pitchFamily="34" charset="0"/>
                <a:ea typeface="Calibri" panose="020F0502020204030204" pitchFamily="34" charset="0"/>
                <a:cs typeface="Times New Roman" panose="02020603050405020304" pitchFamily="18" charset="0"/>
              </a:rPr>
              <a:t>Single values only unless multiple values are separated by a tilde (~) are indicated. Tilde is the only special character accepted. </a:t>
            </a: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endParaRPr lang="en-US" dirty="0">
              <a:solidFill>
                <a:srgbClr val="000000"/>
              </a:solidFill>
            </a:endParaRPr>
          </a:p>
        </p:txBody>
      </p:sp>
      <p:sp>
        <p:nvSpPr>
          <p:cNvPr id="4" name="Title 3">
            <a:extLst>
              <a:ext uri="{FF2B5EF4-FFF2-40B4-BE49-F238E27FC236}">
                <a16:creationId xmlns:a16="http://schemas.microsoft.com/office/drawing/2014/main" id="{F8D3B2A3-AC29-3883-2C99-B74720EDB9DC}"/>
              </a:ext>
            </a:extLst>
          </p:cNvPr>
          <p:cNvSpPr>
            <a:spLocks noGrp="1"/>
          </p:cNvSpPr>
          <p:nvPr>
            <p:ph type="title"/>
          </p:nvPr>
        </p:nvSpPr>
        <p:spPr/>
        <p:txBody>
          <a:bodyPr/>
          <a:lstStyle/>
          <a:p>
            <a:r>
              <a:rPr lang="en-US" dirty="0"/>
              <a:t>Appendix J File Layout</a:t>
            </a:r>
          </a:p>
        </p:txBody>
      </p:sp>
    </p:spTree>
    <p:extLst>
      <p:ext uri="{BB962C8B-B14F-4D97-AF65-F5344CB8AC3E}">
        <p14:creationId xmlns:p14="http://schemas.microsoft.com/office/powerpoint/2010/main" val="1114291663"/>
      </p:ext>
    </p:extLst>
  </p:cSld>
  <p:clrMapOvr>
    <a:masterClrMapping/>
  </p:clrMapOvr>
  <mc:AlternateContent xmlns:mc="http://schemas.openxmlformats.org/markup-compatibility/2006" xmlns:p14="http://schemas.microsoft.com/office/powerpoint/2010/main">
    <mc:Choice Requires="p14">
      <p:transition spd="slow" p14:dur="2000" advTm="84873"/>
    </mc:Choice>
    <mc:Fallback xmlns="">
      <p:transition spd="slow" advTm="84873"/>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5BEC625-16F7-CDBE-482D-A5D764005CD9}"/>
              </a:ext>
            </a:extLst>
          </p:cNvPr>
          <p:cNvPicPr>
            <a:picLocks noGrp="1" noChangeAspect="1"/>
          </p:cNvPicPr>
          <p:nvPr>
            <p:ph idx="1"/>
          </p:nvPr>
        </p:nvPicPr>
        <p:blipFill>
          <a:blip r:embed="rId3"/>
          <a:stretch>
            <a:fillRect/>
          </a:stretch>
        </p:blipFill>
        <p:spPr>
          <a:xfrm>
            <a:off x="2049596" y="1604963"/>
            <a:ext cx="8092808" cy="4194175"/>
          </a:xfrm>
        </p:spPr>
      </p:pic>
      <p:sp>
        <p:nvSpPr>
          <p:cNvPr id="3" name="Title 2">
            <a:extLst>
              <a:ext uri="{FF2B5EF4-FFF2-40B4-BE49-F238E27FC236}">
                <a16:creationId xmlns:a16="http://schemas.microsoft.com/office/drawing/2014/main" id="{D4E36537-8E44-8722-60EB-5B5DFB68B466}"/>
              </a:ext>
            </a:extLst>
          </p:cNvPr>
          <p:cNvSpPr>
            <a:spLocks noGrp="1"/>
          </p:cNvSpPr>
          <p:nvPr>
            <p:ph type="title"/>
          </p:nvPr>
        </p:nvSpPr>
        <p:spPr/>
        <p:txBody>
          <a:bodyPr/>
          <a:lstStyle/>
          <a:p>
            <a:r>
              <a:rPr lang="en-US" dirty="0"/>
              <a:t>Appendix J</a:t>
            </a:r>
          </a:p>
        </p:txBody>
      </p:sp>
      <p:sp>
        <p:nvSpPr>
          <p:cNvPr id="4" name="TextBox 3">
            <a:extLst>
              <a:ext uri="{FF2B5EF4-FFF2-40B4-BE49-F238E27FC236}">
                <a16:creationId xmlns:a16="http://schemas.microsoft.com/office/drawing/2014/main" id="{391A14D1-BE17-79CA-FF9B-188CDF97ACCA}"/>
              </a:ext>
            </a:extLst>
          </p:cNvPr>
          <p:cNvSpPr txBox="1"/>
          <p:nvPr/>
        </p:nvSpPr>
        <p:spPr>
          <a:xfrm>
            <a:off x="3169764" y="5799138"/>
            <a:ext cx="6094428" cy="369332"/>
          </a:xfrm>
          <a:prstGeom prst="rect">
            <a:avLst/>
          </a:prstGeom>
          <a:noFill/>
        </p:spPr>
        <p:txBody>
          <a:bodyPr wrap="square">
            <a:spAutoFit/>
          </a:bodyPr>
          <a:lstStyle/>
          <a:p>
            <a:pPr algn="l"/>
            <a:r>
              <a:rPr lang="en-US" dirty="0">
                <a:latin typeface="Arial Narrow" panose="020B0606020202030204" pitchFamily="34" charset="0"/>
              </a:rPr>
              <a:t>*Example image only does not contain the complete file layout table</a:t>
            </a:r>
          </a:p>
        </p:txBody>
      </p:sp>
    </p:spTree>
    <p:extLst>
      <p:ext uri="{BB962C8B-B14F-4D97-AF65-F5344CB8AC3E}">
        <p14:creationId xmlns:p14="http://schemas.microsoft.com/office/powerpoint/2010/main" val="459540795"/>
      </p:ext>
    </p:extLst>
  </p:cSld>
  <p:clrMapOvr>
    <a:masterClrMapping/>
  </p:clrMapOvr>
  <mc:AlternateContent xmlns:mc="http://schemas.openxmlformats.org/markup-compatibility/2006" xmlns:p14="http://schemas.microsoft.com/office/powerpoint/2010/main">
    <mc:Choice Requires="p14">
      <p:transition spd="slow" p14:dur="2000" advTm="56596"/>
    </mc:Choice>
    <mc:Fallback xmlns="">
      <p:transition spd="slow" advTm="56596"/>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40AEBD-24CE-9D78-BC3E-252D616B6ECF}"/>
              </a:ext>
            </a:extLst>
          </p:cNvPr>
          <p:cNvSpPr>
            <a:spLocks noGrp="1"/>
          </p:cNvSpPr>
          <p:nvPr>
            <p:ph type="title"/>
          </p:nvPr>
        </p:nvSpPr>
        <p:spPr/>
        <p:txBody>
          <a:bodyPr/>
          <a:lstStyle/>
          <a:p>
            <a:r>
              <a:rPr lang="en-US" dirty="0"/>
              <a:t>Appendix J1</a:t>
            </a:r>
          </a:p>
        </p:txBody>
      </p:sp>
      <p:pic>
        <p:nvPicPr>
          <p:cNvPr id="7" name="Picture 6">
            <a:extLst>
              <a:ext uri="{FF2B5EF4-FFF2-40B4-BE49-F238E27FC236}">
                <a16:creationId xmlns:a16="http://schemas.microsoft.com/office/drawing/2014/main" id="{68824E17-89C8-11AB-856B-13E2535F436D}"/>
              </a:ext>
            </a:extLst>
          </p:cNvPr>
          <p:cNvPicPr>
            <a:picLocks noChangeAspect="1"/>
          </p:cNvPicPr>
          <p:nvPr/>
        </p:nvPicPr>
        <p:blipFill>
          <a:blip r:embed="rId3"/>
          <a:stretch>
            <a:fillRect/>
          </a:stretch>
        </p:blipFill>
        <p:spPr>
          <a:xfrm>
            <a:off x="2325278" y="1451728"/>
            <a:ext cx="6147582" cy="4779389"/>
          </a:xfrm>
          <a:prstGeom prst="rect">
            <a:avLst/>
          </a:prstGeom>
        </p:spPr>
      </p:pic>
      <p:sp>
        <p:nvSpPr>
          <p:cNvPr id="8" name="TextBox 7">
            <a:extLst>
              <a:ext uri="{FF2B5EF4-FFF2-40B4-BE49-F238E27FC236}">
                <a16:creationId xmlns:a16="http://schemas.microsoft.com/office/drawing/2014/main" id="{F8603268-0B7A-FC16-7A0D-019F204CA1C2}"/>
              </a:ext>
            </a:extLst>
          </p:cNvPr>
          <p:cNvSpPr txBox="1"/>
          <p:nvPr/>
        </p:nvSpPr>
        <p:spPr>
          <a:xfrm>
            <a:off x="2495613" y="6212263"/>
            <a:ext cx="5806911" cy="369332"/>
          </a:xfrm>
          <a:prstGeom prst="rect">
            <a:avLst/>
          </a:prstGeom>
          <a:noFill/>
        </p:spPr>
        <p:txBody>
          <a:bodyPr wrap="square" rtlCol="0">
            <a:spAutoFit/>
          </a:bodyPr>
          <a:lstStyle/>
          <a:p>
            <a:pPr algn="l"/>
            <a:r>
              <a:rPr lang="en-US" dirty="0">
                <a:latin typeface="Arial Narrow" panose="020B0606020202030204" pitchFamily="34" charset="0"/>
              </a:rPr>
              <a:t>*Example image only does not contain the complete lookup table</a:t>
            </a:r>
          </a:p>
        </p:txBody>
      </p:sp>
    </p:spTree>
    <p:extLst>
      <p:ext uri="{BB962C8B-B14F-4D97-AF65-F5344CB8AC3E}">
        <p14:creationId xmlns:p14="http://schemas.microsoft.com/office/powerpoint/2010/main" val="2779069048"/>
      </p:ext>
    </p:extLst>
  </p:cSld>
  <p:clrMapOvr>
    <a:masterClrMapping/>
  </p:clrMapOvr>
  <mc:AlternateContent xmlns:mc="http://schemas.openxmlformats.org/markup-compatibility/2006" xmlns:p14="http://schemas.microsoft.com/office/powerpoint/2010/main">
    <mc:Choice Requires="p14">
      <p:transition spd="slow" p14:dur="2000" advTm="35834"/>
    </mc:Choice>
    <mc:Fallback xmlns="">
      <p:transition spd="slow" advTm="35834"/>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171510-7F65-549E-863A-42D8941D85DC}"/>
              </a:ext>
            </a:extLst>
          </p:cNvPr>
          <p:cNvSpPr>
            <a:spLocks noGrp="1"/>
          </p:cNvSpPr>
          <p:nvPr>
            <p:ph type="title"/>
          </p:nvPr>
        </p:nvSpPr>
        <p:spPr/>
        <p:txBody>
          <a:bodyPr>
            <a:normAutofit/>
          </a:bodyPr>
          <a:lstStyle/>
          <a:p>
            <a:r>
              <a:rPr lang="en-US" dirty="0"/>
              <a:t>Appendix J2 </a:t>
            </a:r>
            <a:br>
              <a:rPr lang="en-US" dirty="0"/>
            </a:br>
            <a:endParaRPr lang="en-US" dirty="0"/>
          </a:p>
        </p:txBody>
      </p:sp>
      <p:pic>
        <p:nvPicPr>
          <p:cNvPr id="7" name="Picture 6">
            <a:extLst>
              <a:ext uri="{FF2B5EF4-FFF2-40B4-BE49-F238E27FC236}">
                <a16:creationId xmlns:a16="http://schemas.microsoft.com/office/drawing/2014/main" id="{DCE5760E-B5EE-DB67-423C-1648D683D679}"/>
              </a:ext>
            </a:extLst>
          </p:cNvPr>
          <p:cNvPicPr>
            <a:picLocks noChangeAspect="1"/>
          </p:cNvPicPr>
          <p:nvPr/>
        </p:nvPicPr>
        <p:blipFill>
          <a:blip r:embed="rId3"/>
          <a:stretch>
            <a:fillRect/>
          </a:stretch>
        </p:blipFill>
        <p:spPr>
          <a:xfrm>
            <a:off x="702934" y="1522020"/>
            <a:ext cx="8410575" cy="4038600"/>
          </a:xfrm>
          <a:prstGeom prst="rect">
            <a:avLst/>
          </a:prstGeom>
        </p:spPr>
      </p:pic>
    </p:spTree>
    <p:extLst>
      <p:ext uri="{BB962C8B-B14F-4D97-AF65-F5344CB8AC3E}">
        <p14:creationId xmlns:p14="http://schemas.microsoft.com/office/powerpoint/2010/main" val="3110513065"/>
      </p:ext>
    </p:extLst>
  </p:cSld>
  <p:clrMapOvr>
    <a:masterClrMapping/>
  </p:clrMapOvr>
  <mc:AlternateContent xmlns:mc="http://schemas.openxmlformats.org/markup-compatibility/2006" xmlns:p14="http://schemas.microsoft.com/office/powerpoint/2010/main">
    <mc:Choice Requires="p14">
      <p:transition spd="slow" p14:dur="2000" advTm="30354"/>
    </mc:Choice>
    <mc:Fallback xmlns="">
      <p:transition spd="slow" advTm="30354"/>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C6D1D8-E1D2-A15E-AD82-15298C664E94}"/>
              </a:ext>
            </a:extLst>
          </p:cNvPr>
          <p:cNvSpPr>
            <a:spLocks noGrp="1"/>
          </p:cNvSpPr>
          <p:nvPr>
            <p:ph type="title"/>
          </p:nvPr>
        </p:nvSpPr>
        <p:spPr/>
        <p:txBody>
          <a:bodyPr/>
          <a:lstStyle/>
          <a:p>
            <a:r>
              <a:rPr lang="en-US" dirty="0"/>
              <a:t>Appendix J3</a:t>
            </a:r>
          </a:p>
        </p:txBody>
      </p:sp>
      <p:pic>
        <p:nvPicPr>
          <p:cNvPr id="5" name="Picture 4">
            <a:extLst>
              <a:ext uri="{FF2B5EF4-FFF2-40B4-BE49-F238E27FC236}">
                <a16:creationId xmlns:a16="http://schemas.microsoft.com/office/drawing/2014/main" id="{DB584A89-BBA7-A6BB-D64B-9ABCD2A41C6C}"/>
              </a:ext>
            </a:extLst>
          </p:cNvPr>
          <p:cNvPicPr>
            <a:picLocks noChangeAspect="1"/>
          </p:cNvPicPr>
          <p:nvPr/>
        </p:nvPicPr>
        <p:blipFill>
          <a:blip r:embed="rId3"/>
          <a:stretch>
            <a:fillRect/>
          </a:stretch>
        </p:blipFill>
        <p:spPr>
          <a:xfrm>
            <a:off x="609600" y="1382049"/>
            <a:ext cx="8620125" cy="4638675"/>
          </a:xfrm>
          <a:prstGeom prst="rect">
            <a:avLst/>
          </a:prstGeom>
        </p:spPr>
      </p:pic>
    </p:spTree>
    <p:extLst>
      <p:ext uri="{BB962C8B-B14F-4D97-AF65-F5344CB8AC3E}">
        <p14:creationId xmlns:p14="http://schemas.microsoft.com/office/powerpoint/2010/main" val="1377796787"/>
      </p:ext>
    </p:extLst>
  </p:cSld>
  <p:clrMapOvr>
    <a:masterClrMapping/>
  </p:clrMapOvr>
  <mc:AlternateContent xmlns:mc="http://schemas.openxmlformats.org/markup-compatibility/2006" xmlns:p14="http://schemas.microsoft.com/office/powerpoint/2010/main">
    <mc:Choice Requires="p14">
      <p:transition spd="slow" p14:dur="2000" advTm="41804"/>
    </mc:Choice>
    <mc:Fallback xmlns="">
      <p:transition spd="slow" advTm="41804"/>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762FCC-6353-CEFA-0275-3FAD71F640B3}"/>
              </a:ext>
            </a:extLst>
          </p:cNvPr>
          <p:cNvSpPr>
            <a:spLocks noGrp="1"/>
          </p:cNvSpPr>
          <p:nvPr>
            <p:ph type="title"/>
          </p:nvPr>
        </p:nvSpPr>
        <p:spPr/>
        <p:txBody>
          <a:bodyPr/>
          <a:lstStyle/>
          <a:p>
            <a:r>
              <a:rPr lang="en-US" dirty="0"/>
              <a:t>Appendix J4</a:t>
            </a:r>
          </a:p>
        </p:txBody>
      </p:sp>
      <p:pic>
        <p:nvPicPr>
          <p:cNvPr id="5" name="Picture 4">
            <a:extLst>
              <a:ext uri="{FF2B5EF4-FFF2-40B4-BE49-F238E27FC236}">
                <a16:creationId xmlns:a16="http://schemas.microsoft.com/office/drawing/2014/main" id="{B90B1F39-16CE-FD4D-0D94-852405D4596F}"/>
              </a:ext>
            </a:extLst>
          </p:cNvPr>
          <p:cNvPicPr>
            <a:picLocks noChangeAspect="1"/>
          </p:cNvPicPr>
          <p:nvPr/>
        </p:nvPicPr>
        <p:blipFill>
          <a:blip r:embed="rId3"/>
          <a:stretch>
            <a:fillRect/>
          </a:stretch>
        </p:blipFill>
        <p:spPr>
          <a:xfrm>
            <a:off x="609600" y="1604431"/>
            <a:ext cx="8877300" cy="4991100"/>
          </a:xfrm>
          <a:prstGeom prst="rect">
            <a:avLst/>
          </a:prstGeom>
        </p:spPr>
      </p:pic>
    </p:spTree>
    <p:extLst>
      <p:ext uri="{BB962C8B-B14F-4D97-AF65-F5344CB8AC3E}">
        <p14:creationId xmlns:p14="http://schemas.microsoft.com/office/powerpoint/2010/main" val="1167500694"/>
      </p:ext>
    </p:extLst>
  </p:cSld>
  <p:clrMapOvr>
    <a:masterClrMapping/>
  </p:clrMapOvr>
  <mc:AlternateContent xmlns:mc="http://schemas.openxmlformats.org/markup-compatibility/2006" xmlns:p14="http://schemas.microsoft.com/office/powerpoint/2010/main">
    <mc:Choice Requires="p14">
      <p:transition spd="slow" p14:dur="2000" advTm="23363"/>
    </mc:Choice>
    <mc:Fallback xmlns="">
      <p:transition spd="slow" advTm="23363"/>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6E7FAAE-C455-8DB2-19B9-E14AE1F6E41B}"/>
              </a:ext>
            </a:extLst>
          </p:cNvPr>
          <p:cNvPicPr>
            <a:picLocks noGrp="1" noChangeAspect="1"/>
          </p:cNvPicPr>
          <p:nvPr>
            <p:ph idx="1"/>
          </p:nvPr>
        </p:nvPicPr>
        <p:blipFill>
          <a:blip r:embed="rId3"/>
          <a:stretch>
            <a:fillRect/>
          </a:stretch>
        </p:blipFill>
        <p:spPr>
          <a:xfrm>
            <a:off x="609600" y="1522020"/>
            <a:ext cx="7080395" cy="4194175"/>
          </a:xfrm>
        </p:spPr>
      </p:pic>
      <p:sp>
        <p:nvSpPr>
          <p:cNvPr id="3" name="Title 2">
            <a:extLst>
              <a:ext uri="{FF2B5EF4-FFF2-40B4-BE49-F238E27FC236}">
                <a16:creationId xmlns:a16="http://schemas.microsoft.com/office/drawing/2014/main" id="{9A7A6A23-3F18-F83C-C794-A90E8AE0EFF1}"/>
              </a:ext>
            </a:extLst>
          </p:cNvPr>
          <p:cNvSpPr>
            <a:spLocks noGrp="1"/>
          </p:cNvSpPr>
          <p:nvPr>
            <p:ph type="title"/>
          </p:nvPr>
        </p:nvSpPr>
        <p:spPr/>
        <p:txBody>
          <a:bodyPr/>
          <a:lstStyle/>
          <a:p>
            <a:r>
              <a:rPr lang="en-US" dirty="0"/>
              <a:t>Appendix J5</a:t>
            </a:r>
          </a:p>
        </p:txBody>
      </p:sp>
    </p:spTree>
    <p:extLst>
      <p:ext uri="{BB962C8B-B14F-4D97-AF65-F5344CB8AC3E}">
        <p14:creationId xmlns:p14="http://schemas.microsoft.com/office/powerpoint/2010/main" val="1847878536"/>
      </p:ext>
    </p:extLst>
  </p:cSld>
  <p:clrMapOvr>
    <a:masterClrMapping/>
  </p:clrMapOvr>
  <mc:AlternateContent xmlns:mc="http://schemas.openxmlformats.org/markup-compatibility/2006" xmlns:p14="http://schemas.microsoft.com/office/powerpoint/2010/main">
    <mc:Choice Requires="p14">
      <p:transition spd="slow" p14:dur="2000" advTm="28063"/>
    </mc:Choice>
    <mc:Fallback xmlns="">
      <p:transition spd="slow" advTm="2806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EFBD55-55AA-4E6C-A233-318C565583D1}"/>
              </a:ext>
            </a:extLst>
          </p:cNvPr>
          <p:cNvSpPr>
            <a:spLocks noGrp="1"/>
          </p:cNvSpPr>
          <p:nvPr>
            <p:ph type="title"/>
          </p:nvPr>
        </p:nvSpPr>
        <p:spPr/>
        <p:txBody>
          <a:bodyPr/>
          <a:lstStyle/>
          <a:p>
            <a:r>
              <a:rPr lang="en-US" dirty="0"/>
              <a:t>Zoom features, captions and transcript</a:t>
            </a:r>
          </a:p>
        </p:txBody>
      </p:sp>
      <p:sp>
        <p:nvSpPr>
          <p:cNvPr id="6" name="TextBox 5">
            <a:extLst>
              <a:ext uri="{FF2B5EF4-FFF2-40B4-BE49-F238E27FC236}">
                <a16:creationId xmlns:a16="http://schemas.microsoft.com/office/drawing/2014/main" id="{9BD172F3-836D-4711-B4E7-D7CD2D9E5B9B}"/>
              </a:ext>
            </a:extLst>
          </p:cNvPr>
          <p:cNvSpPr txBox="1"/>
          <p:nvPr/>
        </p:nvSpPr>
        <p:spPr>
          <a:xfrm>
            <a:off x="1117600" y="5555650"/>
            <a:ext cx="9956800" cy="923330"/>
          </a:xfrm>
          <a:prstGeom prst="rect">
            <a:avLst/>
          </a:prstGeom>
          <a:noFill/>
        </p:spPr>
        <p:txBody>
          <a:bodyPr wrap="square">
            <a:spAutoFit/>
          </a:bodyPr>
          <a:lstStyle/>
          <a:p>
            <a:pPr marL="0" marR="0" algn="ctr">
              <a:spcBef>
                <a:spcPts val="0"/>
              </a:spcBef>
              <a:spcAft>
                <a:spcPts val="0"/>
              </a:spcAft>
            </a:pPr>
            <a:r>
              <a:rPr lang="en-US" sz="1800" b="1" dirty="0">
                <a:solidFill>
                  <a:srgbClr val="000000"/>
                </a:solidFill>
                <a:effectLst/>
                <a:latin typeface="Arial" panose="020B0604020202020204" pitchFamily="34" charset="0"/>
                <a:ea typeface="Calibri" panose="020F0502020204030204" pitchFamily="34" charset="0"/>
              </a:rPr>
              <a:t>Please note this meeting is being recorded. </a:t>
            </a:r>
          </a:p>
          <a:p>
            <a:pPr marL="0" marR="0" algn="ctr">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rPr>
              <a:t>The recording and meeting minutes will be made available on the APAC TAG website: </a:t>
            </a:r>
          </a:p>
          <a:p>
            <a:pPr marL="0" marR="0" algn="ctr">
              <a:spcBef>
                <a:spcPts val="0"/>
              </a:spcBef>
              <a:spcAft>
                <a:spcPts val="0"/>
              </a:spcAft>
            </a:pPr>
            <a:r>
              <a:rPr lang="en-US" sz="1800" u="sng" dirty="0">
                <a:solidFill>
                  <a:srgbClr val="000000"/>
                </a:solidFill>
                <a:effectLst/>
                <a:latin typeface="Arial" panose="020B0604020202020204" pitchFamily="34" charset="0"/>
                <a:ea typeface="Calibri" panose="020F0502020204030204" pitchFamily="34" charset="0"/>
                <a:hlinkClick r:id="rId2"/>
              </a:rPr>
              <a:t>https://www.oregon.gov/oha/HPA/ANALYTICS/Pages/All-Payer-All-Claims-TAG.aspx</a:t>
            </a:r>
            <a:endParaRPr lang="en-US" sz="1600" dirty="0">
              <a:solidFill>
                <a:srgbClr val="000000"/>
              </a:solidFill>
              <a:effectLst/>
              <a:latin typeface="Arial" panose="020B0604020202020204" pitchFamily="34" charset="0"/>
              <a:ea typeface="Calibri" panose="020F0502020204030204" pitchFamily="34" charset="0"/>
            </a:endParaRPr>
          </a:p>
        </p:txBody>
      </p:sp>
      <p:pic>
        <p:nvPicPr>
          <p:cNvPr id="1026" name="Picture 2">
            <a:extLst>
              <a:ext uri="{FF2B5EF4-FFF2-40B4-BE49-F238E27FC236}">
                <a16:creationId xmlns:a16="http://schemas.microsoft.com/office/drawing/2014/main" id="{C5ECCE0F-85A0-40A3-9057-D98F62771B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600" y="1522020"/>
            <a:ext cx="9846672" cy="14236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556CA68-DE73-421B-8D27-7140A0DEE7B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272" b="-1"/>
          <a:stretch/>
        </p:blipFill>
        <p:spPr bwMode="auto">
          <a:xfrm>
            <a:off x="4404044" y="1522020"/>
            <a:ext cx="6627703" cy="143168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B0C3298-F008-4482-A431-D93ED1796C44}"/>
              </a:ext>
            </a:extLst>
          </p:cNvPr>
          <p:cNvSpPr txBox="1"/>
          <p:nvPr/>
        </p:nvSpPr>
        <p:spPr>
          <a:xfrm>
            <a:off x="8278877" y="3442304"/>
            <a:ext cx="2795523" cy="1754326"/>
          </a:xfrm>
          <a:prstGeom prst="rect">
            <a:avLst/>
          </a:prstGeom>
          <a:noFill/>
        </p:spPr>
        <p:txBody>
          <a:bodyPr wrap="square" rtlCol="0">
            <a:spAutoFit/>
          </a:bodyPr>
          <a:lstStyle/>
          <a:p>
            <a:pPr algn="l"/>
            <a:r>
              <a:rPr lang="en-US" dirty="0">
                <a:solidFill>
                  <a:srgbClr val="000000"/>
                </a:solidFill>
                <a:latin typeface="Arial Narrow" panose="020B0606020202030204" pitchFamily="34" charset="0"/>
              </a:rPr>
              <a:t>Click the small arrow next to “CC Live Transcript” to access caption controls</a:t>
            </a:r>
          </a:p>
          <a:p>
            <a:pPr algn="l"/>
            <a:endParaRPr lang="en-US" dirty="0">
              <a:solidFill>
                <a:srgbClr val="000000"/>
              </a:solidFill>
              <a:latin typeface="Arial Narrow" panose="020B0606020202030204" pitchFamily="34" charset="0"/>
            </a:endParaRPr>
          </a:p>
          <a:p>
            <a:pPr algn="l"/>
            <a:r>
              <a:rPr lang="en-US" dirty="0">
                <a:solidFill>
                  <a:srgbClr val="000000"/>
                </a:solidFill>
                <a:latin typeface="Arial Narrow" panose="020B0606020202030204" pitchFamily="34" charset="0"/>
              </a:rPr>
              <a:t>You can hide the subtitles or view the full transcript</a:t>
            </a:r>
          </a:p>
        </p:txBody>
      </p:sp>
      <p:sp>
        <p:nvSpPr>
          <p:cNvPr id="14" name="TextBox 13">
            <a:extLst>
              <a:ext uri="{FF2B5EF4-FFF2-40B4-BE49-F238E27FC236}">
                <a16:creationId xmlns:a16="http://schemas.microsoft.com/office/drawing/2014/main" id="{5E2CA6ED-A32F-4FFF-8EAE-9F1B82745AE2}"/>
              </a:ext>
            </a:extLst>
          </p:cNvPr>
          <p:cNvSpPr txBox="1"/>
          <p:nvPr/>
        </p:nvSpPr>
        <p:spPr>
          <a:xfrm>
            <a:off x="1117600" y="3442304"/>
            <a:ext cx="1857612" cy="646331"/>
          </a:xfrm>
          <a:prstGeom prst="rect">
            <a:avLst/>
          </a:prstGeom>
          <a:noFill/>
        </p:spPr>
        <p:txBody>
          <a:bodyPr wrap="square" rtlCol="0">
            <a:spAutoFit/>
          </a:bodyPr>
          <a:lstStyle/>
          <a:p>
            <a:pPr algn="l"/>
            <a:r>
              <a:rPr lang="en-US" dirty="0">
                <a:solidFill>
                  <a:srgbClr val="000000"/>
                </a:solidFill>
                <a:latin typeface="Arial Narrow" panose="020B0606020202030204" pitchFamily="34" charset="0"/>
              </a:rPr>
              <a:t>Your microphone and video controls</a:t>
            </a:r>
          </a:p>
        </p:txBody>
      </p:sp>
      <p:sp>
        <p:nvSpPr>
          <p:cNvPr id="15" name="TextBox 14">
            <a:extLst>
              <a:ext uri="{FF2B5EF4-FFF2-40B4-BE49-F238E27FC236}">
                <a16:creationId xmlns:a16="http://schemas.microsoft.com/office/drawing/2014/main" id="{99D95392-E12B-4E6E-8E6F-BA2D10EF57E3}"/>
              </a:ext>
            </a:extLst>
          </p:cNvPr>
          <p:cNvSpPr txBox="1"/>
          <p:nvPr/>
        </p:nvSpPr>
        <p:spPr>
          <a:xfrm>
            <a:off x="4984005" y="3445733"/>
            <a:ext cx="1277652" cy="646331"/>
          </a:xfrm>
          <a:prstGeom prst="rect">
            <a:avLst/>
          </a:prstGeom>
          <a:noFill/>
        </p:spPr>
        <p:txBody>
          <a:bodyPr wrap="square" rtlCol="0">
            <a:spAutoFit/>
          </a:bodyPr>
          <a:lstStyle/>
          <a:p>
            <a:pPr algn="l"/>
            <a:r>
              <a:rPr lang="en-US" dirty="0">
                <a:solidFill>
                  <a:srgbClr val="000000"/>
                </a:solidFill>
                <a:latin typeface="Arial Narrow" panose="020B0606020202030204" pitchFamily="34" charset="0"/>
              </a:rPr>
              <a:t>List of who is present</a:t>
            </a:r>
          </a:p>
        </p:txBody>
      </p:sp>
      <p:sp>
        <p:nvSpPr>
          <p:cNvPr id="16" name="TextBox 15">
            <a:extLst>
              <a:ext uri="{FF2B5EF4-FFF2-40B4-BE49-F238E27FC236}">
                <a16:creationId xmlns:a16="http://schemas.microsoft.com/office/drawing/2014/main" id="{3EB7C9A5-34AA-4A3C-A4FE-7EEA3D16FAF3}"/>
              </a:ext>
            </a:extLst>
          </p:cNvPr>
          <p:cNvSpPr txBox="1"/>
          <p:nvPr/>
        </p:nvSpPr>
        <p:spPr>
          <a:xfrm>
            <a:off x="6510305" y="3445733"/>
            <a:ext cx="1519924" cy="923330"/>
          </a:xfrm>
          <a:prstGeom prst="rect">
            <a:avLst/>
          </a:prstGeom>
          <a:noFill/>
        </p:spPr>
        <p:txBody>
          <a:bodyPr wrap="square" rtlCol="0">
            <a:spAutoFit/>
          </a:bodyPr>
          <a:lstStyle/>
          <a:p>
            <a:pPr algn="l"/>
            <a:r>
              <a:rPr lang="en-US" dirty="0">
                <a:solidFill>
                  <a:srgbClr val="000000"/>
                </a:solidFill>
                <a:latin typeface="Arial Narrow" panose="020B0606020202030204" pitchFamily="34" charset="0"/>
              </a:rPr>
              <a:t>Chat feature will open in new window</a:t>
            </a:r>
          </a:p>
        </p:txBody>
      </p:sp>
      <p:sp>
        <p:nvSpPr>
          <p:cNvPr id="17" name="Arrow: Down 16">
            <a:extLst>
              <a:ext uri="{FF2B5EF4-FFF2-40B4-BE49-F238E27FC236}">
                <a16:creationId xmlns:a16="http://schemas.microsoft.com/office/drawing/2014/main" id="{E4F33A81-508F-4CD8-9482-9102944E9A58}"/>
              </a:ext>
            </a:extLst>
          </p:cNvPr>
          <p:cNvSpPr/>
          <p:nvPr/>
        </p:nvSpPr>
        <p:spPr>
          <a:xfrm rot="10800000">
            <a:off x="1869743" y="3039405"/>
            <a:ext cx="176663" cy="402899"/>
          </a:xfrm>
          <a:prstGeom prst="downArrow">
            <a:avLst/>
          </a:prstGeom>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rrow: Down 20">
            <a:extLst>
              <a:ext uri="{FF2B5EF4-FFF2-40B4-BE49-F238E27FC236}">
                <a16:creationId xmlns:a16="http://schemas.microsoft.com/office/drawing/2014/main" id="{3306C56B-42B2-4FB8-B856-C615CA9F26D4}"/>
              </a:ext>
            </a:extLst>
          </p:cNvPr>
          <p:cNvSpPr/>
          <p:nvPr/>
        </p:nvSpPr>
        <p:spPr>
          <a:xfrm rot="10800000">
            <a:off x="5534499" y="3026101"/>
            <a:ext cx="176663" cy="402899"/>
          </a:xfrm>
          <a:prstGeom prst="downArrow">
            <a:avLst/>
          </a:prstGeom>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Arrow: Down 21">
            <a:extLst>
              <a:ext uri="{FF2B5EF4-FFF2-40B4-BE49-F238E27FC236}">
                <a16:creationId xmlns:a16="http://schemas.microsoft.com/office/drawing/2014/main" id="{B3099272-A445-4B0C-85FF-27768D35EA8E}"/>
              </a:ext>
            </a:extLst>
          </p:cNvPr>
          <p:cNvSpPr/>
          <p:nvPr/>
        </p:nvSpPr>
        <p:spPr>
          <a:xfrm rot="10800000">
            <a:off x="7005273" y="3042834"/>
            <a:ext cx="176663" cy="402899"/>
          </a:xfrm>
          <a:prstGeom prst="downArrow">
            <a:avLst/>
          </a:prstGeom>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Down 22">
            <a:extLst>
              <a:ext uri="{FF2B5EF4-FFF2-40B4-BE49-F238E27FC236}">
                <a16:creationId xmlns:a16="http://schemas.microsoft.com/office/drawing/2014/main" id="{7CE77BCC-123D-4526-8A43-51807A7D2CBB}"/>
              </a:ext>
            </a:extLst>
          </p:cNvPr>
          <p:cNvSpPr/>
          <p:nvPr/>
        </p:nvSpPr>
        <p:spPr>
          <a:xfrm rot="10800000">
            <a:off x="9110923" y="3039405"/>
            <a:ext cx="176663" cy="402899"/>
          </a:xfrm>
          <a:prstGeom prst="downArrow">
            <a:avLst/>
          </a:prstGeom>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5010C706-114C-4924-BF3E-3796CD61A6DE}"/>
              </a:ext>
            </a:extLst>
          </p:cNvPr>
          <p:cNvSpPr/>
          <p:nvPr/>
        </p:nvSpPr>
        <p:spPr>
          <a:xfrm>
            <a:off x="1514902" y="5395851"/>
            <a:ext cx="9184944" cy="1242928"/>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39288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5989F6-B394-09D4-0434-BF6CEAF6DEB1}"/>
              </a:ext>
            </a:extLst>
          </p:cNvPr>
          <p:cNvSpPr>
            <a:spLocks noGrp="1"/>
          </p:cNvSpPr>
          <p:nvPr>
            <p:ph idx="1"/>
          </p:nvPr>
        </p:nvSpPr>
        <p:spPr/>
        <p:txBody>
          <a:bodyPr/>
          <a:lstStyle/>
          <a:p>
            <a:pPr marL="342900" indent="-342900">
              <a:buFont typeface="Arial" panose="020B0604020202020204" pitchFamily="34" charset="0"/>
              <a:buChar char="•"/>
            </a:pPr>
            <a:r>
              <a:rPr lang="en-US" dirty="0">
                <a:solidFill>
                  <a:srgbClr val="000000"/>
                </a:solidFill>
              </a:rPr>
              <a:t>Please share thoughts and comments with the APAC team via public comment or </a:t>
            </a:r>
            <a:r>
              <a:rPr lang="en-US" dirty="0">
                <a:solidFill>
                  <a:srgbClr val="000000"/>
                </a:solidFill>
                <a:hlinkClick r:id="rId3"/>
              </a:rPr>
              <a:t>APAC.Admin@odhsoha.oregon.gov</a:t>
            </a:r>
            <a:endParaRPr lang="en-US" dirty="0">
              <a:solidFill>
                <a:srgbClr val="000000"/>
              </a:solidFill>
            </a:endParaRPr>
          </a:p>
          <a:p>
            <a:pPr marL="342900" indent="-342900">
              <a:buFont typeface="Arial" panose="020B0604020202020204" pitchFamily="34" charset="0"/>
              <a:buChar char="•"/>
            </a:pPr>
            <a:r>
              <a:rPr lang="en-US" dirty="0">
                <a:solidFill>
                  <a:srgbClr val="000000"/>
                </a:solidFill>
              </a:rPr>
              <a:t>The finalized proposed appendix J layout will be presented during the May 15</a:t>
            </a:r>
            <a:r>
              <a:rPr lang="en-US" baseline="30000" dirty="0">
                <a:solidFill>
                  <a:srgbClr val="000000"/>
                </a:solidFill>
              </a:rPr>
              <a:t>th</a:t>
            </a:r>
            <a:r>
              <a:rPr lang="en-US" dirty="0">
                <a:solidFill>
                  <a:srgbClr val="000000"/>
                </a:solidFill>
              </a:rPr>
              <a:t> TAG meeting</a:t>
            </a:r>
          </a:p>
          <a:p>
            <a:pPr marL="342900" indent="-342900">
              <a:buFont typeface="Arial" panose="020B0604020202020204" pitchFamily="34" charset="0"/>
              <a:buChar char="•"/>
            </a:pPr>
            <a:r>
              <a:rPr lang="en-US" dirty="0">
                <a:solidFill>
                  <a:srgbClr val="000000"/>
                </a:solidFill>
              </a:rPr>
              <a:t>Calendar invites for a voluntary workgroup with data submitters will be sent out soon</a:t>
            </a:r>
          </a:p>
          <a:p>
            <a:pPr marL="342900" indent="-342900">
              <a:buFont typeface="Arial" panose="020B0604020202020204" pitchFamily="34" charset="0"/>
              <a:buChar char="•"/>
            </a:pPr>
            <a:r>
              <a:rPr lang="en-US" dirty="0">
                <a:solidFill>
                  <a:srgbClr val="000000"/>
                </a:solidFill>
              </a:rPr>
              <a:t>If you or your organization is interested in being an early data submitter, please reach out to the APAC team</a:t>
            </a:r>
          </a:p>
          <a:p>
            <a:pPr marL="342900" indent="-342900">
              <a:buFont typeface="Arial" panose="020B0604020202020204" pitchFamily="34" charset="0"/>
              <a:buChar char="•"/>
            </a:pPr>
            <a:r>
              <a:rPr lang="en-US" dirty="0">
                <a:solidFill>
                  <a:srgbClr val="000000"/>
                </a:solidFill>
              </a:rPr>
              <a:t>A RAC Hearing will be set for summer 2024</a:t>
            </a:r>
          </a:p>
        </p:txBody>
      </p:sp>
      <p:sp>
        <p:nvSpPr>
          <p:cNvPr id="3" name="Title 2">
            <a:extLst>
              <a:ext uri="{FF2B5EF4-FFF2-40B4-BE49-F238E27FC236}">
                <a16:creationId xmlns:a16="http://schemas.microsoft.com/office/drawing/2014/main" id="{6DA172A0-4E6C-1394-B83E-85D18D7642D6}"/>
              </a:ext>
            </a:extLst>
          </p:cNvPr>
          <p:cNvSpPr>
            <a:spLocks noGrp="1"/>
          </p:cNvSpPr>
          <p:nvPr>
            <p:ph type="title"/>
          </p:nvPr>
        </p:nvSpPr>
        <p:spPr/>
        <p:txBody>
          <a:bodyPr/>
          <a:lstStyle/>
          <a:p>
            <a:r>
              <a:rPr lang="en-US" dirty="0"/>
              <a:t>What’s Next?</a:t>
            </a:r>
          </a:p>
        </p:txBody>
      </p:sp>
    </p:spTree>
    <p:extLst>
      <p:ext uri="{BB962C8B-B14F-4D97-AF65-F5344CB8AC3E}">
        <p14:creationId xmlns:p14="http://schemas.microsoft.com/office/powerpoint/2010/main" val="3287047422"/>
      </p:ext>
    </p:extLst>
  </p:cSld>
  <p:clrMapOvr>
    <a:masterClrMapping/>
  </p:clrMapOvr>
  <mc:AlternateContent xmlns:mc="http://schemas.openxmlformats.org/markup-compatibility/2006" xmlns:p14="http://schemas.microsoft.com/office/powerpoint/2010/main">
    <mc:Choice Requires="p14">
      <p:transition spd="slow" p14:dur="2000" advTm="125721"/>
    </mc:Choice>
    <mc:Fallback xmlns="">
      <p:transition spd="slow" advTm="125721"/>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D8FB36-25AA-1374-E7AB-75D5089D1D68}"/>
              </a:ext>
            </a:extLst>
          </p:cNvPr>
          <p:cNvSpPr>
            <a:spLocks noGrp="1"/>
          </p:cNvSpPr>
          <p:nvPr>
            <p:ph idx="1"/>
          </p:nvPr>
        </p:nvSpPr>
        <p:spPr/>
        <p:txBody>
          <a:bodyPr/>
          <a:lstStyle/>
          <a:p>
            <a:pPr marL="342900" indent="-342900">
              <a:buFont typeface="Arial" panose="020B0604020202020204" pitchFamily="34" charset="0"/>
              <a:buChar char="•"/>
            </a:pPr>
            <a:r>
              <a:rPr lang="en-US" dirty="0">
                <a:solidFill>
                  <a:srgbClr val="000000"/>
                </a:solidFill>
              </a:rPr>
              <a:t>Annual validation reports to be received in April</a:t>
            </a:r>
          </a:p>
          <a:p>
            <a:pPr marL="342900" indent="-342900">
              <a:buFont typeface="Arial" panose="020B0604020202020204" pitchFamily="34" charset="0"/>
              <a:buChar char="•"/>
            </a:pPr>
            <a:r>
              <a:rPr lang="en-US" dirty="0">
                <a:solidFill>
                  <a:srgbClr val="000000"/>
                </a:solidFill>
              </a:rPr>
              <a:t>Work </a:t>
            </a:r>
            <a:r>
              <a:rPr lang="en-US">
                <a:solidFill>
                  <a:srgbClr val="000000"/>
                </a:solidFill>
              </a:rPr>
              <a:t>sessions on </a:t>
            </a:r>
            <a:r>
              <a:rPr lang="en-US" dirty="0">
                <a:solidFill>
                  <a:srgbClr val="000000"/>
                </a:solidFill>
              </a:rPr>
              <a:t>implementing REALD and SOGI data collection </a:t>
            </a:r>
            <a:r>
              <a:rPr lang="en-US">
                <a:solidFill>
                  <a:srgbClr val="000000"/>
                </a:solidFill>
              </a:rPr>
              <a:t>and submission – attendance is completely voluntary</a:t>
            </a:r>
            <a:endParaRPr lang="en-US" dirty="0">
              <a:solidFill>
                <a:srgbClr val="000000"/>
              </a:solidFill>
            </a:endParaRPr>
          </a:p>
        </p:txBody>
      </p:sp>
      <p:sp>
        <p:nvSpPr>
          <p:cNvPr id="3" name="Title 2">
            <a:extLst>
              <a:ext uri="{FF2B5EF4-FFF2-40B4-BE49-F238E27FC236}">
                <a16:creationId xmlns:a16="http://schemas.microsoft.com/office/drawing/2014/main" id="{5C9F0A3B-8199-81FC-B1EC-1AF52CBA7455}"/>
              </a:ext>
            </a:extLst>
          </p:cNvPr>
          <p:cNvSpPr>
            <a:spLocks noGrp="1"/>
          </p:cNvSpPr>
          <p:nvPr>
            <p:ph type="title"/>
          </p:nvPr>
        </p:nvSpPr>
        <p:spPr/>
        <p:txBody>
          <a:bodyPr/>
          <a:lstStyle/>
          <a:p>
            <a:r>
              <a:rPr lang="en-US" dirty="0"/>
              <a:t>Coming soon</a:t>
            </a:r>
          </a:p>
        </p:txBody>
      </p:sp>
    </p:spTree>
    <p:extLst>
      <p:ext uri="{BB962C8B-B14F-4D97-AF65-F5344CB8AC3E}">
        <p14:creationId xmlns:p14="http://schemas.microsoft.com/office/powerpoint/2010/main" val="1510919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B33D541-D1F8-400F-843E-9A41921A7E53}"/>
              </a:ext>
            </a:extLst>
          </p:cNvPr>
          <p:cNvSpPr>
            <a:spLocks noGrp="1"/>
          </p:cNvSpPr>
          <p:nvPr>
            <p:ph type="subTitle" idx="1"/>
          </p:nvPr>
        </p:nvSpPr>
        <p:spPr/>
        <p:txBody>
          <a:bodyPr>
            <a:normAutofit/>
          </a:bodyPr>
          <a:lstStyle/>
          <a:p>
            <a:r>
              <a:rPr lang="en-US" sz="2800" dirty="0"/>
              <a:t>Questions? Contact </a:t>
            </a:r>
          </a:p>
          <a:p>
            <a:r>
              <a:rPr lang="en-US" sz="2800" dirty="0">
                <a:solidFill>
                  <a:srgbClr val="005595"/>
                </a:solidFill>
              </a:rPr>
              <a:t>APAC.Admin@odhsoha.oregon.gov</a:t>
            </a:r>
          </a:p>
        </p:txBody>
      </p:sp>
    </p:spTree>
    <p:extLst>
      <p:ext uri="{BB962C8B-B14F-4D97-AF65-F5344CB8AC3E}">
        <p14:creationId xmlns:p14="http://schemas.microsoft.com/office/powerpoint/2010/main" val="289433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07A07DA-3828-42D5-BD23-842563128BCC}"/>
              </a:ext>
            </a:extLst>
          </p:cNvPr>
          <p:cNvSpPr>
            <a:spLocks noGrp="1"/>
          </p:cNvSpPr>
          <p:nvPr>
            <p:ph idx="1"/>
          </p:nvPr>
        </p:nvSpPr>
        <p:spPr>
          <a:prstGeom prst="rect">
            <a:avLst/>
          </a:prstGeom>
        </p:spPr>
        <p:txBody>
          <a:bodyPr/>
          <a:lstStyle/>
          <a:p>
            <a:pPr algn="ctr"/>
            <a:endParaRPr lang="en-US" sz="3600" dirty="0">
              <a:solidFill>
                <a:srgbClr val="000000"/>
              </a:solidFill>
            </a:endParaRPr>
          </a:p>
          <a:p>
            <a:pPr algn="ctr"/>
            <a:r>
              <a:rPr lang="en-US" sz="3200" dirty="0">
                <a:solidFill>
                  <a:srgbClr val="000000"/>
                </a:solidFill>
              </a:rPr>
              <a:t>Please enter your name and organization in the Chat</a:t>
            </a:r>
          </a:p>
          <a:p>
            <a:pPr algn="ctr"/>
            <a:endParaRPr lang="en-US" sz="3200" dirty="0">
              <a:solidFill>
                <a:srgbClr val="000000"/>
              </a:solidFill>
            </a:endParaRPr>
          </a:p>
          <a:p>
            <a:pPr algn="ctr"/>
            <a:r>
              <a:rPr lang="en-US" sz="3200" dirty="0">
                <a:solidFill>
                  <a:srgbClr val="000000"/>
                </a:solidFill>
              </a:rPr>
              <a:t>We will make a verbal request for those attending by telephone only</a:t>
            </a:r>
          </a:p>
        </p:txBody>
      </p:sp>
      <p:sp>
        <p:nvSpPr>
          <p:cNvPr id="6" name="Title 5">
            <a:extLst>
              <a:ext uri="{FF2B5EF4-FFF2-40B4-BE49-F238E27FC236}">
                <a16:creationId xmlns:a16="http://schemas.microsoft.com/office/drawing/2014/main" id="{9861478A-8039-47CD-BFC5-297205B1B6DF}"/>
              </a:ext>
            </a:extLst>
          </p:cNvPr>
          <p:cNvSpPr>
            <a:spLocks noGrp="1"/>
          </p:cNvSpPr>
          <p:nvPr>
            <p:ph type="title"/>
          </p:nvPr>
        </p:nvSpPr>
        <p:spPr/>
        <p:txBody>
          <a:bodyPr/>
          <a:lstStyle/>
          <a:p>
            <a:r>
              <a:rPr lang="en-US" dirty="0">
                <a:solidFill>
                  <a:srgbClr val="005595"/>
                </a:solidFill>
              </a:rPr>
              <a:t>Attendance</a:t>
            </a:r>
          </a:p>
        </p:txBody>
      </p:sp>
    </p:spTree>
    <p:extLst>
      <p:ext uri="{BB962C8B-B14F-4D97-AF65-F5344CB8AC3E}">
        <p14:creationId xmlns:p14="http://schemas.microsoft.com/office/powerpoint/2010/main" val="1963809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8A4FB8B-6059-4FAB-93CE-D0E303889668}"/>
              </a:ext>
            </a:extLst>
          </p:cNvPr>
          <p:cNvSpPr>
            <a:spLocks noGrp="1"/>
          </p:cNvSpPr>
          <p:nvPr>
            <p:ph idx="1"/>
          </p:nvPr>
        </p:nvSpPr>
        <p:spPr>
          <a:xfrm>
            <a:off x="609600" y="1604432"/>
            <a:ext cx="10972800" cy="4290530"/>
          </a:xfrm>
        </p:spPr>
        <p:txBody>
          <a:bodyPr/>
          <a:lstStyle/>
          <a:p>
            <a:pPr marL="342900" marR="0" lvl="0" indent="-342900">
              <a:spcBef>
                <a:spcPts val="0"/>
              </a:spcBef>
              <a:buFont typeface="Arial" panose="020B0604020202020204" pitchFamily="34" charset="0"/>
              <a:buChar char="•"/>
            </a:pPr>
            <a:r>
              <a:rPr lang="en-US" sz="2800" dirty="0">
                <a:solidFill>
                  <a:schemeClr val="tx2"/>
                </a:solidFill>
                <a:effectLst/>
                <a:latin typeface="Arial" panose="020B0604020202020204" pitchFamily="34" charset="0"/>
                <a:ea typeface="Times New Roman" panose="02020603050405020304" pitchFamily="18" charset="0"/>
              </a:rPr>
              <a:t>Meeting opening</a:t>
            </a:r>
            <a:endParaRPr lang="en-US" sz="2800" dirty="0">
              <a:solidFill>
                <a:schemeClr val="tx2"/>
              </a:solidFill>
              <a:effectLst/>
              <a:latin typeface="Arial" panose="020B0604020202020204" pitchFamily="34" charset="0"/>
              <a:ea typeface="Calibri" panose="020F0502020204030204" pitchFamily="34" charset="0"/>
            </a:endParaRPr>
          </a:p>
          <a:p>
            <a:pPr marL="342900" marR="0" lvl="0" indent="-342900">
              <a:spcBef>
                <a:spcPts val="0"/>
              </a:spcBef>
              <a:buFont typeface="Arial" panose="020B0604020202020204" pitchFamily="34" charset="0"/>
              <a:buChar char="•"/>
            </a:pPr>
            <a:r>
              <a:rPr lang="en-US" sz="2800" dirty="0">
                <a:solidFill>
                  <a:schemeClr val="tx2"/>
                </a:solidFill>
                <a:effectLst/>
                <a:latin typeface="Arial" panose="020B0604020202020204" pitchFamily="34" charset="0"/>
                <a:ea typeface="Calibri" panose="020F0502020204030204" pitchFamily="34" charset="0"/>
              </a:rPr>
              <a:t>Public comment </a:t>
            </a:r>
          </a:p>
          <a:p>
            <a:pPr marL="342900" marR="0" lvl="0" indent="-342900">
              <a:spcBef>
                <a:spcPts val="0"/>
              </a:spcBef>
              <a:buFont typeface="Arial" panose="020B0604020202020204" pitchFamily="34" charset="0"/>
              <a:buChar char="•"/>
            </a:pPr>
            <a:r>
              <a:rPr lang="en-US" sz="2800" dirty="0">
                <a:solidFill>
                  <a:schemeClr val="tx2"/>
                </a:solidFill>
                <a:effectLst/>
                <a:latin typeface="Arial" panose="020B0604020202020204" pitchFamily="34" charset="0"/>
                <a:ea typeface="Times New Roman" panose="02020603050405020304" pitchFamily="18" charset="0"/>
              </a:rPr>
              <a:t>General updates</a:t>
            </a:r>
          </a:p>
          <a:p>
            <a:pPr marL="342900" marR="0" lvl="0" indent="-342900">
              <a:spcBef>
                <a:spcPts val="0"/>
              </a:spcBef>
              <a:buFont typeface="Arial" panose="020B0604020202020204" pitchFamily="34" charset="0"/>
              <a:buChar char="•"/>
            </a:pPr>
            <a:r>
              <a:rPr lang="en-US" sz="2800" dirty="0">
                <a:solidFill>
                  <a:schemeClr val="tx2"/>
                </a:solidFill>
                <a:effectLst/>
                <a:latin typeface="Arial" panose="020B0604020202020204" pitchFamily="34" charset="0"/>
                <a:ea typeface="Times New Roman" panose="02020603050405020304" pitchFamily="18" charset="0"/>
              </a:rPr>
              <a:t>Appendix J draft file layout presentation</a:t>
            </a:r>
          </a:p>
          <a:p>
            <a:pPr marL="342900" marR="0" lvl="0" indent="-342900">
              <a:spcBef>
                <a:spcPts val="0"/>
              </a:spcBef>
              <a:buFont typeface="Arial" panose="020B0604020202020204" pitchFamily="34" charset="0"/>
              <a:buChar char="•"/>
            </a:pPr>
            <a:r>
              <a:rPr lang="en-US" sz="2800" dirty="0">
                <a:solidFill>
                  <a:schemeClr val="tx2"/>
                </a:solidFill>
                <a:effectLst/>
                <a:latin typeface="Arial" panose="020B0604020202020204" pitchFamily="34" charset="0"/>
                <a:ea typeface="Times New Roman" panose="02020603050405020304" pitchFamily="18" charset="0"/>
              </a:rPr>
              <a:t>Coming soon</a:t>
            </a:r>
          </a:p>
        </p:txBody>
      </p:sp>
      <p:sp>
        <p:nvSpPr>
          <p:cNvPr id="4" name="Title 3">
            <a:extLst>
              <a:ext uri="{FF2B5EF4-FFF2-40B4-BE49-F238E27FC236}">
                <a16:creationId xmlns:a16="http://schemas.microsoft.com/office/drawing/2014/main" id="{39B101FC-C1E7-4C63-A520-ABB57C05D86B}"/>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253233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121C4F-2A5F-4A50-862C-6E7BA6AC7700}"/>
              </a:ext>
            </a:extLst>
          </p:cNvPr>
          <p:cNvSpPr>
            <a:spLocks noGrp="1"/>
          </p:cNvSpPr>
          <p:nvPr>
            <p:ph idx="1"/>
          </p:nvPr>
        </p:nvSpPr>
        <p:spPr>
          <a:xfrm>
            <a:off x="609600" y="1595335"/>
            <a:ext cx="10972800" cy="4457015"/>
          </a:xfrm>
        </p:spPr>
        <p:txBody>
          <a:bodyPr/>
          <a:lstStyle/>
          <a:p>
            <a:pPr marL="457200" indent="-457200">
              <a:buFont typeface="Arial" panose="020B0604020202020204" pitchFamily="34" charset="0"/>
              <a:buChar char="•"/>
            </a:pPr>
            <a:r>
              <a:rPr lang="en-US" dirty="0">
                <a:solidFill>
                  <a:srgbClr val="000000"/>
                </a:solidFill>
                <a:ea typeface="Times New Roman" panose="02020603050405020304" pitchFamily="18" charset="0"/>
                <a:cs typeface="Calibri" panose="020F0502020204030204" pitchFamily="34" charset="0"/>
              </a:rPr>
              <a:t>Data requests</a:t>
            </a:r>
          </a:p>
          <a:p>
            <a:pPr marL="1257300" lvl="1" indent="-457200"/>
            <a:r>
              <a:rPr lang="en-US" dirty="0">
                <a:solidFill>
                  <a:srgbClr val="000000"/>
                </a:solidFill>
                <a:ea typeface="Times New Roman" panose="02020603050405020304" pitchFamily="18" charset="0"/>
                <a:cs typeface="Calibri" panose="020F0502020204030204" pitchFamily="34" charset="0"/>
              </a:rPr>
              <a:t>1/22/24 DRC Meeting</a:t>
            </a:r>
          </a:p>
          <a:p>
            <a:pPr marL="1714500" lvl="2" indent="-457200"/>
            <a:r>
              <a:rPr lang="en-US" dirty="0">
                <a:solidFill>
                  <a:srgbClr val="000000"/>
                </a:solidFill>
                <a:ea typeface="Times New Roman" panose="02020603050405020304" pitchFamily="18" charset="0"/>
                <a:cs typeface="Calibri" panose="020F0502020204030204" pitchFamily="34" charset="0"/>
              </a:rPr>
              <a:t>6039 Type 1 Ketoacidosis</a:t>
            </a:r>
          </a:p>
          <a:p>
            <a:pPr marL="1714500" lvl="2" indent="-457200"/>
            <a:r>
              <a:rPr lang="en-US" dirty="0">
                <a:solidFill>
                  <a:srgbClr val="000000"/>
                </a:solidFill>
                <a:ea typeface="Times New Roman" panose="02020603050405020304" pitchFamily="18" charset="0"/>
                <a:cs typeface="Calibri" panose="020F0502020204030204" pitchFamily="34" charset="0"/>
              </a:rPr>
              <a:t>Discussion on Healthcare Operations</a:t>
            </a:r>
          </a:p>
        </p:txBody>
      </p:sp>
      <p:sp>
        <p:nvSpPr>
          <p:cNvPr id="3" name="Title 2">
            <a:extLst>
              <a:ext uri="{FF2B5EF4-FFF2-40B4-BE49-F238E27FC236}">
                <a16:creationId xmlns:a16="http://schemas.microsoft.com/office/drawing/2014/main" id="{ADDA471D-C1A2-45C6-B9F1-0B346A98869A}"/>
              </a:ext>
            </a:extLst>
          </p:cNvPr>
          <p:cNvSpPr>
            <a:spLocks noGrp="1"/>
          </p:cNvSpPr>
          <p:nvPr>
            <p:ph type="title"/>
          </p:nvPr>
        </p:nvSpPr>
        <p:spPr>
          <a:xfrm>
            <a:off x="609600" y="591671"/>
            <a:ext cx="10972800" cy="685800"/>
          </a:xfrm>
        </p:spPr>
        <p:txBody>
          <a:bodyPr>
            <a:normAutofit fontScale="90000"/>
          </a:bodyPr>
          <a:lstStyle/>
          <a:p>
            <a:r>
              <a:rPr lang="en-US" sz="4000" dirty="0"/>
              <a:t>Meeting opening - Recap of January meeting</a:t>
            </a:r>
            <a:br>
              <a:rPr lang="en-US" sz="3600" dirty="0">
                <a:solidFill>
                  <a:srgbClr val="000000"/>
                </a:solidFill>
                <a:ea typeface="Times New Roman" panose="02020603050405020304" pitchFamily="18" charset="0"/>
                <a:cs typeface="Calibri" panose="020F0502020204030204" pitchFamily="34" charset="0"/>
              </a:rPr>
            </a:br>
            <a:endParaRPr lang="en-US" dirty="0"/>
          </a:p>
        </p:txBody>
      </p:sp>
    </p:spTree>
    <p:extLst>
      <p:ext uri="{BB962C8B-B14F-4D97-AF65-F5344CB8AC3E}">
        <p14:creationId xmlns:p14="http://schemas.microsoft.com/office/powerpoint/2010/main" val="3735234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AAB860D3-3283-8E29-04F2-452490013574}"/>
              </a:ext>
            </a:extLst>
          </p:cNvPr>
          <p:cNvSpPr>
            <a:spLocks noGrp="1"/>
          </p:cNvSpPr>
          <p:nvPr>
            <p:ph type="title"/>
          </p:nvPr>
        </p:nvSpPr>
        <p:spPr>
          <a:xfrm>
            <a:off x="609600" y="379413"/>
            <a:ext cx="10972800" cy="1143000"/>
          </a:xfrm>
        </p:spPr>
        <p:txBody>
          <a:bodyPr>
            <a:normAutofit/>
          </a:bodyPr>
          <a:lstStyle/>
          <a:p>
            <a:r>
              <a:rPr lang="en-US" dirty="0"/>
              <a:t>Meeting opening - Recap of January meeting</a:t>
            </a:r>
            <a:br>
              <a:rPr lang="en-US" sz="3600" dirty="0">
                <a:solidFill>
                  <a:srgbClr val="000000"/>
                </a:solidFill>
                <a:ea typeface="Times New Roman" panose="02020603050405020304" pitchFamily="18" charset="0"/>
                <a:cs typeface="Calibri" panose="020F0502020204030204" pitchFamily="34" charset="0"/>
              </a:rPr>
            </a:br>
            <a:endParaRPr lang="en-US" dirty="0"/>
          </a:p>
        </p:txBody>
      </p:sp>
      <p:sp>
        <p:nvSpPr>
          <p:cNvPr id="5" name="Content Placeholder 1">
            <a:extLst>
              <a:ext uri="{FF2B5EF4-FFF2-40B4-BE49-F238E27FC236}">
                <a16:creationId xmlns:a16="http://schemas.microsoft.com/office/drawing/2014/main" id="{DE1234FE-02B6-7A0B-5B3B-19145EDC6947}"/>
              </a:ext>
            </a:extLst>
          </p:cNvPr>
          <p:cNvSpPr>
            <a:spLocks noGrp="1"/>
          </p:cNvSpPr>
          <p:nvPr>
            <p:ph idx="1"/>
          </p:nvPr>
        </p:nvSpPr>
        <p:spPr>
          <a:xfrm>
            <a:off x="609600" y="1604963"/>
            <a:ext cx="10972800" cy="4194175"/>
          </a:xfrm>
        </p:spPr>
        <p:txBody>
          <a:bodyPr/>
          <a:lstStyle/>
          <a:p>
            <a:pPr marL="690563" indent="-342900">
              <a:buFont typeface="Arial" panose="020B0604020202020204" pitchFamily="34" charset="0"/>
              <a:buChar char="•"/>
            </a:pPr>
            <a:r>
              <a:rPr lang="en-US" dirty="0">
                <a:solidFill>
                  <a:srgbClr val="000000"/>
                </a:solidFill>
              </a:rPr>
              <a:t>PAF Data Issues</a:t>
            </a:r>
          </a:p>
          <a:p>
            <a:pPr marL="1490663" lvl="1"/>
            <a:r>
              <a:rPr lang="en-US" dirty="0">
                <a:solidFill>
                  <a:srgbClr val="000000"/>
                </a:solidFill>
              </a:rPr>
              <a:t>Issues with 2023 submission of 2022 data</a:t>
            </a:r>
          </a:p>
          <a:p>
            <a:pPr marL="1490663" lvl="1"/>
            <a:r>
              <a:rPr lang="en-US" dirty="0">
                <a:solidFill>
                  <a:srgbClr val="000000"/>
                </a:solidFill>
              </a:rPr>
              <a:t>Several organizations resubmitted data, so HSRI had to reprocess PAF data with the 2023 Q4 claims data</a:t>
            </a:r>
          </a:p>
          <a:p>
            <a:pPr marL="1033463" indent="-342900">
              <a:buFont typeface="Arial" panose="020B0604020202020204" pitchFamily="34" charset="0"/>
              <a:buChar char="•"/>
            </a:pPr>
            <a:r>
              <a:rPr lang="en-US" dirty="0">
                <a:solidFill>
                  <a:srgbClr val="000000"/>
                </a:solidFill>
              </a:rPr>
              <a:t>APAC is considering changes to improve data completeness and timeliness</a:t>
            </a:r>
          </a:p>
          <a:p>
            <a:pPr marL="1831975" lvl="2"/>
            <a:r>
              <a:rPr lang="en-US" dirty="0">
                <a:solidFill>
                  <a:srgbClr val="000000"/>
                </a:solidFill>
              </a:rPr>
              <a:t>If you know what issues occurred in your organization that we can impact, please reach out by email or schedule a call</a:t>
            </a:r>
          </a:p>
        </p:txBody>
      </p:sp>
    </p:spTree>
    <p:extLst>
      <p:ext uri="{BB962C8B-B14F-4D97-AF65-F5344CB8AC3E}">
        <p14:creationId xmlns:p14="http://schemas.microsoft.com/office/powerpoint/2010/main" val="2139196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BF2E58-A354-C6C7-C4BC-E22C4F96529D}"/>
              </a:ext>
            </a:extLst>
          </p:cNvPr>
          <p:cNvSpPr>
            <a:spLocks noGrp="1"/>
          </p:cNvSpPr>
          <p:nvPr>
            <p:ph idx="1"/>
          </p:nvPr>
        </p:nvSpPr>
        <p:spPr/>
        <p:txBody>
          <a:bodyPr/>
          <a:lstStyle/>
          <a:p>
            <a:r>
              <a:rPr lang="en-US" dirty="0">
                <a:solidFill>
                  <a:srgbClr val="000000"/>
                </a:solidFill>
              </a:rPr>
              <a:t>Healthcare Operations Data Release Discussion</a:t>
            </a:r>
          </a:p>
          <a:p>
            <a:pPr marL="342900" indent="-342900">
              <a:buFont typeface="Arial" panose="020B0604020202020204" pitchFamily="34" charset="0"/>
              <a:buChar char="•"/>
            </a:pPr>
            <a:r>
              <a:rPr lang="en-US" dirty="0">
                <a:solidFill>
                  <a:srgbClr val="000000"/>
                </a:solidFill>
              </a:rPr>
              <a:t>APAC is developing an application package tailored to healthcare operations requests</a:t>
            </a:r>
          </a:p>
          <a:p>
            <a:endParaRPr lang="en-US" dirty="0">
              <a:solidFill>
                <a:srgbClr val="000000"/>
              </a:solidFill>
            </a:endParaRPr>
          </a:p>
          <a:p>
            <a:endParaRPr lang="en-US" dirty="0">
              <a:solidFill>
                <a:srgbClr val="000000"/>
              </a:solidFill>
            </a:endParaRPr>
          </a:p>
          <a:p>
            <a:endParaRPr lang="en-US" dirty="0">
              <a:solidFill>
                <a:srgbClr val="000000"/>
              </a:solidFill>
            </a:endParaRPr>
          </a:p>
        </p:txBody>
      </p:sp>
      <p:sp>
        <p:nvSpPr>
          <p:cNvPr id="3" name="Title 2">
            <a:extLst>
              <a:ext uri="{FF2B5EF4-FFF2-40B4-BE49-F238E27FC236}">
                <a16:creationId xmlns:a16="http://schemas.microsoft.com/office/drawing/2014/main" id="{3390A008-E9F1-B505-43AF-E27390CE7101}"/>
              </a:ext>
            </a:extLst>
          </p:cNvPr>
          <p:cNvSpPr>
            <a:spLocks noGrp="1"/>
          </p:cNvSpPr>
          <p:nvPr>
            <p:ph type="title"/>
          </p:nvPr>
        </p:nvSpPr>
        <p:spPr/>
        <p:txBody>
          <a:bodyPr/>
          <a:lstStyle/>
          <a:p>
            <a:r>
              <a:rPr lang="en-US" dirty="0"/>
              <a:t>Meeting opening - Recap of January meeting</a:t>
            </a:r>
          </a:p>
        </p:txBody>
      </p:sp>
    </p:spTree>
    <p:extLst>
      <p:ext uri="{BB962C8B-B14F-4D97-AF65-F5344CB8AC3E}">
        <p14:creationId xmlns:p14="http://schemas.microsoft.com/office/powerpoint/2010/main" val="3670468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0524F641-30EA-4F26-9842-8704BC1165E1}"/>
              </a:ext>
            </a:extLst>
          </p:cNvPr>
          <p:cNvSpPr>
            <a:spLocks noGrp="1" noChangeArrowheads="1"/>
          </p:cNvSpPr>
          <p:nvPr>
            <p:ph type="title"/>
          </p:nvPr>
        </p:nvSpPr>
        <p:spPr>
          <a:xfrm>
            <a:off x="609600" y="1589538"/>
            <a:ext cx="10972800" cy="1143000"/>
          </a:xfrm>
        </p:spPr>
        <p:txBody>
          <a:bodyPr/>
          <a:lstStyle/>
          <a:p>
            <a:pPr eaLnBrk="1" hangingPunct="1"/>
            <a:r>
              <a:rPr lang="en-US" altLang="en-US" b="1" dirty="0">
                <a:solidFill>
                  <a:srgbClr val="005595"/>
                </a:solidFill>
                <a:latin typeface="Arial" panose="020B0604020202020204" pitchFamily="34" charset="0"/>
                <a:cs typeface="Arial" panose="020B0604020202020204" pitchFamily="34" charset="0"/>
              </a:rPr>
              <a:t>Public comment </a:t>
            </a:r>
          </a:p>
        </p:txBody>
      </p:sp>
      <p:pic>
        <p:nvPicPr>
          <p:cNvPr id="5" name="Picture 4">
            <a:extLst>
              <a:ext uri="{FF2B5EF4-FFF2-40B4-BE49-F238E27FC236}">
                <a16:creationId xmlns:a16="http://schemas.microsoft.com/office/drawing/2014/main" id="{97D169EC-E7FD-468E-A8A3-205FCE50CC8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963333"/>
            <a:ext cx="12192000" cy="3894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0546AF48-A55F-4589-BAB0-3EBAF23FA9E3}"/>
              </a:ext>
            </a:extLst>
          </p:cNvPr>
          <p:cNvSpPr txBox="1">
            <a:spLocks/>
          </p:cNvSpPr>
          <p:nvPr/>
        </p:nvSpPr>
        <p:spPr bwMode="auto">
          <a:xfrm>
            <a:off x="5212080" y="610663"/>
            <a:ext cx="6553200" cy="281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kern="1200">
                <a:solidFill>
                  <a:srgbClr val="005595"/>
                </a:solidFill>
                <a:latin typeface="+mj-lt"/>
                <a:ea typeface="+mj-ea"/>
                <a:cs typeface="+mj-cs"/>
              </a:defRPr>
            </a:lvl1pPr>
            <a:lvl2pPr algn="l" rtl="0" eaLnBrk="0" fontAlgn="base" hangingPunct="0">
              <a:spcBef>
                <a:spcPct val="0"/>
              </a:spcBef>
              <a:spcAft>
                <a:spcPct val="0"/>
              </a:spcAft>
              <a:defRPr sz="3200" b="1">
                <a:solidFill>
                  <a:srgbClr val="005595"/>
                </a:solidFill>
                <a:latin typeface="Arial" panose="020B0604020202020204" pitchFamily="34" charset="0"/>
              </a:defRPr>
            </a:lvl2pPr>
            <a:lvl3pPr algn="l" rtl="0" eaLnBrk="0" fontAlgn="base" hangingPunct="0">
              <a:spcBef>
                <a:spcPct val="0"/>
              </a:spcBef>
              <a:spcAft>
                <a:spcPct val="0"/>
              </a:spcAft>
              <a:defRPr sz="3200" b="1">
                <a:solidFill>
                  <a:srgbClr val="005595"/>
                </a:solidFill>
                <a:latin typeface="Arial" panose="020B0604020202020204" pitchFamily="34" charset="0"/>
              </a:defRPr>
            </a:lvl3pPr>
            <a:lvl4pPr algn="l" rtl="0" eaLnBrk="0" fontAlgn="base" hangingPunct="0">
              <a:spcBef>
                <a:spcPct val="0"/>
              </a:spcBef>
              <a:spcAft>
                <a:spcPct val="0"/>
              </a:spcAft>
              <a:defRPr sz="3200" b="1">
                <a:solidFill>
                  <a:srgbClr val="005595"/>
                </a:solidFill>
                <a:latin typeface="Arial" panose="020B0604020202020204" pitchFamily="34" charset="0"/>
              </a:defRPr>
            </a:lvl4pPr>
            <a:lvl5pPr algn="l" rtl="0" eaLnBrk="0" fontAlgn="base" hangingPunct="0">
              <a:spcBef>
                <a:spcPct val="0"/>
              </a:spcBef>
              <a:spcAft>
                <a:spcPct val="0"/>
              </a:spcAft>
              <a:defRPr sz="3200" b="1">
                <a:solidFill>
                  <a:srgbClr val="005595"/>
                </a:solidFill>
                <a:latin typeface="Arial" panose="020B0604020202020204" pitchFamily="34" charset="0"/>
              </a:defRPr>
            </a:lvl5pPr>
            <a:lvl6pPr marL="457200" algn="l" rtl="0" fontAlgn="base">
              <a:spcBef>
                <a:spcPct val="0"/>
              </a:spcBef>
              <a:spcAft>
                <a:spcPct val="0"/>
              </a:spcAft>
              <a:defRPr sz="3200" b="1">
                <a:solidFill>
                  <a:srgbClr val="005595"/>
                </a:solidFill>
                <a:latin typeface="Arial" panose="020B0604020202020204" pitchFamily="34" charset="0"/>
              </a:defRPr>
            </a:lvl6pPr>
            <a:lvl7pPr marL="914400" algn="l" rtl="0" fontAlgn="base">
              <a:spcBef>
                <a:spcPct val="0"/>
              </a:spcBef>
              <a:spcAft>
                <a:spcPct val="0"/>
              </a:spcAft>
              <a:defRPr sz="3200" b="1">
                <a:solidFill>
                  <a:srgbClr val="005595"/>
                </a:solidFill>
                <a:latin typeface="Arial" panose="020B0604020202020204" pitchFamily="34" charset="0"/>
              </a:defRPr>
            </a:lvl7pPr>
            <a:lvl8pPr marL="1371600" algn="l" rtl="0" fontAlgn="base">
              <a:spcBef>
                <a:spcPct val="0"/>
              </a:spcBef>
              <a:spcAft>
                <a:spcPct val="0"/>
              </a:spcAft>
              <a:defRPr sz="3200" b="1">
                <a:solidFill>
                  <a:srgbClr val="005595"/>
                </a:solidFill>
                <a:latin typeface="Arial" panose="020B0604020202020204" pitchFamily="34" charset="0"/>
              </a:defRPr>
            </a:lvl8pPr>
            <a:lvl9pPr marL="1828800" algn="l" rtl="0" fontAlgn="base">
              <a:spcBef>
                <a:spcPct val="0"/>
              </a:spcBef>
              <a:spcAft>
                <a:spcPct val="0"/>
              </a:spcAft>
              <a:defRPr sz="3200" b="1">
                <a:solidFill>
                  <a:srgbClr val="005595"/>
                </a:solidFill>
                <a:latin typeface="Arial" panose="020B0604020202020204" pitchFamily="34" charset="0"/>
              </a:defRPr>
            </a:lvl9pPr>
          </a:lstStyle>
          <a:p>
            <a:r>
              <a:rPr lang="en-US" sz="2200" b="0" dirty="0"/>
              <a:t>To provide verbal public comment send a ZOOM chat message to meeting host Ashley Walchli, or text 503-385-6542, and request public comment. </a:t>
            </a:r>
          </a:p>
          <a:p>
            <a:endParaRPr lang="en-US" sz="2400" b="0" dirty="0">
              <a:solidFill>
                <a:srgbClr val="2970A6"/>
              </a:solidFill>
            </a:endParaRPr>
          </a:p>
          <a:p>
            <a:r>
              <a:rPr lang="en-US" sz="2200" b="0" dirty="0"/>
              <a:t>Please do not submit written public comment through the ZOOM chat; we will unmute you when it is your turn to speak.</a:t>
            </a:r>
            <a:endParaRPr lang="en-US" sz="1600" b="0" dirty="0"/>
          </a:p>
        </p:txBody>
      </p:sp>
      <p:sp>
        <p:nvSpPr>
          <p:cNvPr id="7" name="Rectangle 6">
            <a:extLst>
              <a:ext uri="{FF2B5EF4-FFF2-40B4-BE49-F238E27FC236}">
                <a16:creationId xmlns:a16="http://schemas.microsoft.com/office/drawing/2014/main" id="{F88A4AB4-A103-4348-A645-78E33C2B2490}"/>
              </a:ext>
            </a:extLst>
          </p:cNvPr>
          <p:cNvSpPr/>
          <p:nvPr/>
        </p:nvSpPr>
        <p:spPr>
          <a:xfrm>
            <a:off x="4983480" y="610662"/>
            <a:ext cx="7010400" cy="2818338"/>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43612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862CB1-CEFB-4CC6-8BF1-EF040863FD01}"/>
              </a:ext>
            </a:extLst>
          </p:cNvPr>
          <p:cNvSpPr>
            <a:spLocks noGrp="1"/>
          </p:cNvSpPr>
          <p:nvPr>
            <p:ph idx="1"/>
          </p:nvPr>
        </p:nvSpPr>
        <p:spPr>
          <a:xfrm>
            <a:off x="609600" y="1604431"/>
            <a:ext cx="10972800" cy="4446745"/>
          </a:xfrm>
        </p:spPr>
        <p:txBody>
          <a:bodyPr/>
          <a:lstStyle/>
          <a:p>
            <a:pPr marL="0" lvl="1" indent="0">
              <a:buNone/>
            </a:pPr>
            <a:r>
              <a:rPr lang="en-US" sz="2800" dirty="0">
                <a:solidFill>
                  <a:srgbClr val="000000"/>
                </a:solidFill>
              </a:rPr>
              <a:t>APAC data use -</a:t>
            </a:r>
            <a:r>
              <a:rPr lang="en-US" sz="2800" dirty="0">
                <a:solidFill>
                  <a:srgbClr val="000000"/>
                </a:solidFill>
                <a:effectLst/>
                <a:latin typeface="Arial" panose="020B0604020202020204" pitchFamily="34" charset="0"/>
                <a:ea typeface="Times New Roman" panose="02020603050405020304" pitchFamily="18" charset="0"/>
                <a:hlinkClick r:id="rId3"/>
              </a:rPr>
              <a:t>2/26/2024 Data Review Committee </a:t>
            </a:r>
            <a:r>
              <a:rPr lang="en-US" sz="2800" dirty="0">
                <a:solidFill>
                  <a:srgbClr val="000000"/>
                </a:solidFill>
                <a:effectLst/>
                <a:latin typeface="Arial" panose="020B0604020202020204" pitchFamily="34" charset="0"/>
                <a:ea typeface="Times New Roman" panose="02020603050405020304" pitchFamily="18" charset="0"/>
              </a:rPr>
              <a:t>(DRC)</a:t>
            </a:r>
          </a:p>
          <a:p>
            <a:pPr marL="1370013" lvl="3" indent="-457200"/>
            <a:r>
              <a:rPr lang="en-US" sz="2800" dirty="0">
                <a:solidFill>
                  <a:srgbClr val="000000"/>
                </a:solidFill>
                <a:latin typeface="Arial" panose="020B0604020202020204" pitchFamily="34" charset="0"/>
                <a:ea typeface="Times New Roman" panose="02020603050405020304" pitchFamily="18" charset="0"/>
              </a:rPr>
              <a:t>6029 APCD DTECH DM</a:t>
            </a:r>
          </a:p>
          <a:p>
            <a:pPr marL="1370013" lvl="3" indent="-457200"/>
            <a:r>
              <a:rPr lang="en-US" sz="2800" dirty="0">
                <a:solidFill>
                  <a:srgbClr val="000000"/>
                </a:solidFill>
                <a:effectLst/>
                <a:latin typeface="Arial" panose="020B0604020202020204" pitchFamily="34" charset="0"/>
                <a:ea typeface="Times New Roman" panose="02020603050405020304" pitchFamily="18" charset="0"/>
              </a:rPr>
              <a:t>6218 Joint Taskforce hospital-discharge</a:t>
            </a:r>
          </a:p>
          <a:p>
            <a:pPr indent="-800100"/>
            <a:endParaRPr lang="en-US" sz="2800" dirty="0">
              <a:solidFill>
                <a:srgbClr val="000000"/>
              </a:solidFill>
              <a:latin typeface="Arial" panose="020B0604020202020204" pitchFamily="34" charset="0"/>
              <a:ea typeface="Times New Roman" panose="02020603050405020304" pitchFamily="18" charset="0"/>
            </a:endParaRPr>
          </a:p>
          <a:p>
            <a:pPr indent="-800100"/>
            <a:r>
              <a:rPr lang="en-US" sz="2800" dirty="0">
                <a:solidFill>
                  <a:srgbClr val="000000"/>
                </a:solidFill>
                <a:effectLst/>
                <a:latin typeface="Arial" panose="020B0604020202020204" pitchFamily="34" charset="0"/>
                <a:ea typeface="Times New Roman" panose="02020603050405020304" pitchFamily="18" charset="0"/>
              </a:rPr>
              <a:t>Currently nothing posted for review in March DRC</a:t>
            </a:r>
          </a:p>
          <a:p>
            <a:pPr marL="914400" lvl="4"/>
            <a:endParaRPr lang="en-US" sz="2800" dirty="0">
              <a:solidFill>
                <a:srgbClr val="000000"/>
              </a:solidFill>
              <a:latin typeface="Arial" panose="020B0604020202020204" pitchFamily="34" charset="0"/>
              <a:ea typeface="Calibri" panose="020F0502020204030204" pitchFamily="34" charset="0"/>
            </a:endParaRPr>
          </a:p>
        </p:txBody>
      </p:sp>
      <p:sp>
        <p:nvSpPr>
          <p:cNvPr id="3" name="Title 2">
            <a:extLst>
              <a:ext uri="{FF2B5EF4-FFF2-40B4-BE49-F238E27FC236}">
                <a16:creationId xmlns:a16="http://schemas.microsoft.com/office/drawing/2014/main" id="{B200A270-FE2C-4D85-96F5-A02E8BB26A95}"/>
              </a:ext>
            </a:extLst>
          </p:cNvPr>
          <p:cNvSpPr>
            <a:spLocks noGrp="1"/>
          </p:cNvSpPr>
          <p:nvPr>
            <p:ph type="title"/>
          </p:nvPr>
        </p:nvSpPr>
        <p:spPr/>
        <p:txBody>
          <a:bodyPr/>
          <a:lstStyle/>
          <a:p>
            <a:r>
              <a:rPr lang="en-US" dirty="0"/>
              <a:t>General updates</a:t>
            </a:r>
          </a:p>
        </p:txBody>
      </p:sp>
    </p:spTree>
    <p:extLst>
      <p:ext uri="{BB962C8B-B14F-4D97-AF65-F5344CB8AC3E}">
        <p14:creationId xmlns:p14="http://schemas.microsoft.com/office/powerpoint/2010/main" val="3775784192"/>
      </p:ext>
    </p:extLst>
  </p:cSld>
  <p:clrMapOvr>
    <a:masterClrMapping/>
  </p:clrMapOvr>
</p:sld>
</file>

<file path=ppt/theme/theme1.xml><?xml version="1.0" encoding="utf-8"?>
<a:theme xmlns:a="http://schemas.openxmlformats.org/drawingml/2006/main" name="HPA PPT">
  <a:themeElements>
    <a:clrScheme name="HPA PPT">
      <a:dk1>
        <a:srgbClr val="646464"/>
      </a:dk1>
      <a:lt1>
        <a:srgbClr val="FFFFFF"/>
      </a:lt1>
      <a:dk2>
        <a:srgbClr val="1E194D"/>
      </a:dk2>
      <a:lt2>
        <a:srgbClr val="FFFFFF"/>
      </a:lt2>
      <a:accent1>
        <a:srgbClr val="005595"/>
      </a:accent1>
      <a:accent2>
        <a:srgbClr val="EC8902"/>
      </a:accent2>
      <a:accent3>
        <a:srgbClr val="7DA830"/>
      </a:accent3>
      <a:accent4>
        <a:srgbClr val="0088B8"/>
      </a:accent4>
      <a:accent5>
        <a:srgbClr val="536D60"/>
      </a:accent5>
      <a:accent6>
        <a:srgbClr val="A01C3F"/>
      </a:accent6>
      <a:hlink>
        <a:srgbClr val="0088B8"/>
      </a:hlink>
      <a:folHlink>
        <a:srgbClr val="536D6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285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a:latin typeface="Arial Narrow" panose="020B0606020202030204" pitchFamily="34" charset="0"/>
          </a:defRPr>
        </a:defPPr>
      </a:lstStyle>
    </a:txDef>
  </a:objectDefaults>
  <a:extraClrSchemeLst/>
  <a:extLst>
    <a:ext uri="{05A4C25C-085E-4340-85A3-A5531E510DB2}">
      <thm15:themeFamily xmlns:thm15="http://schemas.microsoft.com/office/thememl/2012/main" name="PPT template_Feb 22 update" id="{0AD520A8-8938-4903-B737-DBD3A1C5D0DF}" vid="{0C12C4BA-240A-4B23-8C29-6819C710454E}"/>
    </a:ext>
  </a:extLst>
</a:theme>
</file>

<file path=ppt/theme/theme2.xml><?xml version="1.0" encoding="utf-8"?>
<a:theme xmlns:a="http://schemas.openxmlformats.org/drawingml/2006/main" name="Office Theme">
  <a:themeElements>
    <a:clrScheme name="HPA Color Theme">
      <a:dk1>
        <a:srgbClr val="646464"/>
      </a:dk1>
      <a:lt1>
        <a:srgbClr val="FFFFFF"/>
      </a:lt1>
      <a:dk2>
        <a:srgbClr val="1E194D"/>
      </a:dk2>
      <a:lt2>
        <a:srgbClr val="FFFFFF"/>
      </a:lt2>
      <a:accent1>
        <a:srgbClr val="005595"/>
      </a:accent1>
      <a:accent2>
        <a:srgbClr val="EC8902"/>
      </a:accent2>
      <a:accent3>
        <a:srgbClr val="7DA830"/>
      </a:accent3>
      <a:accent4>
        <a:srgbClr val="0088B8"/>
      </a:accent4>
      <a:accent5>
        <a:srgbClr val="536D60"/>
      </a:accent5>
      <a:accent6>
        <a:srgbClr val="A01C3F"/>
      </a:accent6>
      <a:hlink>
        <a:srgbClr val="0088B8"/>
      </a:hlink>
      <a:folHlink>
        <a:srgbClr val="536D6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DECEDC2F5CB9642AC189FAEE5BD6A69" ma:contentTypeVersion="28" ma:contentTypeDescription="Create a new document." ma:contentTypeScope="" ma:versionID="2675fb99bfa48b5c5177eb356d31fd15">
  <xsd:schema xmlns:xsd="http://www.w3.org/2001/XMLSchema" xmlns:xs="http://www.w3.org/2001/XMLSchema" xmlns:p="http://schemas.microsoft.com/office/2006/metadata/properties" xmlns:ns1="http://schemas.microsoft.com/sharepoint/v3" xmlns:ns2="6e3a3f77-934a-4c00-97cc-71ac36b4d8dc" xmlns:ns3="59da1016-2a1b-4f8a-9768-d7a4932f6f16" xmlns:ns5="http://schemas.microsoft.com/sharepoint/v4" targetNamespace="http://schemas.microsoft.com/office/2006/metadata/properties" ma:root="true" ma:fieldsID="c3b5bd19bd7871dbad2fe0d3b8daf49e" ns1:_="" ns2:_="" ns3:_="" ns5:_="">
    <xsd:import namespace="http://schemas.microsoft.com/sharepoint/v3"/>
    <xsd:import namespace="6e3a3f77-934a-4c00-97cc-71ac36b4d8dc"/>
    <xsd:import namespace="59da1016-2a1b-4f8a-9768-d7a4932f6f16"/>
    <xsd:import namespace="http://schemas.microsoft.com/sharepoint/v4"/>
    <xsd:element name="properties">
      <xsd:complexType>
        <xsd:sequence>
          <xsd:element name="documentManagement">
            <xsd:complexType>
              <xsd:all>
                <xsd:element ref="ns2:Meeting"/>
                <xsd:element ref="ns2:Metadata" minOccurs="0"/>
                <xsd:element ref="ns3:DocumentExpirationDate" minOccurs="0"/>
                <xsd:element ref="ns2:Meta_x0020_Description" minOccurs="0"/>
                <xsd:element ref="ns2:Meta_x0020_Keywords" minOccurs="0"/>
                <xsd:element ref="ns2:CopyToStateLib" minOccurs="0"/>
                <xsd:element ref="ns1:RoutingRuleDescription"/>
                <xsd:element ref="ns3:IACategory" minOccurs="0"/>
                <xsd:element ref="ns3:IATopic" minOccurs="0"/>
                <xsd:element ref="ns3:IASubtopic" minOccurs="0"/>
                <xsd:element ref="ns2:DocumentLocale" minOccurs="0"/>
                <xsd:element ref="ns2:RetentionPeriodDate" minOccurs="0"/>
                <xsd:element ref="ns1:URL" minOccurs="0"/>
                <xsd:element ref="ns3:SharedWithUsers" minOccurs="0"/>
                <xsd:element ref="ns5: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8" ma:displayName="Description" ma:description="" ma:internalName="RoutingRuleDescription" ma:readOnly="false">
      <xsd:simpleType>
        <xsd:restriction base="dms:Text">
          <xsd:maxLength value="255"/>
        </xsd:restriction>
      </xsd:simpleType>
    </xsd:element>
    <xsd:element name="URL" ma:index="20"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e3a3f77-934a-4c00-97cc-71ac36b4d8dc" elementFormDefault="qualified">
    <xsd:import namespace="http://schemas.microsoft.com/office/2006/documentManagement/types"/>
    <xsd:import namespace="http://schemas.microsoft.com/office/infopath/2007/PartnerControls"/>
    <xsd:element name="Meeting" ma:index="2" ma:displayName="Meeting" ma:list="{1fe0477d-b38b-4072-82f1-4f1f2cb7310b}" ma:internalName="Meeting" ma:readOnly="false" ma:showField="Meeting_x0020_Lookup_x0020_Refer">
      <xsd:simpleType>
        <xsd:restriction base="dms:Lookup"/>
      </xsd:simpleType>
    </xsd:element>
    <xsd:element name="Metadata" ma:index="3" nillable="true" ma:displayName="Metadata" ma:internalName="Metadata" ma:readOnly="false">
      <xsd:simpleType>
        <xsd:restriction base="dms:Note"/>
      </xsd:simpleType>
    </xsd:element>
    <xsd:element name="Meta_x0020_Description" ma:index="5" nillable="true" ma:displayName="Meta Description" ma:internalName="Meta_x0020_Description" ma:readOnly="false">
      <xsd:simpleType>
        <xsd:restriction base="dms:Text"/>
      </xsd:simpleType>
    </xsd:element>
    <xsd:element name="Meta_x0020_Keywords" ma:index="6" nillable="true" ma:displayName="Meta Keywords" ma:internalName="Meta_x0020_Keywords" ma:readOnly="false">
      <xsd:simpleType>
        <xsd:restriction base="dms:Text"/>
      </xsd:simpleType>
    </xsd:element>
    <xsd:element name="CopyToStateLib" ma:index="7" nillable="true" ma:displayName="Copy To State Library" ma:default="0" ma:description="Many documents are automatically archived by the Oregon State Library. Choose 'Yes' to ensure that this document will be archived. Follow this link for more information: http://oregon.gov/OSL/GRES/metatag_attribute_set.shtml" ma:internalName="CopyToStateLib" ma:readOnly="false">
      <xsd:simpleType>
        <xsd:restriction base="dms:Boolean"/>
      </xsd:simpleType>
    </xsd:element>
    <xsd:element name="DocumentLocale" ma:index="18" nillable="true" ma:displayName="Locale" ma:default="en" ma:hidden="true" ma:internalName="DocumentLocale" ma:readOnly="false">
      <xsd:simpleType>
        <xsd:restriction base="dms:Text">
          <xsd:maxLength value="10"/>
        </xsd:restriction>
      </xsd:simpleType>
    </xsd:element>
    <xsd:element name="RetentionPeriodDate" ma:index="19" nillable="true" ma:displayName="Retention Period Date" ma:format="DateOnly" ma:hidden="true" ma:internalName="RetentionPeriodDate"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DocumentExpirationDate" ma:index="4" nillable="true" ma:displayName="Document Expiration Date" ma:format="DateOnly" ma:internalName="DocumentExpirationDate" ma:readOnly="false">
      <xsd:simpleType>
        <xsd:restriction base="dms:DateTime"/>
      </xsd:simpleType>
    </xsd:element>
    <xsd:element name="IACategory" ma:index="15" nillable="true" ma:displayName="IA Category" ma:format="Dropdown" ma:hidden="true"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16" nillable="true" ma:displayName="IA Topic" ma:format="Dropdown" ma:hidden="true"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17" nillable="true" ma:displayName="IA Subtopic" ma:format="Dropdown" ma:hidden="true"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4"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axOccurs="1" ma:index="1" ma:displayName="Title"/>
        <xsd:element ref="dc:subject" minOccurs="0" maxOccurs="1"/>
        <xsd:element ref="dc:description" minOccurs="0" maxOccurs="1"/>
        <xsd:element name="keywords" minOccurs="0" maxOccurs="1" type="xsd:string" ma:index="9"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ACategory xmlns="59da1016-2a1b-4f8a-9768-d7a4932f6f16" xsi:nil="true"/>
    <Meta_x0020_Keywords xmlns="6e3a3f77-934a-4c00-97cc-71ac36b4d8dc" xsi:nil="true"/>
    <Metadata xmlns="6e3a3f77-934a-4c00-97cc-71ac36b4d8dc" xsi:nil="true"/>
    <DocumentExpirationDate xmlns="59da1016-2a1b-4f8a-9768-d7a4932f6f16" xsi:nil="true"/>
    <CopyToStateLib xmlns="6e3a3f77-934a-4c00-97cc-71ac36b4d8dc">false</CopyToStateLib>
    <Meeting xmlns="6e3a3f77-934a-4c00-97cc-71ac36b4d8dc">98</Meeting>
    <IATopic xmlns="59da1016-2a1b-4f8a-9768-d7a4932f6f16" xsi:nil="true"/>
    <DocumentLocale xmlns="6e3a3f77-934a-4c00-97cc-71ac36b4d8dc">en</DocumentLocale>
    <IconOverlay xmlns="http://schemas.microsoft.com/sharepoint/v4" xsi:nil="true"/>
    <IASubtopic xmlns="59da1016-2a1b-4f8a-9768-d7a4932f6f16" xsi:nil="true"/>
    <RetentionPeriodDate xmlns="6e3a3f77-934a-4c00-97cc-71ac36b4d8dc" xsi:nil="true"/>
    <URL xmlns="http://schemas.microsoft.com/sharepoint/v3">
      <Url>https://www.oregon.gov/oha/HPA/ANALYTICS/APAC%20Meeting%20Documents/APAC%20TAG%20Slides%202024%20Mar%2020.pptx</Url>
      <Description>APAC TAG Slides 2024 Mar 20</Description>
    </URL>
    <Meta_x0020_Description xmlns="6e3a3f77-934a-4c00-97cc-71ac36b4d8dc" xsi:nil="true"/>
    <RoutingRuleDescription xmlns="http://schemas.microsoft.com/sharepoint/v3">APAC TAG Slides 2024 Mar 20</RoutingRuleDescription>
  </documentManagement>
</p:properties>
</file>

<file path=customXml/itemProps1.xml><?xml version="1.0" encoding="utf-8"?>
<ds:datastoreItem xmlns:ds="http://schemas.openxmlformats.org/officeDocument/2006/customXml" ds:itemID="{EA53207A-D4A2-4AC7-88EB-6684629CE22B}"/>
</file>

<file path=customXml/itemProps2.xml><?xml version="1.0" encoding="utf-8"?>
<ds:datastoreItem xmlns:ds="http://schemas.openxmlformats.org/officeDocument/2006/customXml" ds:itemID="{FAFF126E-9C20-42C2-8E6E-9058709FD9A8}">
  <ds:schemaRefs>
    <ds:schemaRef ds:uri="http://schemas.microsoft.com/sharepoint/v3/contenttype/forms"/>
  </ds:schemaRefs>
</ds:datastoreItem>
</file>

<file path=customXml/itemProps3.xml><?xml version="1.0" encoding="utf-8"?>
<ds:datastoreItem xmlns:ds="http://schemas.openxmlformats.org/officeDocument/2006/customXml" ds:itemID="{4E32BB71-6825-48E5-B4F6-E36F5D501A22}">
  <ds:schemaRefs>
    <ds:schemaRef ds:uri="http://schemas.microsoft.com/office/2006/metadata/properties"/>
    <ds:schemaRef ds:uri="http://schemas.microsoft.com/office/infopath/2007/PartnerControls"/>
    <ds:schemaRef ds:uri="1e86cd5e-1254-42b0-93fc-796277a5de6d"/>
  </ds:schemaRefs>
</ds:datastoreItem>
</file>

<file path=docProps/app.xml><?xml version="1.0" encoding="utf-8"?>
<Properties xmlns="http://schemas.openxmlformats.org/officeDocument/2006/extended-properties" xmlns:vt="http://schemas.openxmlformats.org/officeDocument/2006/docPropsVTypes">
  <Template>OHA-HPA PPT TEMPLATE widescreen_02 2022</Template>
  <TotalTime>31806</TotalTime>
  <Words>823</Words>
  <Application>Microsoft Office PowerPoint</Application>
  <PresentationFormat>Widescreen</PresentationFormat>
  <Paragraphs>103</Paragraphs>
  <Slides>22</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Arial Narrow</vt:lpstr>
      <vt:lpstr>Calibri</vt:lpstr>
      <vt:lpstr>Times</vt:lpstr>
      <vt:lpstr>HPA PPT</vt:lpstr>
      <vt:lpstr>All Payer All Claims (APAC)  Technical Advisory Group </vt:lpstr>
      <vt:lpstr>Zoom features, captions and transcript</vt:lpstr>
      <vt:lpstr>Attendance</vt:lpstr>
      <vt:lpstr>Agenda</vt:lpstr>
      <vt:lpstr>Meeting opening - Recap of January meeting </vt:lpstr>
      <vt:lpstr>Meeting opening - Recap of January meeting </vt:lpstr>
      <vt:lpstr>Meeting opening - Recap of January meeting</vt:lpstr>
      <vt:lpstr>Public comment </vt:lpstr>
      <vt:lpstr>General updates</vt:lpstr>
      <vt:lpstr>PowerPoint Presentation</vt:lpstr>
      <vt:lpstr>All Payer All Claims (APAC)  Proposed Appendix J File Layout </vt:lpstr>
      <vt:lpstr>Background</vt:lpstr>
      <vt:lpstr>Appendix J File Layout</vt:lpstr>
      <vt:lpstr>Appendix J</vt:lpstr>
      <vt:lpstr>Appendix J1</vt:lpstr>
      <vt:lpstr>Appendix J2  </vt:lpstr>
      <vt:lpstr>Appendix J3</vt:lpstr>
      <vt:lpstr>Appendix J4</vt:lpstr>
      <vt:lpstr>Appendix J5</vt:lpstr>
      <vt:lpstr>What’s Next?</vt:lpstr>
      <vt:lpstr>Coming soon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APAC TAG Slides 2024 Mar 20</dc:title>
  <dc:creator>Carly Castaneda (she/her)</dc:creator>
  <cp:keywords/>
  <cp:lastModifiedBy>Grace Paiva (she/her/ella)</cp:lastModifiedBy>
  <cp:revision>227</cp:revision>
  <dcterms:created xsi:type="dcterms:W3CDTF">2022-03-03T15:29:49Z</dcterms:created>
  <dcterms:modified xsi:type="dcterms:W3CDTF">2024-03-18T21:21:16Z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0x0101004DECEDC2F5CB9642AC189FAEE5BD6A69</vt:lpwstr>
  </property>
  <property fmtid="{D5CDD505-2E9C-101B-9397-08002B2CF9AE}" pid="3" name="MSIP_Label_ebdd6eeb-0dd0-4927-947e-a759f08fcf55_Enabled">
    <vt:lpwstr>true</vt:lpwstr>
  </property>
  <property fmtid="{D5CDD505-2E9C-101B-9397-08002B2CF9AE}" pid="4" name="MSIP_Label_ebdd6eeb-0dd0-4927-947e-a759f08fcf55_SetDate">
    <vt:lpwstr>2023-11-06T22:10:02Z</vt:lpwstr>
  </property>
  <property fmtid="{D5CDD505-2E9C-101B-9397-08002B2CF9AE}" pid="5" name="MSIP_Label_ebdd6eeb-0dd0-4927-947e-a759f08fcf55_Method">
    <vt:lpwstr>Privileged</vt:lpwstr>
  </property>
  <property fmtid="{D5CDD505-2E9C-101B-9397-08002B2CF9AE}" pid="6" name="MSIP_Label_ebdd6eeb-0dd0-4927-947e-a759f08fcf55_Name">
    <vt:lpwstr>Level 1 - Published (Items)</vt:lpwstr>
  </property>
  <property fmtid="{D5CDD505-2E9C-101B-9397-08002B2CF9AE}" pid="7" name="MSIP_Label_ebdd6eeb-0dd0-4927-947e-a759f08fcf55_SiteId">
    <vt:lpwstr>658e63e8-8d39-499c-8f48-13adc9452f4c</vt:lpwstr>
  </property>
  <property fmtid="{D5CDD505-2E9C-101B-9397-08002B2CF9AE}" pid="8" name="MSIP_Label_ebdd6eeb-0dd0-4927-947e-a759f08fcf55_ActionId">
    <vt:lpwstr>bfe8b6d6-3acc-4f6d-8c82-edf85ec8be83</vt:lpwstr>
  </property>
  <property fmtid="{D5CDD505-2E9C-101B-9397-08002B2CF9AE}" pid="9" name="MSIP_Label_ebdd6eeb-0dd0-4927-947e-a759f08fcf55_ContentBits">
    <vt:lpwstr>0</vt:lpwstr>
  </property>
  <property fmtid="{D5CDD505-2E9C-101B-9397-08002B2CF9AE}" pid="10" name="WorkflowChangePath">
    <vt:lpwstr>19ff7ff8-eefa-4a34-ace8-e99082c171b3,5;</vt:lpwstr>
  </property>
</Properties>
</file>