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colors2.xml" ContentType="application/vnd.openxmlformats-officedocument.drawingml.diagramColor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9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6" r:id="rId20"/>
    <p:sldId id="327" r:id="rId21"/>
    <p:sldId id="328" r:id="rId22"/>
    <p:sldId id="329" r:id="rId23"/>
    <p:sldId id="331" r:id="rId24"/>
    <p:sldId id="333" r:id="rId25"/>
    <p:sldId id="342" r:id="rId26"/>
    <p:sldId id="343" r:id="rId2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hla, Nadine CTR (FMCSA)" initials="KNC(" lastIdx="9" clrIdx="0">
    <p:extLst>
      <p:ext uri="{19B8F6BF-5375-455C-9EA6-DF929625EA0E}">
        <p15:presenceInfo xmlns:p15="http://schemas.microsoft.com/office/powerpoint/2012/main" userId="S-1-5-21-982035342-1880134254-310265210-6307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363636"/>
    <a:srgbClr val="242424"/>
    <a:srgbClr val="BB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8" autoAdjust="0"/>
    <p:restoredTop sz="86386" autoAdjust="0"/>
  </p:normalViewPr>
  <p:slideViewPr>
    <p:cSldViewPr snapToGrid="0">
      <p:cViewPr varScale="1">
        <p:scale>
          <a:sx n="109" d="100"/>
          <a:sy n="109" d="100"/>
        </p:scale>
        <p:origin x="114" y="20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2A7C5-AC29-4CE6-B785-CA26F1A509F8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C683E68-5D1B-4549-A1C5-88E779F8F475}">
      <dgm:prSet/>
      <dgm:spPr/>
      <dgm:t>
        <a:bodyPr/>
        <a:lstStyle/>
        <a:p>
          <a:pPr rtl="0"/>
          <a:r>
            <a:rPr lang="en-US" b="0" i="0" baseline="0" dirty="0"/>
            <a:t>11 Hour Rule Violations Discovered</a:t>
          </a:r>
          <a:endParaRPr lang="en-US" dirty="0"/>
        </a:p>
      </dgm:t>
    </dgm:pt>
    <dgm:pt modelId="{371BC515-CD43-4001-B5A8-3F3B8AA372F6}" type="parTrans" cxnId="{2BDB3485-B2AD-4205-B11D-0BF79F8C4D28}">
      <dgm:prSet/>
      <dgm:spPr/>
      <dgm:t>
        <a:bodyPr/>
        <a:lstStyle/>
        <a:p>
          <a:endParaRPr lang="en-US"/>
        </a:p>
      </dgm:t>
    </dgm:pt>
    <dgm:pt modelId="{BEA9B9C2-FFFA-4457-9FDC-BAE446AA1D1D}" type="sibTrans" cxnId="{2BDB3485-B2AD-4205-B11D-0BF79F8C4D28}">
      <dgm:prSet/>
      <dgm:spPr/>
      <dgm:t>
        <a:bodyPr/>
        <a:lstStyle/>
        <a:p>
          <a:endParaRPr lang="en-US"/>
        </a:p>
      </dgm:t>
    </dgm:pt>
    <dgm:pt modelId="{0F48849E-558B-43EA-8374-8B27578A5CAA}">
      <dgm:prSet/>
      <dgm:spPr/>
      <dgm:t>
        <a:bodyPr/>
        <a:lstStyle/>
        <a:p>
          <a:pPr rtl="0"/>
          <a:r>
            <a:rPr lang="en-US" dirty="0"/>
            <a:t>6-18: 3 A.M.-4 A.M. &amp; 9 A.M.-1 P.M.</a:t>
          </a:r>
        </a:p>
      </dgm:t>
    </dgm:pt>
    <dgm:pt modelId="{758C267F-B34F-4465-BDB6-FD2EEC82DEE2}" type="parTrans" cxnId="{EFCBD5CD-9DCF-48DD-8069-D7C66C1D3935}">
      <dgm:prSet/>
      <dgm:spPr/>
      <dgm:t>
        <a:bodyPr/>
        <a:lstStyle/>
        <a:p>
          <a:endParaRPr lang="en-US"/>
        </a:p>
      </dgm:t>
    </dgm:pt>
    <dgm:pt modelId="{D4FCAB0D-B43C-4C4D-8281-E2900A2C2C39}" type="sibTrans" cxnId="{EFCBD5CD-9DCF-48DD-8069-D7C66C1D3935}">
      <dgm:prSet/>
      <dgm:spPr/>
      <dgm:t>
        <a:bodyPr/>
        <a:lstStyle/>
        <a:p>
          <a:endParaRPr lang="en-US"/>
        </a:p>
      </dgm:t>
    </dgm:pt>
    <dgm:pt modelId="{D699B762-C84F-4BA6-BBEB-99DF4D7D6CC8}">
      <dgm:prSet/>
      <dgm:spPr/>
      <dgm:t>
        <a:bodyPr/>
        <a:lstStyle/>
        <a:p>
          <a:pPr rtl="0"/>
          <a:r>
            <a:rPr lang="en-US" b="0" i="0" baseline="0" dirty="0"/>
            <a:t>6-19: 4 A.M.-8 A.M. &amp; 10 A.M. - Noon</a:t>
          </a:r>
          <a:endParaRPr lang="en-US" dirty="0"/>
        </a:p>
      </dgm:t>
    </dgm:pt>
    <dgm:pt modelId="{B65B087A-939F-4131-8BF0-40311D9DC8F9}" type="parTrans" cxnId="{DAEDDDD4-0717-4359-BA82-343965B0F7D9}">
      <dgm:prSet/>
      <dgm:spPr/>
      <dgm:t>
        <a:bodyPr/>
        <a:lstStyle/>
        <a:p>
          <a:endParaRPr lang="en-US"/>
        </a:p>
      </dgm:t>
    </dgm:pt>
    <dgm:pt modelId="{3810FF06-A331-4066-B1F3-A30209321234}" type="sibTrans" cxnId="{DAEDDDD4-0717-4359-BA82-343965B0F7D9}">
      <dgm:prSet/>
      <dgm:spPr/>
      <dgm:t>
        <a:bodyPr/>
        <a:lstStyle/>
        <a:p>
          <a:endParaRPr lang="en-US"/>
        </a:p>
      </dgm:t>
    </dgm:pt>
    <dgm:pt modelId="{CE5003F5-FFFA-4436-82E3-621D5D98C83E}">
      <dgm:prSet/>
      <dgm:spPr/>
      <dgm:t>
        <a:bodyPr/>
        <a:lstStyle/>
        <a:p>
          <a:pPr rtl="0"/>
          <a:r>
            <a:rPr lang="en-US" dirty="0"/>
            <a:t>6-21: 2 A.M.-4 A.M.</a:t>
          </a:r>
        </a:p>
      </dgm:t>
    </dgm:pt>
    <dgm:pt modelId="{B108BBC0-075F-435D-93A5-101A9C359503}" type="parTrans" cxnId="{D0018FA3-1AA7-4FC2-99E6-50C9ECEBAF90}">
      <dgm:prSet/>
      <dgm:spPr/>
      <dgm:t>
        <a:bodyPr/>
        <a:lstStyle/>
        <a:p>
          <a:endParaRPr lang="en-US"/>
        </a:p>
      </dgm:t>
    </dgm:pt>
    <dgm:pt modelId="{86C2F1F6-C8D2-4A96-8B56-2FD362935052}" type="sibTrans" cxnId="{D0018FA3-1AA7-4FC2-99E6-50C9ECEBAF90}">
      <dgm:prSet/>
      <dgm:spPr/>
      <dgm:t>
        <a:bodyPr/>
        <a:lstStyle/>
        <a:p>
          <a:endParaRPr lang="en-US"/>
        </a:p>
      </dgm:t>
    </dgm:pt>
    <dgm:pt modelId="{F74E538A-AE73-42B1-A0D6-D6272AEA6C28}">
      <dgm:prSet/>
      <dgm:spPr/>
      <dgm:t>
        <a:bodyPr/>
        <a:lstStyle/>
        <a:p>
          <a:pPr rtl="0"/>
          <a:r>
            <a:rPr lang="en-US" b="0" i="0" baseline="0" dirty="0"/>
            <a:t>6-22: 4 A.M.-5 A.M.</a:t>
          </a:r>
          <a:endParaRPr lang="en-US" dirty="0"/>
        </a:p>
      </dgm:t>
    </dgm:pt>
    <dgm:pt modelId="{A38D8EA8-7F2C-48D5-82AD-7981A31780F3}" type="parTrans" cxnId="{D6154A0C-5F8E-4539-9821-357CA18EE9BF}">
      <dgm:prSet/>
      <dgm:spPr/>
      <dgm:t>
        <a:bodyPr/>
        <a:lstStyle/>
        <a:p>
          <a:endParaRPr lang="en-US"/>
        </a:p>
      </dgm:t>
    </dgm:pt>
    <dgm:pt modelId="{816BE4A7-7642-4CBB-8097-229D5822C114}" type="sibTrans" cxnId="{D6154A0C-5F8E-4539-9821-357CA18EE9BF}">
      <dgm:prSet/>
      <dgm:spPr/>
      <dgm:t>
        <a:bodyPr/>
        <a:lstStyle/>
        <a:p>
          <a:endParaRPr lang="en-US"/>
        </a:p>
      </dgm:t>
    </dgm:pt>
    <dgm:pt modelId="{47D59E8B-7BE0-4E14-AF81-5DBF07BD8337}">
      <dgm:prSet/>
      <dgm:spPr/>
      <dgm:t>
        <a:bodyPr/>
        <a:lstStyle/>
        <a:p>
          <a:pPr rtl="0"/>
          <a:r>
            <a:rPr lang="en-US" dirty="0"/>
            <a:t>6-23: 1 P.M.-4 P.M.</a:t>
          </a:r>
          <a:endParaRPr lang="en-US" b="0" i="0" baseline="0" dirty="0"/>
        </a:p>
      </dgm:t>
    </dgm:pt>
    <dgm:pt modelId="{E543FF50-003D-45A0-80D3-D2F806DAC169}" type="parTrans" cxnId="{DA456209-E9B3-4CC7-B835-67EF708CFB29}">
      <dgm:prSet/>
      <dgm:spPr/>
      <dgm:t>
        <a:bodyPr/>
        <a:lstStyle/>
        <a:p>
          <a:endParaRPr lang="en-US"/>
        </a:p>
      </dgm:t>
    </dgm:pt>
    <dgm:pt modelId="{5741B757-1616-4921-973E-A22A6305A773}" type="sibTrans" cxnId="{DA456209-E9B3-4CC7-B835-67EF708CFB29}">
      <dgm:prSet/>
      <dgm:spPr/>
      <dgm:t>
        <a:bodyPr/>
        <a:lstStyle/>
        <a:p>
          <a:endParaRPr lang="en-US"/>
        </a:p>
      </dgm:t>
    </dgm:pt>
    <dgm:pt modelId="{FDA06300-CD4C-444B-B3A3-8395AB3FA5FC}" type="pres">
      <dgm:prSet presAssocID="{7C02A7C5-AC29-4CE6-B785-CA26F1A509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F9EBBB-B19A-4BE5-A22C-AAE09E22B267}" type="pres">
      <dgm:prSet presAssocID="{4C683E68-5D1B-4549-A1C5-88E779F8F475}" presName="parentText" presStyleLbl="node1" presStyleIdx="0" presStyleCnt="1" custScaleY="88657" custLinFactNeighborX="0" custLinFactNeighborY="-81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EDD3D-706B-4BB3-91F8-1F000DCCCD58}" type="pres">
      <dgm:prSet presAssocID="{4C683E68-5D1B-4549-A1C5-88E779F8F47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566563-65B8-4831-BCAD-D20DC5CB19E0}" type="presOf" srcId="{4C683E68-5D1B-4549-A1C5-88E779F8F475}" destId="{ABF9EBBB-B19A-4BE5-A22C-AAE09E22B267}" srcOrd="0" destOrd="0" presId="urn:microsoft.com/office/officeart/2005/8/layout/vList2"/>
    <dgm:cxn modelId="{2BDB3485-B2AD-4205-B11D-0BF79F8C4D28}" srcId="{7C02A7C5-AC29-4CE6-B785-CA26F1A509F8}" destId="{4C683E68-5D1B-4549-A1C5-88E779F8F475}" srcOrd="0" destOrd="0" parTransId="{371BC515-CD43-4001-B5A8-3F3B8AA372F6}" sibTransId="{BEA9B9C2-FFFA-4457-9FDC-BAE446AA1D1D}"/>
    <dgm:cxn modelId="{DAEDDDD4-0717-4359-BA82-343965B0F7D9}" srcId="{4C683E68-5D1B-4549-A1C5-88E779F8F475}" destId="{D699B762-C84F-4BA6-BBEB-99DF4D7D6CC8}" srcOrd="1" destOrd="0" parTransId="{B65B087A-939F-4131-8BF0-40311D9DC8F9}" sibTransId="{3810FF06-A331-4066-B1F3-A30209321234}"/>
    <dgm:cxn modelId="{EFCBD5CD-9DCF-48DD-8069-D7C66C1D3935}" srcId="{4C683E68-5D1B-4549-A1C5-88E779F8F475}" destId="{0F48849E-558B-43EA-8374-8B27578A5CAA}" srcOrd="0" destOrd="0" parTransId="{758C267F-B34F-4465-BDB6-FD2EEC82DEE2}" sibTransId="{D4FCAB0D-B43C-4C4D-8281-E2900A2C2C39}"/>
    <dgm:cxn modelId="{1627276F-742E-44EF-BFF4-C9BB0D0B188A}" type="presOf" srcId="{F74E538A-AE73-42B1-A0D6-D6272AEA6C28}" destId="{0C5EDD3D-706B-4BB3-91F8-1F000DCCCD58}" srcOrd="0" destOrd="3" presId="urn:microsoft.com/office/officeart/2005/8/layout/vList2"/>
    <dgm:cxn modelId="{DA456209-E9B3-4CC7-B835-67EF708CFB29}" srcId="{4C683E68-5D1B-4549-A1C5-88E779F8F475}" destId="{47D59E8B-7BE0-4E14-AF81-5DBF07BD8337}" srcOrd="4" destOrd="0" parTransId="{E543FF50-003D-45A0-80D3-D2F806DAC169}" sibTransId="{5741B757-1616-4921-973E-A22A6305A773}"/>
    <dgm:cxn modelId="{D0018FA3-1AA7-4FC2-99E6-50C9ECEBAF90}" srcId="{4C683E68-5D1B-4549-A1C5-88E779F8F475}" destId="{CE5003F5-FFFA-4436-82E3-621D5D98C83E}" srcOrd="2" destOrd="0" parTransId="{B108BBC0-075F-435D-93A5-101A9C359503}" sibTransId="{86C2F1F6-C8D2-4A96-8B56-2FD362935052}"/>
    <dgm:cxn modelId="{B406A4DB-791B-4ED1-A7E6-24C8BABDA622}" type="presOf" srcId="{7C02A7C5-AC29-4CE6-B785-CA26F1A509F8}" destId="{FDA06300-CD4C-444B-B3A3-8395AB3FA5FC}" srcOrd="0" destOrd="0" presId="urn:microsoft.com/office/officeart/2005/8/layout/vList2"/>
    <dgm:cxn modelId="{9A5983D9-0BE7-4C11-AFBE-69DD8E4917E4}" type="presOf" srcId="{47D59E8B-7BE0-4E14-AF81-5DBF07BD8337}" destId="{0C5EDD3D-706B-4BB3-91F8-1F000DCCCD58}" srcOrd="0" destOrd="4" presId="urn:microsoft.com/office/officeart/2005/8/layout/vList2"/>
    <dgm:cxn modelId="{3A17879A-3CCD-464A-BC7C-3A76AC776A79}" type="presOf" srcId="{0F48849E-558B-43EA-8374-8B27578A5CAA}" destId="{0C5EDD3D-706B-4BB3-91F8-1F000DCCCD58}" srcOrd="0" destOrd="0" presId="urn:microsoft.com/office/officeart/2005/8/layout/vList2"/>
    <dgm:cxn modelId="{78A804C9-D9DA-4EE4-9BC2-28E381C1F2CB}" type="presOf" srcId="{D699B762-C84F-4BA6-BBEB-99DF4D7D6CC8}" destId="{0C5EDD3D-706B-4BB3-91F8-1F000DCCCD58}" srcOrd="0" destOrd="1" presId="urn:microsoft.com/office/officeart/2005/8/layout/vList2"/>
    <dgm:cxn modelId="{54BD2723-4B70-400B-A239-804EEA46F95E}" type="presOf" srcId="{CE5003F5-FFFA-4436-82E3-621D5D98C83E}" destId="{0C5EDD3D-706B-4BB3-91F8-1F000DCCCD58}" srcOrd="0" destOrd="2" presId="urn:microsoft.com/office/officeart/2005/8/layout/vList2"/>
    <dgm:cxn modelId="{D6154A0C-5F8E-4539-9821-357CA18EE9BF}" srcId="{4C683E68-5D1B-4549-A1C5-88E779F8F475}" destId="{F74E538A-AE73-42B1-A0D6-D6272AEA6C28}" srcOrd="3" destOrd="0" parTransId="{A38D8EA8-7F2C-48D5-82AD-7981A31780F3}" sibTransId="{816BE4A7-7642-4CBB-8097-229D5822C114}"/>
    <dgm:cxn modelId="{EAA6F8AB-2454-4DBF-8537-9FD304B83885}" type="presParOf" srcId="{FDA06300-CD4C-444B-B3A3-8395AB3FA5FC}" destId="{ABF9EBBB-B19A-4BE5-A22C-AAE09E22B267}" srcOrd="0" destOrd="0" presId="urn:microsoft.com/office/officeart/2005/8/layout/vList2"/>
    <dgm:cxn modelId="{298F8288-6C2C-42D2-8EB6-A43112A671C3}" type="presParOf" srcId="{FDA06300-CD4C-444B-B3A3-8395AB3FA5FC}" destId="{0C5EDD3D-706B-4BB3-91F8-1F000DCCCD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2A7C5-AC29-4CE6-B785-CA26F1A509F8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C683E68-5D1B-4549-A1C5-88E779F8F475}">
      <dgm:prSet custT="1"/>
      <dgm:spPr/>
      <dgm:t>
        <a:bodyPr/>
        <a:lstStyle/>
        <a:p>
          <a:pPr rtl="0"/>
          <a:r>
            <a:rPr lang="en-US" sz="2400" b="0" i="0" baseline="0" dirty="0"/>
            <a:t>14-Hour Rule Violations Discovered</a:t>
          </a:r>
          <a:endParaRPr lang="en-US" sz="2400" dirty="0"/>
        </a:p>
      </dgm:t>
    </dgm:pt>
    <dgm:pt modelId="{371BC515-CD43-4001-B5A8-3F3B8AA372F6}" type="parTrans" cxnId="{2BDB3485-B2AD-4205-B11D-0BF79F8C4D28}">
      <dgm:prSet/>
      <dgm:spPr/>
      <dgm:t>
        <a:bodyPr/>
        <a:lstStyle/>
        <a:p>
          <a:endParaRPr lang="en-US"/>
        </a:p>
      </dgm:t>
    </dgm:pt>
    <dgm:pt modelId="{BEA9B9C2-FFFA-4457-9FDC-BAE446AA1D1D}" type="sibTrans" cxnId="{2BDB3485-B2AD-4205-B11D-0BF79F8C4D28}">
      <dgm:prSet/>
      <dgm:spPr/>
      <dgm:t>
        <a:bodyPr/>
        <a:lstStyle/>
        <a:p>
          <a:endParaRPr lang="en-US"/>
        </a:p>
      </dgm:t>
    </dgm:pt>
    <dgm:pt modelId="{0F48849E-558B-43EA-8374-8B27578A5CAA}">
      <dgm:prSet custT="1"/>
      <dgm:spPr/>
      <dgm:t>
        <a:bodyPr/>
        <a:lstStyle/>
        <a:p>
          <a:pPr rtl="0">
            <a:spcBef>
              <a:spcPts val="1200"/>
            </a:spcBef>
          </a:pPr>
          <a:r>
            <a:rPr lang="en-US" sz="2000" dirty="0"/>
            <a:t>6-18: 9 A.M. – 2 P.M.</a:t>
          </a:r>
        </a:p>
      </dgm:t>
    </dgm:pt>
    <dgm:pt modelId="{758C267F-B34F-4465-BDB6-FD2EEC82DEE2}" type="parTrans" cxnId="{EFCBD5CD-9DCF-48DD-8069-D7C66C1D3935}">
      <dgm:prSet/>
      <dgm:spPr/>
      <dgm:t>
        <a:bodyPr/>
        <a:lstStyle/>
        <a:p>
          <a:endParaRPr lang="en-US"/>
        </a:p>
      </dgm:t>
    </dgm:pt>
    <dgm:pt modelId="{D4FCAB0D-B43C-4C4D-8281-E2900A2C2C39}" type="sibTrans" cxnId="{EFCBD5CD-9DCF-48DD-8069-D7C66C1D3935}">
      <dgm:prSet/>
      <dgm:spPr/>
      <dgm:t>
        <a:bodyPr/>
        <a:lstStyle/>
        <a:p>
          <a:endParaRPr lang="en-US"/>
        </a:p>
      </dgm:t>
    </dgm:pt>
    <dgm:pt modelId="{F74E538A-AE73-42B1-A0D6-D6272AEA6C28}">
      <dgm:prSet custT="1"/>
      <dgm:spPr/>
      <dgm:t>
        <a:bodyPr/>
        <a:lstStyle/>
        <a:p>
          <a:pPr rtl="0">
            <a:spcBef>
              <a:spcPct val="0"/>
            </a:spcBef>
          </a:pPr>
          <a:r>
            <a:rPr lang="en-US" sz="2000" b="0" i="0" baseline="0" dirty="0"/>
            <a:t>6-22: 4 A.M. – 5 A.M.</a:t>
          </a:r>
          <a:endParaRPr lang="en-US" sz="2000" dirty="0"/>
        </a:p>
      </dgm:t>
    </dgm:pt>
    <dgm:pt modelId="{A38D8EA8-7F2C-48D5-82AD-7981A31780F3}" type="parTrans" cxnId="{D6154A0C-5F8E-4539-9821-357CA18EE9BF}">
      <dgm:prSet/>
      <dgm:spPr/>
      <dgm:t>
        <a:bodyPr/>
        <a:lstStyle/>
        <a:p>
          <a:endParaRPr lang="en-US"/>
        </a:p>
      </dgm:t>
    </dgm:pt>
    <dgm:pt modelId="{816BE4A7-7642-4CBB-8097-229D5822C114}" type="sibTrans" cxnId="{D6154A0C-5F8E-4539-9821-357CA18EE9BF}">
      <dgm:prSet/>
      <dgm:spPr/>
      <dgm:t>
        <a:bodyPr/>
        <a:lstStyle/>
        <a:p>
          <a:endParaRPr lang="en-US"/>
        </a:p>
      </dgm:t>
    </dgm:pt>
    <dgm:pt modelId="{47D59E8B-7BE0-4E14-AF81-5DBF07BD8337}">
      <dgm:prSet custT="1"/>
      <dgm:spPr/>
      <dgm:t>
        <a:bodyPr/>
        <a:lstStyle/>
        <a:p>
          <a:pPr rtl="0">
            <a:spcBef>
              <a:spcPct val="0"/>
            </a:spcBef>
          </a:pPr>
          <a:r>
            <a:rPr lang="en-US" sz="2000" dirty="0"/>
            <a:t>6-23: 2 P.M. – 4 P.M.</a:t>
          </a:r>
          <a:endParaRPr lang="en-US" sz="2000" b="0" i="0" baseline="0" dirty="0"/>
        </a:p>
      </dgm:t>
    </dgm:pt>
    <dgm:pt modelId="{E543FF50-003D-45A0-80D3-D2F806DAC169}" type="parTrans" cxnId="{DA456209-E9B3-4CC7-B835-67EF708CFB29}">
      <dgm:prSet/>
      <dgm:spPr/>
      <dgm:t>
        <a:bodyPr/>
        <a:lstStyle/>
        <a:p>
          <a:endParaRPr lang="en-US"/>
        </a:p>
      </dgm:t>
    </dgm:pt>
    <dgm:pt modelId="{5741B757-1616-4921-973E-A22A6305A773}" type="sibTrans" cxnId="{DA456209-E9B3-4CC7-B835-67EF708CFB29}">
      <dgm:prSet/>
      <dgm:spPr/>
      <dgm:t>
        <a:bodyPr/>
        <a:lstStyle/>
        <a:p>
          <a:endParaRPr lang="en-US"/>
        </a:p>
      </dgm:t>
    </dgm:pt>
    <dgm:pt modelId="{1D1A20EF-F904-4373-A3A1-82A6E3B4D200}">
      <dgm:prSet custT="1"/>
      <dgm:spPr/>
      <dgm:t>
        <a:bodyPr/>
        <a:lstStyle/>
        <a:p>
          <a:pPr rtl="0">
            <a:spcBef>
              <a:spcPts val="1200"/>
            </a:spcBef>
          </a:pPr>
          <a:endParaRPr lang="en-US" sz="1200" dirty="0"/>
        </a:p>
      </dgm:t>
    </dgm:pt>
    <dgm:pt modelId="{8819EDB8-1669-455C-9D32-3BBBEF859049}" type="parTrans" cxnId="{4908C111-6D1E-48B1-ABFF-31E186E6EC1D}">
      <dgm:prSet/>
      <dgm:spPr/>
      <dgm:t>
        <a:bodyPr/>
        <a:lstStyle/>
        <a:p>
          <a:endParaRPr lang="en-US"/>
        </a:p>
      </dgm:t>
    </dgm:pt>
    <dgm:pt modelId="{0BA23982-3858-476E-BE43-36BBE8247B39}" type="sibTrans" cxnId="{4908C111-6D1E-48B1-ABFF-31E186E6EC1D}">
      <dgm:prSet/>
      <dgm:spPr/>
      <dgm:t>
        <a:bodyPr/>
        <a:lstStyle/>
        <a:p>
          <a:endParaRPr lang="en-US"/>
        </a:p>
      </dgm:t>
    </dgm:pt>
    <dgm:pt modelId="{13F36C21-1AD0-475A-B6DA-4866CB45E081}">
      <dgm:prSet custT="1"/>
      <dgm:spPr/>
      <dgm:t>
        <a:bodyPr/>
        <a:lstStyle/>
        <a:p>
          <a:pPr rtl="0">
            <a:spcBef>
              <a:spcPts val="1200"/>
            </a:spcBef>
          </a:pPr>
          <a:r>
            <a:rPr lang="en-US" sz="2000" dirty="0"/>
            <a:t>6-19: 3 A.M. – 7 A.M.</a:t>
          </a:r>
        </a:p>
      </dgm:t>
    </dgm:pt>
    <dgm:pt modelId="{3E628782-33D9-4B14-A302-041709DD6717}" type="parTrans" cxnId="{745F715C-B6BF-4E41-8E78-E36A62115E86}">
      <dgm:prSet/>
      <dgm:spPr/>
      <dgm:t>
        <a:bodyPr/>
        <a:lstStyle/>
        <a:p>
          <a:endParaRPr lang="en-US"/>
        </a:p>
      </dgm:t>
    </dgm:pt>
    <dgm:pt modelId="{D42B0808-E5C6-4DB2-A0DE-2B1565369BEE}" type="sibTrans" cxnId="{745F715C-B6BF-4E41-8E78-E36A62115E86}">
      <dgm:prSet/>
      <dgm:spPr/>
      <dgm:t>
        <a:bodyPr/>
        <a:lstStyle/>
        <a:p>
          <a:endParaRPr lang="en-US"/>
        </a:p>
      </dgm:t>
    </dgm:pt>
    <dgm:pt modelId="{FDA06300-CD4C-444B-B3A3-8395AB3FA5FC}" type="pres">
      <dgm:prSet presAssocID="{7C02A7C5-AC29-4CE6-B785-CA26F1A509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F9EBBB-B19A-4BE5-A22C-AAE09E22B267}" type="pres">
      <dgm:prSet presAssocID="{4C683E68-5D1B-4549-A1C5-88E779F8F475}" presName="parentText" presStyleLbl="node1" presStyleIdx="0" presStyleCnt="1" custScaleY="14915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EDD3D-706B-4BB3-91F8-1F000DCCCD58}" type="pres">
      <dgm:prSet presAssocID="{4C683E68-5D1B-4549-A1C5-88E779F8F475}" presName="childText" presStyleLbl="revTx" presStyleIdx="0" presStyleCnt="1" custScaleY="1310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DB3485-B2AD-4205-B11D-0BF79F8C4D28}" srcId="{7C02A7C5-AC29-4CE6-B785-CA26F1A509F8}" destId="{4C683E68-5D1B-4549-A1C5-88E779F8F475}" srcOrd="0" destOrd="0" parTransId="{371BC515-CD43-4001-B5A8-3F3B8AA372F6}" sibTransId="{BEA9B9C2-FFFA-4457-9FDC-BAE446AA1D1D}"/>
    <dgm:cxn modelId="{EFCBD5CD-9DCF-48DD-8069-D7C66C1D3935}" srcId="{4C683E68-5D1B-4549-A1C5-88E779F8F475}" destId="{0F48849E-558B-43EA-8374-8B27578A5CAA}" srcOrd="1" destOrd="0" parTransId="{758C267F-B34F-4465-BDB6-FD2EEC82DEE2}" sibTransId="{D4FCAB0D-B43C-4C4D-8281-E2900A2C2C39}"/>
    <dgm:cxn modelId="{DA456209-E9B3-4CC7-B835-67EF708CFB29}" srcId="{4C683E68-5D1B-4549-A1C5-88E779F8F475}" destId="{47D59E8B-7BE0-4E14-AF81-5DBF07BD8337}" srcOrd="4" destOrd="0" parTransId="{E543FF50-003D-45A0-80D3-D2F806DAC169}" sibTransId="{5741B757-1616-4921-973E-A22A6305A773}"/>
    <dgm:cxn modelId="{D6154A0C-5F8E-4539-9821-357CA18EE9BF}" srcId="{4C683E68-5D1B-4549-A1C5-88E779F8F475}" destId="{F74E538A-AE73-42B1-A0D6-D6272AEA6C28}" srcOrd="3" destOrd="0" parTransId="{A38D8EA8-7F2C-48D5-82AD-7981A31780F3}" sibTransId="{816BE4A7-7642-4CBB-8097-229D5822C114}"/>
    <dgm:cxn modelId="{CF4DB8AD-02F0-4921-8D65-F45395CAFD1C}" type="presOf" srcId="{1D1A20EF-F904-4373-A3A1-82A6E3B4D200}" destId="{0C5EDD3D-706B-4BB3-91F8-1F000DCCCD58}" srcOrd="0" destOrd="0" presId="urn:microsoft.com/office/officeart/2005/8/layout/vList2"/>
    <dgm:cxn modelId="{49566563-65B8-4831-BCAD-D20DC5CB19E0}" type="presOf" srcId="{4C683E68-5D1B-4549-A1C5-88E779F8F475}" destId="{ABF9EBBB-B19A-4BE5-A22C-AAE09E22B267}" srcOrd="0" destOrd="0" presId="urn:microsoft.com/office/officeart/2005/8/layout/vList2"/>
    <dgm:cxn modelId="{4908C111-6D1E-48B1-ABFF-31E186E6EC1D}" srcId="{4C683E68-5D1B-4549-A1C5-88E779F8F475}" destId="{1D1A20EF-F904-4373-A3A1-82A6E3B4D200}" srcOrd="0" destOrd="0" parTransId="{8819EDB8-1669-455C-9D32-3BBBEF859049}" sibTransId="{0BA23982-3858-476E-BE43-36BBE8247B39}"/>
    <dgm:cxn modelId="{745F715C-B6BF-4E41-8E78-E36A62115E86}" srcId="{4C683E68-5D1B-4549-A1C5-88E779F8F475}" destId="{13F36C21-1AD0-475A-B6DA-4866CB45E081}" srcOrd="2" destOrd="0" parTransId="{3E628782-33D9-4B14-A302-041709DD6717}" sibTransId="{D42B0808-E5C6-4DB2-A0DE-2B1565369BEE}"/>
    <dgm:cxn modelId="{B406A4DB-791B-4ED1-A7E6-24C8BABDA622}" type="presOf" srcId="{7C02A7C5-AC29-4CE6-B785-CA26F1A509F8}" destId="{FDA06300-CD4C-444B-B3A3-8395AB3FA5FC}" srcOrd="0" destOrd="0" presId="urn:microsoft.com/office/officeart/2005/8/layout/vList2"/>
    <dgm:cxn modelId="{785D9CC0-B8E2-4A01-A839-A9724666C1D0}" type="presOf" srcId="{13F36C21-1AD0-475A-B6DA-4866CB45E081}" destId="{0C5EDD3D-706B-4BB3-91F8-1F000DCCCD58}" srcOrd="0" destOrd="2" presId="urn:microsoft.com/office/officeart/2005/8/layout/vList2"/>
    <dgm:cxn modelId="{9A5983D9-0BE7-4C11-AFBE-69DD8E4917E4}" type="presOf" srcId="{47D59E8B-7BE0-4E14-AF81-5DBF07BD8337}" destId="{0C5EDD3D-706B-4BB3-91F8-1F000DCCCD58}" srcOrd="0" destOrd="4" presId="urn:microsoft.com/office/officeart/2005/8/layout/vList2"/>
    <dgm:cxn modelId="{3A17879A-3CCD-464A-BC7C-3A76AC776A79}" type="presOf" srcId="{0F48849E-558B-43EA-8374-8B27578A5CAA}" destId="{0C5EDD3D-706B-4BB3-91F8-1F000DCCCD58}" srcOrd="0" destOrd="1" presId="urn:microsoft.com/office/officeart/2005/8/layout/vList2"/>
    <dgm:cxn modelId="{1627276F-742E-44EF-BFF4-C9BB0D0B188A}" type="presOf" srcId="{F74E538A-AE73-42B1-A0D6-D6272AEA6C28}" destId="{0C5EDD3D-706B-4BB3-91F8-1F000DCCCD58}" srcOrd="0" destOrd="3" presId="urn:microsoft.com/office/officeart/2005/8/layout/vList2"/>
    <dgm:cxn modelId="{EAA6F8AB-2454-4DBF-8537-9FD304B83885}" type="presParOf" srcId="{FDA06300-CD4C-444B-B3A3-8395AB3FA5FC}" destId="{ABF9EBBB-B19A-4BE5-A22C-AAE09E22B267}" srcOrd="0" destOrd="0" presId="urn:microsoft.com/office/officeart/2005/8/layout/vList2"/>
    <dgm:cxn modelId="{298F8288-6C2C-42D2-8EB6-A43112A671C3}" type="presParOf" srcId="{FDA06300-CD4C-444B-B3A3-8395AB3FA5FC}" destId="{0C5EDD3D-706B-4BB3-91F8-1F000DCCCD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9EBBB-B19A-4BE5-A22C-AAE09E22B267}">
      <dsp:nvSpPr>
        <dsp:cNvPr id="0" name=""/>
        <dsp:cNvSpPr/>
      </dsp:nvSpPr>
      <dsp:spPr>
        <a:xfrm>
          <a:off x="0" y="0"/>
          <a:ext cx="6858000" cy="5601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baseline="0" dirty="0"/>
            <a:t>11 Hour Rule Violations Discovered</a:t>
          </a:r>
          <a:endParaRPr lang="en-US" sz="2400" kern="1200" dirty="0"/>
        </a:p>
      </dsp:txBody>
      <dsp:txXfrm>
        <a:off x="27343" y="27343"/>
        <a:ext cx="6803314" cy="505448"/>
      </dsp:txXfrm>
    </dsp:sp>
    <dsp:sp modelId="{0C5EDD3D-706B-4BB3-91F8-1F000DCCCD58}">
      <dsp:nvSpPr>
        <dsp:cNvPr id="0" name=""/>
        <dsp:cNvSpPr/>
      </dsp:nvSpPr>
      <dsp:spPr>
        <a:xfrm>
          <a:off x="0" y="574338"/>
          <a:ext cx="6858000" cy="170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742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/>
            <a:t>6-18: 3 A.M.-4 A.M. &amp; 9 A.M.-1 P.M.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b="0" i="0" kern="1200" baseline="0" dirty="0"/>
            <a:t>6-19: 4 A.M.-8 A.M. &amp; 10 A.M. - Noon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/>
            <a:t>6-21: 2 A.M.-4 A.M.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b="0" i="0" kern="1200" baseline="0" dirty="0"/>
            <a:t>6-22: 4 A.M.-5 A.M.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/>
            <a:t>6-23: 1 P.M.-4 P.M.</a:t>
          </a:r>
          <a:endParaRPr lang="en-US" sz="1900" b="0" i="0" kern="1200" baseline="0" dirty="0"/>
        </a:p>
      </dsp:txBody>
      <dsp:txXfrm>
        <a:off x="0" y="574338"/>
        <a:ext cx="6858000" cy="1704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9EBBB-B19A-4BE5-A22C-AAE09E22B267}">
      <dsp:nvSpPr>
        <dsp:cNvPr id="0" name=""/>
        <dsp:cNvSpPr/>
      </dsp:nvSpPr>
      <dsp:spPr>
        <a:xfrm>
          <a:off x="0" y="198"/>
          <a:ext cx="6858000" cy="671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baseline="0" dirty="0"/>
            <a:t>14-Hour Rule Violations Discovered</a:t>
          </a:r>
          <a:endParaRPr lang="en-US" sz="2400" kern="1200" dirty="0"/>
        </a:p>
      </dsp:txBody>
      <dsp:txXfrm>
        <a:off x="32785" y="32983"/>
        <a:ext cx="6792430" cy="606030"/>
      </dsp:txXfrm>
    </dsp:sp>
    <dsp:sp modelId="{0C5EDD3D-706B-4BB3-91F8-1F000DCCCD58}">
      <dsp:nvSpPr>
        <dsp:cNvPr id="0" name=""/>
        <dsp:cNvSpPr/>
      </dsp:nvSpPr>
      <dsp:spPr>
        <a:xfrm>
          <a:off x="0" y="671799"/>
          <a:ext cx="6858000" cy="1566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742" tIns="15240" rIns="85344" bIns="1524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2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/>
            <a:t>6-18: 9 A.M. – 2 P.M.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/>
            <a:t>6-19: 3 A.M. – 7 A.M.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0" i="0" kern="1200" baseline="0" dirty="0"/>
            <a:t>6-22: 4 A.M. – 5 A.M.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/>
            <a:t>6-23: 2 P.M. – 4 P.M.</a:t>
          </a:r>
          <a:endParaRPr lang="en-US" sz="2000" b="0" i="0" kern="1200" baseline="0" dirty="0"/>
        </a:p>
      </dsp:txBody>
      <dsp:txXfrm>
        <a:off x="0" y="671799"/>
        <a:ext cx="6858000" cy="1566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DAB12-DD2B-4A35-AF24-E6595CBBC297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105A9-2564-4213-958A-1A12C510E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500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F66BD-2D70-4B26-9B66-4ED463343BDD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78392-88B6-46E7-AD58-49F6FE93B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64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3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u="sng" dirty="0"/>
              <a:t>Instructor Notes:</a:t>
            </a:r>
            <a:endParaRPr lang="en-US" dirty="0"/>
          </a:p>
          <a:p>
            <a:pPr>
              <a:spcBef>
                <a:spcPts val="0"/>
              </a:spcBef>
              <a:spcAft>
                <a:spcPts val="1057"/>
              </a:spcAf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Review the violations found for driver #1. Ask, if there is a violation at the time of the inspection, when may the driver drive again? Click to show the answer. Answer: No Violation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57"/>
              </a:spcAf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 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57"/>
              </a:spcAf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11-Hour Rule Violations Discovered: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6-18: 3:00 A.M.–4:00 A.M., and 9:00 A.M. –1 P.M.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6-19: 4:00 A.M.–8:00 A.M. &amp; 10:00 A.M.–Noon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6-21: 2:00 A.M.–4:00 A.M.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6-22: 4:00 A.M.–5:00 A.M.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6-23: 1:00 P.M.–4:00 P.M.</a:t>
            </a:r>
            <a:endParaRPr lang="en-US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64C94-CC67-4B16-89CA-7D832EAEA47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3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9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u="sng" dirty="0"/>
              <a:t>Instructor Notes:</a:t>
            </a:r>
            <a:endParaRPr lang="en-US" dirty="0"/>
          </a:p>
          <a:p>
            <a:pPr>
              <a:spcBef>
                <a:spcPts val="0"/>
              </a:spcBef>
              <a:spcAft>
                <a:spcPts val="1057"/>
              </a:spcAf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Review the violations found for driver #1. Ask, if there is a violation at the time of the inspection, when may the driver drive again? Click to show the answer. Answer: No Violation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57"/>
              </a:spcAf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 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57"/>
              </a:spcAf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11-Hour Rule Violations Discovered: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6-18: 3:00 A.M.–4:00 A.M., and 9:00 A.M. –1 P.M.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6-19: 4:00 A.M.–8:00 A.M. &amp; 10:00 A.M.–Noon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6-21: 2:00 A.M.–4:00 A.M.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6-22: 4:00 A.M.–5:00 A.M.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marL="181240" indent="-181240">
              <a:spcBef>
                <a:spcPts val="0"/>
              </a:spcBef>
              <a:spcAft>
                <a:spcPts val="1057"/>
              </a:spcAft>
              <a:buFont typeface="Arial" panose="020B0604020202020204" pitchFamily="34" charset="0"/>
              <a:buChar char="•"/>
              <a:tabLst>
                <a:tab pos="241653" algn="l"/>
                <a:tab pos="483306" algn="l"/>
              </a:tabLst>
            </a:pPr>
            <a:r>
              <a:rPr lang="en-US" sz="1300" dirty="0">
                <a:latin typeface="Times New Roman"/>
                <a:ea typeface="Calibri"/>
                <a:cs typeface="Times New Roman"/>
              </a:rPr>
              <a:t>6-23: 1:00 P.M.–4:00 P.M.</a:t>
            </a:r>
            <a:endParaRPr lang="en-US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64C94-CC67-4B16-89CA-7D832EAEA4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9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u="sng" dirty="0"/>
              <a:t>Instructor Notes:</a:t>
            </a:r>
            <a:endParaRPr lang="en-US" dirty="0"/>
          </a:p>
          <a:p>
            <a:pPr>
              <a:defRPr/>
            </a:pPr>
            <a:r>
              <a:rPr lang="en-US" dirty="0"/>
              <a:t>Review the violations for driver 3. Ask; If there is a violation at the time of inspection, when may the driver drive again? Click to show answer. Answer: After 8 consecutive hours in the SB. Remind the students the driver is only placed </a:t>
            </a:r>
            <a:r>
              <a:rPr lang="en-US" dirty="0" err="1"/>
              <a:t>OOS</a:t>
            </a:r>
            <a:r>
              <a:rPr lang="en-US" dirty="0"/>
              <a:t> until such time as eligibility to drive is re-established.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0" dirty="0"/>
              <a:t>11-Hour Violations Discovered:</a:t>
            </a:r>
          </a:p>
          <a:p>
            <a:pPr>
              <a:defRPr/>
            </a:pPr>
            <a:endParaRPr lang="en-US" b="0" dirty="0"/>
          </a:p>
          <a:p>
            <a:pPr marL="181240" indent="-181240">
              <a:buFont typeface="Arial" pitchFamily="34" charset="0"/>
              <a:buChar char="•"/>
              <a:defRPr/>
            </a:pPr>
            <a:r>
              <a:rPr lang="en-US" dirty="0"/>
              <a:t>9-10: 4 P.M.-5 P.M.</a:t>
            </a:r>
          </a:p>
          <a:p>
            <a:pPr marL="181240" indent="-181240">
              <a:buFont typeface="Arial" pitchFamily="34" charset="0"/>
              <a:buChar char="•"/>
              <a:defRPr/>
            </a:pPr>
            <a:r>
              <a:rPr lang="en-US" dirty="0"/>
              <a:t>9-11: 2 A.M.-5 A.M.</a:t>
            </a:r>
          </a:p>
          <a:p>
            <a:pPr marL="181240" indent="-181240">
              <a:buFont typeface="Arial" pitchFamily="34" charset="0"/>
              <a:buChar char="•"/>
              <a:defRPr/>
            </a:pPr>
            <a:r>
              <a:rPr lang="en-US" dirty="0"/>
              <a:t>9-12 Noon-2 P.M. &amp; 4 P.M.-10 P.M.</a:t>
            </a:r>
          </a:p>
          <a:p>
            <a:pPr marL="181240" indent="-181240">
              <a:buFont typeface="Arial" pitchFamily="34" charset="0"/>
              <a:buChar char="•"/>
              <a:defRPr/>
            </a:pPr>
            <a:r>
              <a:rPr lang="en-US" dirty="0"/>
              <a:t>9-13: 7 P.M.-8 P.M.</a:t>
            </a:r>
          </a:p>
          <a:p>
            <a:pPr marL="181240" indent="-181240">
              <a:buFont typeface="Arial" pitchFamily="34" charset="0"/>
              <a:buChar char="•"/>
              <a:defRPr/>
            </a:pPr>
            <a:r>
              <a:rPr lang="en-US" dirty="0"/>
              <a:t>9-14: 5 A.M.-9 A.M.</a:t>
            </a:r>
          </a:p>
          <a:p>
            <a:pPr marL="181240" indent="-181240">
              <a:buFont typeface="Arial" pitchFamily="34" charset="0"/>
              <a:buChar char="•"/>
              <a:defRPr/>
            </a:pPr>
            <a:r>
              <a:rPr lang="en-US" dirty="0"/>
              <a:t>9-17: 3 A.M.-6 A.M. &amp; 10 A.M.-1 P.M.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03E3BA-287D-46A8-9892-D350DF3D5B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5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28600" y="1027043"/>
            <a:ext cx="8689294" cy="34455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240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95768"/>
            <a:ext cx="8689294" cy="677108"/>
          </a:xfrm>
          <a:prstGeom prst="rect">
            <a:avLst/>
          </a:prstGeom>
        </p:spPr>
        <p:txBody>
          <a:bodyPr tIns="0" bIns="0">
            <a:noAutofit/>
          </a:bodyPr>
          <a:lstStyle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Slide Text Here</a:t>
            </a:r>
          </a:p>
          <a:p>
            <a:pPr lvl="4"/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86600" y="539777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71970C2-5AE5-4E2D-87B7-997C2A037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8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661889"/>
            <a:ext cx="8689294" cy="1538287"/>
          </a:xfrm>
          <a:prstGeom prst="rect">
            <a:avLst/>
          </a:prstGeom>
        </p:spPr>
        <p:txBody>
          <a:bodyPr tIns="0" bIns="0">
            <a:noAutofit/>
          </a:bodyPr>
          <a:lstStyle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Slide Text Here</a:t>
            </a:r>
          </a:p>
          <a:p>
            <a:pPr lvl="4"/>
            <a:endParaRPr lang="en-US" dirty="0"/>
          </a:p>
        </p:txBody>
      </p:sp>
      <p:sp>
        <p:nvSpPr>
          <p:cNvPr id="1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28600" y="1027043"/>
            <a:ext cx="8689294" cy="34455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240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86600" y="539777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71970C2-5AE5-4E2D-87B7-997C2A037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3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95768"/>
            <a:ext cx="4343400" cy="3820288"/>
          </a:xfrm>
          <a:prstGeom prst="rect">
            <a:avLst/>
          </a:prstGeom>
        </p:spPr>
        <p:txBody>
          <a:bodyPr tIns="0" bIns="0">
            <a:noAutofit/>
          </a:bodyPr>
          <a:lstStyle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Slide Text Here</a:t>
            </a:r>
          </a:p>
          <a:p>
            <a:pPr lvl="4"/>
            <a:endParaRPr lang="en-US" dirty="0"/>
          </a:p>
        </p:txBody>
      </p:sp>
      <p:sp>
        <p:nvSpPr>
          <p:cNvPr id="13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28600" y="1027043"/>
            <a:ext cx="8689294" cy="34455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86600" y="539777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71970C2-5AE5-4E2D-87B7-997C2A037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6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w/Ble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782312" y="996696"/>
            <a:ext cx="4361688" cy="443484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500"/>
              </a:lnSpc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95768"/>
            <a:ext cx="4343400" cy="3820288"/>
          </a:xfrm>
          <a:prstGeom prst="rect">
            <a:avLst/>
          </a:prstGeom>
        </p:spPr>
        <p:txBody>
          <a:bodyPr tIns="0" bIns="0">
            <a:noAutofit/>
          </a:bodyPr>
          <a:lstStyle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Slide Text Here</a:t>
            </a:r>
          </a:p>
          <a:p>
            <a:pPr lvl="4"/>
            <a:endParaRPr lang="en-US" dirty="0"/>
          </a:p>
        </p:txBody>
      </p:sp>
      <p:sp>
        <p:nvSpPr>
          <p:cNvPr id="1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28600" y="1027043"/>
            <a:ext cx="8689294" cy="34455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86600" y="539777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71970C2-5AE5-4E2D-87B7-997C2A037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95768"/>
            <a:ext cx="4250635" cy="3820288"/>
          </a:xfrm>
          <a:prstGeom prst="rect">
            <a:avLst/>
          </a:prstGeom>
        </p:spPr>
        <p:txBody>
          <a:bodyPr tIns="0" bIns="0">
            <a:noAutofit/>
          </a:bodyPr>
          <a:lstStyle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Slide Text Here</a:t>
            </a:r>
          </a:p>
          <a:p>
            <a:pPr lvl="4"/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618383" y="1397093"/>
            <a:ext cx="4289729" cy="3820288"/>
          </a:xfrm>
          <a:prstGeom prst="rect">
            <a:avLst/>
          </a:prstGeom>
        </p:spPr>
        <p:txBody>
          <a:bodyPr tIns="0" bIns="0">
            <a:noAutofit/>
          </a:bodyPr>
          <a:lstStyle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Slide Text Here</a:t>
            </a:r>
          </a:p>
          <a:p>
            <a:pPr lvl="4"/>
            <a:endParaRPr lang="en-US" dirty="0"/>
          </a:p>
        </p:txBody>
      </p:sp>
      <p:sp>
        <p:nvSpPr>
          <p:cNvPr id="1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28600" y="1027043"/>
            <a:ext cx="8689294" cy="34455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86600" y="539777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71970C2-5AE5-4E2D-87B7-997C2A037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06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996696"/>
            <a:ext cx="9144000" cy="44436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28600" y="3730485"/>
            <a:ext cx="5850835" cy="10402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 w="6350">
                  <a:solidFill>
                    <a:srgbClr val="BBBBBB"/>
                  </a:solidFill>
                </a:ln>
                <a:gradFill>
                  <a:gsLst>
                    <a:gs pos="0">
                      <a:srgbClr val="363636"/>
                    </a:gs>
                    <a:gs pos="100000">
                      <a:srgbClr val="242424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Enter Topic Text Here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86600" y="539777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71970C2-5AE5-4E2D-87B7-997C2A037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66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28599" y="1333500"/>
            <a:ext cx="8692763" cy="37716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1"/>
          <p:cNvSpPr txBox="1">
            <a:spLocks noChangeAspect="1"/>
          </p:cNvSpPr>
          <p:nvPr userDrawn="1"/>
        </p:nvSpPr>
        <p:spPr>
          <a:xfrm>
            <a:off x="228600" y="439959"/>
            <a:ext cx="5928360" cy="53313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Driver #3 Work Project</a:t>
            </a:r>
          </a:p>
        </p:txBody>
      </p:sp>
      <p:sp>
        <p:nvSpPr>
          <p:cNvPr id="5" name="Title 1"/>
          <p:cNvSpPr txBox="1">
            <a:spLocks noChangeAspect="1"/>
          </p:cNvSpPr>
          <p:nvPr userDrawn="1"/>
        </p:nvSpPr>
        <p:spPr>
          <a:xfrm>
            <a:off x="221974" y="91440"/>
            <a:ext cx="5928360" cy="533135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North American Standard (NAS) -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75CA7-AA93-450F-A8BB-925C6C8D9B1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77" y="5281797"/>
            <a:ext cx="435446" cy="4301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86600" y="539777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970C2-5AE5-4E2D-87B7-997C2A037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49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2250" algn="l" defTabSz="914400" rtl="0" eaLnBrk="1" latinLnBrk="0" hangingPunct="1">
        <a:spcBef>
          <a:spcPct val="20000"/>
        </a:spcBef>
        <a:buSzPct val="8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92150" indent="-234950" algn="l" defTabSz="914400" rtl="0" eaLnBrk="1" latinLnBrk="0" hangingPunct="1">
        <a:spcBef>
          <a:spcPct val="200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6.bin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title="&quot;&quot;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" r="1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6350">
                  <a:solidFill>
                    <a:srgbClr val="BBBBBB"/>
                  </a:solidFill>
                </a:ln>
                <a:gradFill>
                  <a:gsLst>
                    <a:gs pos="0">
                      <a:srgbClr val="363636"/>
                    </a:gs>
                    <a:gs pos="100000">
                      <a:srgbClr val="242424"/>
                    </a:gs>
                  </a:gsLst>
                  <a:lin ang="5400000" scaled="0"/>
                </a:gradFill>
              </a:rPr>
              <a:t>Driver #3: 11-Hour Rule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5385155"/>
            <a:ext cx="2057400" cy="30321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137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11-Hour Violations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following is a summary of the violations discovered for Driver #3:</a:t>
            </a:r>
          </a:p>
        </p:txBody>
      </p:sp>
      <p:graphicFrame>
        <p:nvGraphicFramePr>
          <p:cNvPr id="7" name="Diagram 6" title="&quot;&quot;"/>
          <p:cNvGraphicFramePr/>
          <p:nvPr>
            <p:extLst>
              <p:ext uri="{D42A27DB-BD31-4B8C-83A1-F6EECF244321}">
                <p14:modId xmlns:p14="http://schemas.microsoft.com/office/powerpoint/2010/main" val="2996414501"/>
              </p:ext>
            </p:extLst>
          </p:nvPr>
        </p:nvGraphicFramePr>
        <p:xfrm>
          <a:off x="1140604" y="1890624"/>
          <a:ext cx="6858000" cy="229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24956" y="4170837"/>
            <a:ext cx="86892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/>
              <a:t>If there is a violation at the time of inspection, when may the driver drive again?</a:t>
            </a:r>
          </a:p>
        </p:txBody>
      </p: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1378067" y="4678668"/>
            <a:ext cx="63830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 dirty="0"/>
              <a:t>No Violation</a:t>
            </a:r>
          </a:p>
        </p:txBody>
      </p:sp>
      <p:sp>
        <p:nvSpPr>
          <p:cNvPr id="9" name="Rectangle 8" title="&quot;&quot;"/>
          <p:cNvSpPr/>
          <p:nvPr/>
        </p:nvSpPr>
        <p:spPr>
          <a:xfrm>
            <a:off x="1378067" y="2513914"/>
            <a:ext cx="4579821" cy="157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5325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title="&quot;&quot;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" r="1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6350">
                  <a:solidFill>
                    <a:srgbClr val="BBBBBB"/>
                  </a:solidFill>
                </a:ln>
                <a:gradFill>
                  <a:gsLst>
                    <a:gs pos="0">
                      <a:srgbClr val="363636"/>
                    </a:gs>
                    <a:gs pos="100000">
                      <a:srgbClr val="242424"/>
                    </a:gs>
                  </a:gsLst>
                  <a:lin ang="5400000" scaled="0"/>
                </a:gradFill>
              </a:rPr>
              <a:t>Driver #3: 14-Hour Rule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5385155"/>
            <a:ext cx="2057400" cy="30321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31221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 title="&quot;&quot;"/>
          <p:cNvGrpSpPr/>
          <p:nvPr/>
        </p:nvGrpSpPr>
        <p:grpSpPr>
          <a:xfrm>
            <a:off x="1056756" y="1366710"/>
            <a:ext cx="7023201" cy="3926164"/>
            <a:chOff x="-2107618" y="1318065"/>
            <a:chExt cx="7023201" cy="3926164"/>
          </a:xfrm>
        </p:grpSpPr>
        <p:pic>
          <p:nvPicPr>
            <p:cNvPr id="53" name="Picture 52" title="&quot;&quot;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107618" y="1318065"/>
              <a:ext cx="7023201" cy="3926164"/>
            </a:xfrm>
            <a:prstGeom prst="rect">
              <a:avLst/>
            </a:prstGeom>
          </p:spPr>
        </p:pic>
        <p:cxnSp>
          <p:nvCxnSpPr>
            <p:cNvPr id="54" name="Straight Connector 53"/>
            <p:cNvCxnSpPr/>
            <p:nvPr/>
          </p:nvCxnSpPr>
          <p:spPr>
            <a:xfrm>
              <a:off x="-410747" y="4322504"/>
              <a:ext cx="0" cy="2740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32584" y="4291197"/>
              <a:ext cx="0" cy="2433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398" name="Rectangle 6" title="&quot;&quot;"/>
          <p:cNvSpPr>
            <a:spLocks noChangeArrowheads="1"/>
          </p:cNvSpPr>
          <p:nvPr/>
        </p:nvSpPr>
        <p:spPr bwMode="auto">
          <a:xfrm>
            <a:off x="2760850" y="2288381"/>
            <a:ext cx="1397000" cy="206375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7399" name="Group 7" title="&quot;&quot;"/>
          <p:cNvGrpSpPr>
            <a:grpSpLocks/>
          </p:cNvGrpSpPr>
          <p:nvPr/>
        </p:nvGrpSpPr>
        <p:grpSpPr bwMode="auto">
          <a:xfrm>
            <a:off x="1779216" y="2087298"/>
            <a:ext cx="288424" cy="1071563"/>
            <a:chOff x="1150" y="576"/>
            <a:chExt cx="230" cy="1056"/>
          </a:xfrm>
        </p:grpSpPr>
        <p:sp>
          <p:nvSpPr>
            <p:cNvPr id="36895" name="Freeform 8"/>
            <p:cNvSpPr>
              <a:spLocks/>
            </p:cNvSpPr>
            <p:nvPr/>
          </p:nvSpPr>
          <p:spPr bwMode="auto">
            <a:xfrm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96" name="Text Box 9"/>
            <p:cNvSpPr txBox="1">
              <a:spLocks noChangeArrowheads="1"/>
            </p:cNvSpPr>
            <p:nvPr/>
          </p:nvSpPr>
          <p:spPr bwMode="auto">
            <a:xfrm>
              <a:off x="1150" y="1373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D19FF"/>
                  </a:solidFill>
                </a:rPr>
                <a:t>1</a:t>
              </a:r>
            </a:p>
          </p:txBody>
        </p:sp>
      </p:grpSp>
      <p:sp>
        <p:nvSpPr>
          <p:cNvPr id="187408" name="Rectangle 16" title="&quot;&quot;"/>
          <p:cNvSpPr>
            <a:spLocks noChangeArrowheads="1"/>
          </p:cNvSpPr>
          <p:nvPr/>
        </p:nvSpPr>
        <p:spPr bwMode="auto">
          <a:xfrm>
            <a:off x="4160496" y="2087298"/>
            <a:ext cx="936625" cy="20108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7410" name="Group 18" title="&quot;&quot;"/>
          <p:cNvGrpSpPr>
            <a:grpSpLocks/>
          </p:cNvGrpSpPr>
          <p:nvPr/>
        </p:nvGrpSpPr>
        <p:grpSpPr bwMode="auto">
          <a:xfrm>
            <a:off x="5057574" y="2076714"/>
            <a:ext cx="312040" cy="1071564"/>
            <a:chOff x="1914" y="672"/>
            <a:chExt cx="222" cy="1056"/>
          </a:xfrm>
        </p:grpSpPr>
        <p:sp>
          <p:nvSpPr>
            <p:cNvPr id="36889" name="Freeform 19"/>
            <p:cNvSpPr>
              <a:spLocks/>
            </p:cNvSpPr>
            <p:nvPr/>
          </p:nvSpPr>
          <p:spPr bwMode="auto">
            <a:xfrm>
              <a:off x="1944" y="672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90" name="Text Box 20"/>
            <p:cNvSpPr txBox="1">
              <a:spLocks noChangeArrowheads="1"/>
            </p:cNvSpPr>
            <p:nvPr/>
          </p:nvSpPr>
          <p:spPr bwMode="auto">
            <a:xfrm>
              <a:off x="1914" y="1474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187414" name="Rectangle 22" title="&quot;&quot;"/>
          <p:cNvSpPr>
            <a:spLocks noChangeArrowheads="1"/>
          </p:cNvSpPr>
          <p:nvPr/>
        </p:nvSpPr>
        <p:spPr bwMode="auto">
          <a:xfrm>
            <a:off x="5097120" y="4262927"/>
            <a:ext cx="1635125" cy="21431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7421" name="Group 29" title="&quot;&quot;"/>
          <p:cNvGrpSpPr>
            <a:grpSpLocks/>
          </p:cNvGrpSpPr>
          <p:nvPr/>
        </p:nvGrpSpPr>
        <p:grpSpPr bwMode="auto">
          <a:xfrm flipH="1">
            <a:off x="3205537" y="4078188"/>
            <a:ext cx="297985" cy="1071565"/>
            <a:chOff x="2928" y="780"/>
            <a:chExt cx="212" cy="1056"/>
          </a:xfrm>
        </p:grpSpPr>
        <p:sp>
          <p:nvSpPr>
            <p:cNvPr id="36885" name="Freeform 30"/>
            <p:cNvSpPr>
              <a:spLocks/>
            </p:cNvSpPr>
            <p:nvPr/>
          </p:nvSpPr>
          <p:spPr bwMode="auto">
            <a:xfrm flipH="1">
              <a:off x="2928" y="780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86" name="Text Box 31"/>
            <p:cNvSpPr txBox="1">
              <a:spLocks noChangeArrowheads="1"/>
            </p:cNvSpPr>
            <p:nvPr/>
          </p:nvSpPr>
          <p:spPr bwMode="auto">
            <a:xfrm flipH="1">
              <a:off x="2966" y="1582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CC00"/>
                  </a:solidFill>
                </a:rPr>
                <a:t>3</a:t>
              </a:r>
            </a:p>
          </p:txBody>
        </p:sp>
      </p:grpSp>
      <p:sp>
        <p:nvSpPr>
          <p:cNvPr id="36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14-Hour Rule</a:t>
            </a:r>
          </a:p>
        </p:txBody>
      </p:sp>
      <p:grpSp>
        <p:nvGrpSpPr>
          <p:cNvPr id="36" name="Group 13" title="&quot;&quot;"/>
          <p:cNvGrpSpPr>
            <a:grpSpLocks/>
          </p:cNvGrpSpPr>
          <p:nvPr/>
        </p:nvGrpSpPr>
        <p:grpSpPr bwMode="auto">
          <a:xfrm>
            <a:off x="244187" y="2032625"/>
            <a:ext cx="1004094" cy="507300"/>
            <a:chOff x="41" y="1076"/>
            <a:chExt cx="759" cy="334"/>
          </a:xfrm>
        </p:grpSpPr>
        <p:sp>
          <p:nvSpPr>
            <p:cNvPr id="37" name="AutoShape 14"/>
            <p:cNvSpPr>
              <a:spLocks noChangeArrowheads="1"/>
            </p:cNvSpPr>
            <p:nvPr/>
          </p:nvSpPr>
          <p:spPr bwMode="auto">
            <a:xfrm flipH="1">
              <a:off x="41" y="1076"/>
              <a:ext cx="759" cy="334"/>
            </a:xfrm>
            <a:prstGeom prst="leftArrow">
              <a:avLst>
                <a:gd name="adj1" fmla="val 50000"/>
                <a:gd name="adj2" fmla="val 48529"/>
              </a:avLst>
            </a:prstGeom>
            <a:solidFill>
              <a:srgbClr val="0070C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55" y="1146"/>
              <a:ext cx="669" cy="209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00">
                      <a:alpha val="5294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Times New Roman" pitchFamily="18" charset="0"/>
                </a:rPr>
                <a:t>10 Hours</a:t>
              </a:r>
            </a:p>
          </p:txBody>
        </p:sp>
      </p:grpSp>
      <p:grpSp>
        <p:nvGrpSpPr>
          <p:cNvPr id="40" name="Group 7" title="&quot;&quot;"/>
          <p:cNvGrpSpPr>
            <a:grpSpLocks/>
          </p:cNvGrpSpPr>
          <p:nvPr/>
        </p:nvGrpSpPr>
        <p:grpSpPr bwMode="auto">
          <a:xfrm flipH="1">
            <a:off x="2460822" y="2076714"/>
            <a:ext cx="331199" cy="1071563"/>
            <a:chOff x="1166" y="576"/>
            <a:chExt cx="214" cy="1056"/>
          </a:xfrm>
        </p:grpSpPr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1166" y="1373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D19FF"/>
                  </a:solidFill>
                </a:rPr>
                <a:t>1</a:t>
              </a:r>
            </a:p>
          </p:txBody>
        </p:sp>
      </p:grpSp>
      <p:grpSp>
        <p:nvGrpSpPr>
          <p:cNvPr id="4" name="Group 3" title="&quot;&quot;"/>
          <p:cNvGrpSpPr/>
          <p:nvPr/>
        </p:nvGrpSpPr>
        <p:grpSpPr>
          <a:xfrm>
            <a:off x="3321309" y="3358791"/>
            <a:ext cx="266700" cy="723946"/>
            <a:chOff x="2626803" y="3557177"/>
            <a:chExt cx="266700" cy="723946"/>
          </a:xfrm>
        </p:grpSpPr>
        <p:sp>
          <p:nvSpPr>
            <p:cNvPr id="34" name="Rectangle 18"/>
            <p:cNvSpPr>
              <a:spLocks noChangeArrowheads="1"/>
            </p:cNvSpPr>
            <p:nvPr/>
          </p:nvSpPr>
          <p:spPr bwMode="auto">
            <a:xfrm>
              <a:off x="2626803" y="3557177"/>
              <a:ext cx="266700" cy="221120"/>
            </a:xfrm>
            <a:prstGeom prst="rect">
              <a:avLst/>
            </a:prstGeom>
            <a:solidFill>
              <a:srgbClr val="FF33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200" b="1" dirty="0">
                  <a:solidFill>
                    <a:schemeClr val="bg1"/>
                  </a:solidFill>
                </a:rPr>
                <a:t>14</a:t>
              </a:r>
            </a:p>
          </p:txBody>
        </p:sp>
        <p:cxnSp>
          <p:nvCxnSpPr>
            <p:cNvPr id="3" name="Straight Arrow Connector 2"/>
            <p:cNvCxnSpPr>
              <a:stCxn id="34" idx="2"/>
            </p:cNvCxnSpPr>
            <p:nvPr/>
          </p:nvCxnSpPr>
          <p:spPr>
            <a:xfrm flipH="1">
              <a:off x="2757973" y="3778297"/>
              <a:ext cx="2180" cy="502826"/>
            </a:xfrm>
            <a:prstGeom prst="straightConnector1">
              <a:avLst/>
            </a:prstGeom>
            <a:ln w="28575">
              <a:solidFill>
                <a:srgbClr val="FF3399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18" title="&quot;&quot;"/>
          <p:cNvGrpSpPr>
            <a:grpSpLocks/>
          </p:cNvGrpSpPr>
          <p:nvPr/>
        </p:nvGrpSpPr>
        <p:grpSpPr bwMode="auto">
          <a:xfrm flipH="1">
            <a:off x="4777428" y="4060758"/>
            <a:ext cx="367175" cy="1071564"/>
            <a:chOff x="1914" y="672"/>
            <a:chExt cx="222" cy="1056"/>
          </a:xfrm>
        </p:grpSpPr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1944" y="672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5" name="Text Box 20"/>
            <p:cNvSpPr txBox="1">
              <a:spLocks noChangeArrowheads="1"/>
            </p:cNvSpPr>
            <p:nvPr/>
          </p:nvSpPr>
          <p:spPr bwMode="auto">
            <a:xfrm>
              <a:off x="1914" y="1474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32" name="Rectangle 31" title="&quot;&quot;"/>
          <p:cNvSpPr/>
          <p:nvPr/>
        </p:nvSpPr>
        <p:spPr>
          <a:xfrm>
            <a:off x="3931125" y="4477240"/>
            <a:ext cx="1156874" cy="201965"/>
          </a:xfrm>
          <a:prstGeom prst="rect">
            <a:avLst/>
          </a:prstGeom>
          <a:solidFill>
            <a:srgbClr val="FF3399">
              <a:alpha val="7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413" name="Rectangle 21" title="&quot;&quot;"/>
          <p:cNvSpPr>
            <a:spLocks noChangeArrowheads="1"/>
          </p:cNvSpPr>
          <p:nvPr/>
        </p:nvSpPr>
        <p:spPr bwMode="auto">
          <a:xfrm>
            <a:off x="2530112" y="4262927"/>
            <a:ext cx="685913" cy="22451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5" name="Group 4" title="&quot;&quot;"/>
          <p:cNvGrpSpPr/>
          <p:nvPr/>
        </p:nvGrpSpPr>
        <p:grpSpPr>
          <a:xfrm>
            <a:off x="210138" y="1366710"/>
            <a:ext cx="7872376" cy="3926164"/>
            <a:chOff x="-2910623" y="1526023"/>
            <a:chExt cx="7872376" cy="3926164"/>
          </a:xfrm>
        </p:grpSpPr>
        <p:sp>
          <p:nvSpPr>
            <p:cNvPr id="2" name="Rectangle 1"/>
            <p:cNvSpPr/>
            <p:nvPr/>
          </p:nvSpPr>
          <p:spPr>
            <a:xfrm>
              <a:off x="-2910623" y="2032625"/>
              <a:ext cx="985077" cy="877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-2061448" y="1526023"/>
              <a:ext cx="7023201" cy="3926164"/>
              <a:chOff x="-2107618" y="1318065"/>
              <a:chExt cx="7023201" cy="3926164"/>
            </a:xfrm>
          </p:grpSpPr>
          <p:pic>
            <p:nvPicPr>
              <p:cNvPr id="11" name="Picture 10" title="&quot;&quot;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107618" y="1318065"/>
                <a:ext cx="7023201" cy="3926164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-410747" y="4322504"/>
                <a:ext cx="0" cy="2740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932584" y="4291197"/>
                <a:ext cx="0" cy="2433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Slide Number Placeholder 3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 animBg="1"/>
      <p:bldP spid="187398" grpId="1" animBg="1"/>
      <p:bldP spid="187408" grpId="0" animBg="1"/>
      <p:bldP spid="187408" grpId="1" animBg="1"/>
      <p:bldP spid="187414" grpId="0" animBg="1"/>
      <p:bldP spid="187414" grpId="1" animBg="1"/>
      <p:bldP spid="32" grpId="0" animBg="1"/>
      <p:bldP spid="32" grpId="1" animBg="1"/>
      <p:bldP spid="1874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 title="&quot;&quot;"/>
          <p:cNvGrpSpPr/>
          <p:nvPr/>
        </p:nvGrpSpPr>
        <p:grpSpPr>
          <a:xfrm>
            <a:off x="1063549" y="1371600"/>
            <a:ext cx="7019396" cy="3931708"/>
            <a:chOff x="1063549" y="1371600"/>
            <a:chExt cx="7019396" cy="3931708"/>
          </a:xfrm>
        </p:grpSpPr>
        <p:grpSp>
          <p:nvGrpSpPr>
            <p:cNvPr id="22" name="Group 21"/>
            <p:cNvGrpSpPr/>
            <p:nvPr/>
          </p:nvGrpSpPr>
          <p:grpSpPr>
            <a:xfrm>
              <a:off x="1063549" y="1371600"/>
              <a:ext cx="7019396" cy="3931708"/>
              <a:chOff x="1063549" y="1371600"/>
              <a:chExt cx="7019396" cy="393170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063549" y="1371600"/>
                <a:ext cx="7019396" cy="3931708"/>
                <a:chOff x="1063549" y="1371600"/>
                <a:chExt cx="7019396" cy="3931708"/>
              </a:xfrm>
            </p:grpSpPr>
            <p:pic>
              <p:nvPicPr>
                <p:cNvPr id="37890" name="Picture 37" title="&quot;&quot;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3549" y="1371600"/>
                  <a:ext cx="7019396" cy="3931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7" name="Straight Connector 6"/>
                <p:cNvCxnSpPr/>
                <p:nvPr/>
              </p:nvCxnSpPr>
              <p:spPr>
                <a:xfrm>
                  <a:off x="2792065" y="2242014"/>
                  <a:ext cx="194336" cy="94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800818" y="2417438"/>
                  <a:ext cx="194336" cy="94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2806890" y="2415654"/>
                  <a:ext cx="174962" cy="651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2981852" y="2253823"/>
                  <a:ext cx="0" cy="174187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2788691" y="2237465"/>
                  <a:ext cx="4549" cy="18599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811343" y="2239210"/>
                  <a:ext cx="194336" cy="94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788886" y="2222473"/>
                  <a:ext cx="0" cy="174187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812617" y="2214977"/>
                  <a:ext cx="0" cy="174187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5002465" y="2233748"/>
                  <a:ext cx="425" cy="18842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/>
              <p:cNvCxnSpPr/>
              <p:nvPr/>
            </p:nvCxnSpPr>
            <p:spPr>
              <a:xfrm flipV="1">
                <a:off x="3681813" y="4178509"/>
                <a:ext cx="0" cy="41597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3468042" y="4178509"/>
                <a:ext cx="21751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460546" y="4178509"/>
                <a:ext cx="7495" cy="4159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 flipH="1">
              <a:off x="3464294" y="4583014"/>
              <a:ext cx="21751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14-Hour Rule (cont.)</a:t>
            </a:r>
          </a:p>
        </p:txBody>
      </p:sp>
      <p:sp>
        <p:nvSpPr>
          <p:cNvPr id="188422" name="Rectangle 6" title="&quot;&quot;"/>
          <p:cNvSpPr>
            <a:spLocks noChangeArrowheads="1"/>
          </p:cNvSpPr>
          <p:nvPr/>
        </p:nvSpPr>
        <p:spPr bwMode="auto">
          <a:xfrm>
            <a:off x="3464293" y="4071672"/>
            <a:ext cx="703698" cy="198438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8423" name="Rectangle 7" title="&quot;&quot;"/>
          <p:cNvSpPr>
            <a:spLocks noChangeArrowheads="1"/>
          </p:cNvSpPr>
          <p:nvPr/>
        </p:nvSpPr>
        <p:spPr bwMode="auto">
          <a:xfrm>
            <a:off x="2791699" y="2171835"/>
            <a:ext cx="567847" cy="174806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8425" name="Freeform 9" title="&quot;&quot;"/>
          <p:cNvSpPr>
            <a:spLocks/>
          </p:cNvSpPr>
          <p:nvPr/>
        </p:nvSpPr>
        <p:spPr bwMode="auto">
          <a:xfrm>
            <a:off x="3902926" y="2346641"/>
            <a:ext cx="1834375" cy="1714286"/>
          </a:xfrm>
          <a:custGeom>
            <a:avLst/>
            <a:gdLst>
              <a:gd name="T0" fmla="*/ 0 w 321"/>
              <a:gd name="T1" fmla="*/ 2147483647 h 118"/>
              <a:gd name="T2" fmla="*/ 2147483647 w 321"/>
              <a:gd name="T3" fmla="*/ 2147483647 h 118"/>
              <a:gd name="T4" fmla="*/ 2147483647 w 321"/>
              <a:gd name="T5" fmla="*/ 2147483647 h 118"/>
              <a:gd name="T6" fmla="*/ 2147483647 w 321"/>
              <a:gd name="T7" fmla="*/ 0 h 1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" h="118">
                <a:moveTo>
                  <a:pt x="0" y="118"/>
                </a:moveTo>
                <a:cubicBezTo>
                  <a:pt x="16" y="108"/>
                  <a:pt x="58" y="64"/>
                  <a:pt x="94" y="55"/>
                </a:cubicBezTo>
                <a:cubicBezTo>
                  <a:pt x="130" y="46"/>
                  <a:pt x="178" y="73"/>
                  <a:pt x="216" y="64"/>
                </a:cubicBezTo>
                <a:cubicBezTo>
                  <a:pt x="254" y="55"/>
                  <a:pt x="299" y="13"/>
                  <a:pt x="321" y="0"/>
                </a:cubicBezTo>
              </a:path>
            </a:pathLst>
          </a:custGeom>
          <a:noFill/>
          <a:ln w="38100" cmpd="sng">
            <a:solidFill>
              <a:srgbClr val="00CC00"/>
            </a:solidFill>
            <a:round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grpSp>
        <p:nvGrpSpPr>
          <p:cNvPr id="188433" name="Group 17" title="&quot;&quot;"/>
          <p:cNvGrpSpPr>
            <a:grpSpLocks/>
          </p:cNvGrpSpPr>
          <p:nvPr/>
        </p:nvGrpSpPr>
        <p:grpSpPr bwMode="auto">
          <a:xfrm>
            <a:off x="6377150" y="1996068"/>
            <a:ext cx="315435" cy="910116"/>
            <a:chOff x="3622" y="1338"/>
            <a:chExt cx="218" cy="1056"/>
          </a:xfrm>
        </p:grpSpPr>
        <p:sp>
          <p:nvSpPr>
            <p:cNvPr id="37916" name="Freeform 18"/>
            <p:cNvSpPr>
              <a:spLocks/>
            </p:cNvSpPr>
            <p:nvPr/>
          </p:nvSpPr>
          <p:spPr bwMode="auto">
            <a:xfrm>
              <a:off x="3648" y="1338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66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917" name="Text Box 19"/>
            <p:cNvSpPr txBox="1">
              <a:spLocks noChangeArrowheads="1"/>
            </p:cNvSpPr>
            <p:nvPr/>
          </p:nvSpPr>
          <p:spPr bwMode="auto">
            <a:xfrm>
              <a:off x="3622" y="2094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660066"/>
                  </a:solidFill>
                </a:rPr>
                <a:t>4</a:t>
              </a:r>
            </a:p>
          </p:txBody>
        </p:sp>
      </p:grpSp>
      <p:sp>
        <p:nvSpPr>
          <p:cNvPr id="188436" name="Rectangle 20" title="&quot;&quot;"/>
          <p:cNvSpPr>
            <a:spLocks noChangeArrowheads="1"/>
          </p:cNvSpPr>
          <p:nvPr/>
        </p:nvSpPr>
        <p:spPr bwMode="auto">
          <a:xfrm>
            <a:off x="4628809" y="4270110"/>
            <a:ext cx="1865313" cy="203729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 dirty="0"/>
          </a:p>
        </p:txBody>
      </p:sp>
      <p:grpSp>
        <p:nvGrpSpPr>
          <p:cNvPr id="188439" name="Group 23" title="&quot;&quot;"/>
          <p:cNvGrpSpPr>
            <a:grpSpLocks/>
          </p:cNvGrpSpPr>
          <p:nvPr/>
        </p:nvGrpSpPr>
        <p:grpSpPr bwMode="auto">
          <a:xfrm>
            <a:off x="4126867" y="4079647"/>
            <a:ext cx="315435" cy="1083417"/>
            <a:chOff x="3340" y="864"/>
            <a:chExt cx="218" cy="1056"/>
          </a:xfrm>
        </p:grpSpPr>
        <p:sp>
          <p:nvSpPr>
            <p:cNvPr id="37914" name="Freeform 24"/>
            <p:cNvSpPr>
              <a:spLocks/>
            </p:cNvSpPr>
            <p:nvPr/>
          </p:nvSpPr>
          <p:spPr bwMode="auto">
            <a:xfrm>
              <a:off x="3366" y="864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37915" name="Text Box 25"/>
            <p:cNvSpPr txBox="1">
              <a:spLocks noChangeArrowheads="1"/>
            </p:cNvSpPr>
            <p:nvPr/>
          </p:nvSpPr>
          <p:spPr bwMode="auto">
            <a:xfrm>
              <a:off x="3340" y="1671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36" name="Rectangle 35" title="&quot;&quot;"/>
          <p:cNvSpPr/>
          <p:nvPr/>
        </p:nvSpPr>
        <p:spPr>
          <a:xfrm>
            <a:off x="2530036" y="4476041"/>
            <a:ext cx="924972" cy="215115"/>
          </a:xfrm>
          <a:prstGeom prst="rect">
            <a:avLst/>
          </a:prstGeom>
          <a:solidFill>
            <a:srgbClr val="FF3399">
              <a:alpha val="7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 title="&quot;&quot;"/>
          <p:cNvGrpSpPr/>
          <p:nvPr/>
        </p:nvGrpSpPr>
        <p:grpSpPr>
          <a:xfrm>
            <a:off x="2396686" y="3444505"/>
            <a:ext cx="266700" cy="639528"/>
            <a:chOff x="2626803" y="3538981"/>
            <a:chExt cx="266700" cy="639528"/>
          </a:xfrm>
        </p:grpSpPr>
        <p:sp>
          <p:nvSpPr>
            <p:cNvPr id="43" name="Rectangle 18"/>
            <p:cNvSpPr>
              <a:spLocks noChangeArrowheads="1"/>
            </p:cNvSpPr>
            <p:nvPr/>
          </p:nvSpPr>
          <p:spPr bwMode="auto">
            <a:xfrm>
              <a:off x="2626803" y="3538981"/>
              <a:ext cx="266700" cy="221120"/>
            </a:xfrm>
            <a:prstGeom prst="rect">
              <a:avLst/>
            </a:prstGeom>
            <a:solidFill>
              <a:srgbClr val="FF33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200" b="1" dirty="0">
                  <a:solidFill>
                    <a:schemeClr val="bg1"/>
                  </a:solidFill>
                </a:rPr>
                <a:t>14</a:t>
              </a:r>
            </a:p>
          </p:txBody>
        </p:sp>
        <p:cxnSp>
          <p:nvCxnSpPr>
            <p:cNvPr id="44" name="Straight Arrow Connector 43"/>
            <p:cNvCxnSpPr>
              <a:stCxn id="43" idx="2"/>
            </p:cNvCxnSpPr>
            <p:nvPr/>
          </p:nvCxnSpPr>
          <p:spPr>
            <a:xfrm flipH="1">
              <a:off x="2757508" y="3760101"/>
              <a:ext cx="2645" cy="418408"/>
            </a:xfrm>
            <a:prstGeom prst="straightConnector1">
              <a:avLst/>
            </a:prstGeom>
            <a:ln w="28575">
              <a:solidFill>
                <a:srgbClr val="FF3399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10" title="&quot;&quot;"/>
          <p:cNvGrpSpPr>
            <a:grpSpLocks/>
          </p:cNvGrpSpPr>
          <p:nvPr/>
        </p:nvGrpSpPr>
        <p:grpSpPr bwMode="auto">
          <a:xfrm flipH="1">
            <a:off x="3346896" y="1996068"/>
            <a:ext cx="327421" cy="910115"/>
            <a:chOff x="2928" y="780"/>
            <a:chExt cx="216" cy="1056"/>
          </a:xfrm>
        </p:grpSpPr>
        <p:sp>
          <p:nvSpPr>
            <p:cNvPr id="49" name="Freeform 11"/>
            <p:cNvSpPr>
              <a:spLocks/>
            </p:cNvSpPr>
            <p:nvPr/>
          </p:nvSpPr>
          <p:spPr bwMode="auto">
            <a:xfrm flipH="1">
              <a:off x="2928" y="780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 flipH="1">
              <a:off x="2970" y="1548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CC00"/>
                  </a:solidFill>
                </a:rPr>
                <a:t>3</a:t>
              </a:r>
            </a:p>
          </p:txBody>
        </p:sp>
      </p:grpSp>
      <p:grpSp>
        <p:nvGrpSpPr>
          <p:cNvPr id="51" name="Group 17" title="&quot;&quot;"/>
          <p:cNvGrpSpPr>
            <a:grpSpLocks/>
          </p:cNvGrpSpPr>
          <p:nvPr/>
        </p:nvGrpSpPr>
        <p:grpSpPr bwMode="auto">
          <a:xfrm flipH="1">
            <a:off x="4291747" y="4075509"/>
            <a:ext cx="378670" cy="1095507"/>
            <a:chOff x="3622" y="1338"/>
            <a:chExt cx="218" cy="1056"/>
          </a:xfrm>
        </p:grpSpPr>
        <p:sp>
          <p:nvSpPr>
            <p:cNvPr id="52" name="Freeform 18"/>
            <p:cNvSpPr>
              <a:spLocks/>
            </p:cNvSpPr>
            <p:nvPr/>
          </p:nvSpPr>
          <p:spPr bwMode="auto">
            <a:xfrm>
              <a:off x="3648" y="1338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66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3622" y="2139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660066"/>
                  </a:solidFill>
                </a:rPr>
                <a:t>4</a:t>
              </a:r>
            </a:p>
          </p:txBody>
        </p:sp>
      </p:grpSp>
      <p:sp>
        <p:nvSpPr>
          <p:cNvPr id="188424" name="Rectangle 8" title="&quot;&quot;"/>
          <p:cNvSpPr>
            <a:spLocks noChangeArrowheads="1"/>
          </p:cNvSpPr>
          <p:nvPr/>
        </p:nvSpPr>
        <p:spPr bwMode="auto">
          <a:xfrm>
            <a:off x="5010200" y="2162704"/>
            <a:ext cx="1401899" cy="164042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8426" name="Group 10" title="&quot;&quot;"/>
          <p:cNvGrpSpPr>
            <a:grpSpLocks/>
          </p:cNvGrpSpPr>
          <p:nvPr/>
        </p:nvGrpSpPr>
        <p:grpSpPr bwMode="auto">
          <a:xfrm>
            <a:off x="3108164" y="4084033"/>
            <a:ext cx="394672" cy="1049022"/>
            <a:chOff x="2928" y="780"/>
            <a:chExt cx="216" cy="1056"/>
          </a:xfrm>
        </p:grpSpPr>
        <p:sp>
          <p:nvSpPr>
            <p:cNvPr id="37920" name="Freeform 11"/>
            <p:cNvSpPr>
              <a:spLocks/>
            </p:cNvSpPr>
            <p:nvPr/>
          </p:nvSpPr>
          <p:spPr bwMode="auto">
            <a:xfrm flipH="1">
              <a:off x="2928" y="780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921" name="Text Box 12"/>
            <p:cNvSpPr txBox="1">
              <a:spLocks noChangeArrowheads="1"/>
            </p:cNvSpPr>
            <p:nvPr/>
          </p:nvSpPr>
          <p:spPr bwMode="auto">
            <a:xfrm flipH="1">
              <a:off x="2970" y="1578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CC00"/>
                  </a:solidFill>
                </a:rPr>
                <a:t>3</a:t>
              </a:r>
            </a:p>
          </p:txBody>
        </p:sp>
      </p:grpSp>
      <p:pic>
        <p:nvPicPr>
          <p:cNvPr id="25" name="Picture 24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44" y="1371324"/>
            <a:ext cx="7023201" cy="39322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6" name="Slide Number Placehold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2" grpId="0" animBg="1"/>
      <p:bldP spid="188423" grpId="0" animBg="1"/>
      <p:bldP spid="188425" grpId="0" animBg="1"/>
      <p:bldP spid="188436" grpId="0" animBg="1"/>
      <p:bldP spid="188436" grpId="1" animBg="1"/>
      <p:bldP spid="36" grpId="0" animBg="1"/>
      <p:bldP spid="36" grpId="1" animBg="1"/>
      <p:bldP spid="188424" grpId="0" animBg="1"/>
      <p:bldP spid="1884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ver's daily lo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73" y="1543085"/>
            <a:ext cx="5734649" cy="1597936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#3 - 14- Hour Rule (cont.)</a:t>
            </a:r>
          </a:p>
        </p:txBody>
      </p:sp>
      <p:graphicFrame>
        <p:nvGraphicFramePr>
          <p:cNvPr id="38915" name="Object 3" descr="driver's daily lo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244082"/>
              </p:ext>
            </p:extLst>
          </p:nvPr>
        </p:nvGraphicFramePr>
        <p:xfrm>
          <a:off x="1084717" y="3362590"/>
          <a:ext cx="7020718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9" name="Worksheet" r:id="rId4" imgW="8424572" imgH="2328722" progId="">
                  <p:embed/>
                </p:oleObj>
              </mc:Choice>
              <mc:Fallback>
                <p:oleObj name="Worksheet" r:id="rId4" imgW="8424572" imgH="2328722" progId="">
                  <p:embed/>
                  <p:pic>
                    <p:nvPicPr>
                      <p:cNvPr id="0" name="Picture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717" y="3362590"/>
                        <a:ext cx="7020718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5" name="Rectangle 5" title="&quot;&quot;"/>
          <p:cNvSpPr>
            <a:spLocks noChangeArrowheads="1"/>
          </p:cNvSpPr>
          <p:nvPr/>
        </p:nvSpPr>
        <p:spPr bwMode="auto">
          <a:xfrm>
            <a:off x="3646487" y="2135261"/>
            <a:ext cx="568187" cy="164107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9446" name="Rectangle 6" title="&quot;&quot;"/>
          <p:cNvSpPr>
            <a:spLocks noChangeArrowheads="1"/>
          </p:cNvSpPr>
          <p:nvPr/>
        </p:nvSpPr>
        <p:spPr bwMode="auto">
          <a:xfrm>
            <a:off x="2057060" y="4066403"/>
            <a:ext cx="3068599" cy="216369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7" name="Group 23" title="&quot;&quot;"/>
          <p:cNvGrpSpPr>
            <a:grpSpLocks/>
          </p:cNvGrpSpPr>
          <p:nvPr/>
        </p:nvGrpSpPr>
        <p:grpSpPr bwMode="auto">
          <a:xfrm>
            <a:off x="4170826" y="2135260"/>
            <a:ext cx="327011" cy="829595"/>
            <a:chOff x="3332" y="864"/>
            <a:chExt cx="226" cy="1056"/>
          </a:xfrm>
        </p:grpSpPr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3366" y="864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19" name="Text Box 25"/>
            <p:cNvSpPr txBox="1">
              <a:spLocks noChangeArrowheads="1"/>
            </p:cNvSpPr>
            <p:nvPr/>
          </p:nvSpPr>
          <p:spPr bwMode="auto">
            <a:xfrm>
              <a:off x="3332" y="1629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0" name="Group 23" title="&quot;&quot;"/>
          <p:cNvGrpSpPr>
            <a:grpSpLocks/>
          </p:cNvGrpSpPr>
          <p:nvPr/>
        </p:nvGrpSpPr>
        <p:grpSpPr bwMode="auto">
          <a:xfrm flipH="1">
            <a:off x="1759109" y="4066404"/>
            <a:ext cx="343607" cy="1083417"/>
            <a:chOff x="3340" y="864"/>
            <a:chExt cx="218" cy="1056"/>
          </a:xfrm>
        </p:grpSpPr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3366" y="864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340" y="1671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3" name="Group 8" title="&quot;&quot;"/>
          <p:cNvGrpSpPr>
            <a:grpSpLocks/>
          </p:cNvGrpSpPr>
          <p:nvPr/>
        </p:nvGrpSpPr>
        <p:grpSpPr bwMode="auto">
          <a:xfrm>
            <a:off x="5080395" y="4066403"/>
            <a:ext cx="428625" cy="1083418"/>
            <a:chOff x="415" y="61"/>
            <a:chExt cx="54" cy="176"/>
          </a:xfrm>
        </p:grpSpPr>
        <p:sp>
          <p:nvSpPr>
            <p:cNvPr id="24" name="Freeform 9"/>
            <p:cNvSpPr>
              <a:spLocks/>
            </p:cNvSpPr>
            <p:nvPr/>
          </p:nvSpPr>
          <p:spPr bwMode="auto">
            <a:xfrm>
              <a:off x="420" y="61"/>
              <a:ext cx="37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415" y="195"/>
              <a:ext cx="54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8000"/>
                  </a:solidFill>
                </a:rPr>
                <a:t>6</a:t>
              </a:r>
            </a:p>
          </p:txBody>
        </p:sp>
      </p:grpSp>
      <p:grpSp>
        <p:nvGrpSpPr>
          <p:cNvPr id="5" name="Group 4" title="&quot;&quot;"/>
          <p:cNvGrpSpPr/>
          <p:nvPr/>
        </p:nvGrpSpPr>
        <p:grpSpPr>
          <a:xfrm>
            <a:off x="1088546" y="1537225"/>
            <a:ext cx="7019396" cy="3760781"/>
            <a:chOff x="1086039" y="1543084"/>
            <a:chExt cx="7019396" cy="3760781"/>
          </a:xfrm>
        </p:grpSpPr>
        <p:pic>
          <p:nvPicPr>
            <p:cNvPr id="4" name="Picture 3" title="&quot;&quot;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66"/>
            <a:stretch/>
          </p:blipFill>
          <p:spPr bwMode="auto">
            <a:xfrm>
              <a:off x="1086039" y="3311858"/>
              <a:ext cx="7019396" cy="1992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 title="&quot;&quot;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6889" y="1543084"/>
              <a:ext cx="5736833" cy="1597290"/>
            </a:xfrm>
            <a:prstGeom prst="rect">
              <a:avLst/>
            </a:prstGeom>
          </p:spPr>
        </p:pic>
      </p:grpSp>
      <p:sp>
        <p:nvSpPr>
          <p:cNvPr id="27" name="Slide Number Placeholder 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6" name="Rectangle 6" title="&quot;&quot;"/>
          <p:cNvSpPr>
            <a:spLocks noChangeArrowheads="1"/>
          </p:cNvSpPr>
          <p:nvPr/>
        </p:nvSpPr>
        <p:spPr bwMode="auto">
          <a:xfrm>
            <a:off x="4598894" y="2303929"/>
            <a:ext cx="1503918" cy="167971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92351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 animBg="1"/>
      <p:bldP spid="189446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14-Hour Rule (cont.)</a:t>
            </a:r>
          </a:p>
        </p:txBody>
      </p:sp>
      <p:graphicFrame>
        <p:nvGraphicFramePr>
          <p:cNvPr id="39939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429806"/>
              </p:ext>
            </p:extLst>
          </p:nvPr>
        </p:nvGraphicFramePr>
        <p:xfrm>
          <a:off x="1043253" y="3344862"/>
          <a:ext cx="7019396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253" y="3344862"/>
                        <a:ext cx="7019396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4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16970"/>
              </p:ext>
            </p:extLst>
          </p:nvPr>
        </p:nvGraphicFramePr>
        <p:xfrm>
          <a:off x="1503627" y="1352550"/>
          <a:ext cx="6062927" cy="1676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9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627" y="1352550"/>
                        <a:ext cx="6062927" cy="16761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9" name="Rectangle 5" title="&quot;&quot;"/>
          <p:cNvSpPr>
            <a:spLocks noChangeArrowheads="1"/>
          </p:cNvSpPr>
          <p:nvPr/>
        </p:nvSpPr>
        <p:spPr bwMode="auto">
          <a:xfrm>
            <a:off x="2341033" y="1972997"/>
            <a:ext cx="2640542" cy="177271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0470" name="Rectangle 6" title="&quot;&quot;"/>
          <p:cNvSpPr>
            <a:spLocks noChangeArrowheads="1"/>
          </p:cNvSpPr>
          <p:nvPr/>
        </p:nvSpPr>
        <p:spPr bwMode="auto">
          <a:xfrm>
            <a:off x="2742162" y="4260888"/>
            <a:ext cx="1624542" cy="205175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0478" name="Rectangle 14" title="&quot;&quot;"/>
          <p:cNvSpPr>
            <a:spLocks noChangeArrowheads="1"/>
          </p:cNvSpPr>
          <p:nvPr/>
        </p:nvSpPr>
        <p:spPr bwMode="auto">
          <a:xfrm>
            <a:off x="4355552" y="4056875"/>
            <a:ext cx="713340" cy="205052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 dirty="0"/>
          </a:p>
        </p:txBody>
      </p:sp>
      <p:grpSp>
        <p:nvGrpSpPr>
          <p:cNvPr id="190480" name="Group 16" title="&quot;&quot;"/>
          <p:cNvGrpSpPr>
            <a:grpSpLocks/>
          </p:cNvGrpSpPr>
          <p:nvPr/>
        </p:nvGrpSpPr>
        <p:grpSpPr bwMode="auto">
          <a:xfrm>
            <a:off x="5029204" y="4056875"/>
            <a:ext cx="341313" cy="1077896"/>
            <a:chOff x="485" y="59"/>
            <a:chExt cx="43" cy="176"/>
          </a:xfrm>
        </p:grpSpPr>
        <p:sp>
          <p:nvSpPr>
            <p:cNvPr id="39952" name="Freeform 17"/>
            <p:cNvSpPr>
              <a:spLocks/>
            </p:cNvSpPr>
            <p:nvPr/>
          </p:nvSpPr>
          <p:spPr bwMode="auto">
            <a:xfrm>
              <a:off x="490" y="59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9953" name="Text Box 18"/>
            <p:cNvSpPr txBox="1">
              <a:spLocks noChangeArrowheads="1"/>
            </p:cNvSpPr>
            <p:nvPr/>
          </p:nvSpPr>
          <p:spPr bwMode="auto">
            <a:xfrm>
              <a:off x="485" y="193"/>
              <a:ext cx="43" cy="3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00FF"/>
                  </a:solidFill>
                </a:rPr>
                <a:t>7</a:t>
              </a:r>
            </a:p>
          </p:txBody>
        </p:sp>
      </p:grpSp>
      <p:grpSp>
        <p:nvGrpSpPr>
          <p:cNvPr id="18" name="Group 8" title="&quot;&quot;"/>
          <p:cNvGrpSpPr>
            <a:grpSpLocks/>
          </p:cNvGrpSpPr>
          <p:nvPr/>
        </p:nvGrpSpPr>
        <p:grpSpPr bwMode="auto">
          <a:xfrm>
            <a:off x="4936532" y="1972997"/>
            <a:ext cx="428625" cy="954198"/>
            <a:chOff x="415" y="61"/>
            <a:chExt cx="54" cy="176"/>
          </a:xfrm>
        </p:grpSpPr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420" y="61"/>
              <a:ext cx="37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415" y="190"/>
              <a:ext cx="54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8000"/>
                  </a:solidFill>
                </a:rPr>
                <a:t>6</a:t>
              </a:r>
            </a:p>
          </p:txBody>
        </p:sp>
      </p:grpSp>
      <p:grpSp>
        <p:nvGrpSpPr>
          <p:cNvPr id="21" name="Group 8" title="&quot;&quot;"/>
          <p:cNvGrpSpPr>
            <a:grpSpLocks/>
          </p:cNvGrpSpPr>
          <p:nvPr/>
        </p:nvGrpSpPr>
        <p:grpSpPr bwMode="auto">
          <a:xfrm flipH="1">
            <a:off x="2438956" y="4056876"/>
            <a:ext cx="456334" cy="1077894"/>
            <a:chOff x="399" y="61"/>
            <a:chExt cx="58" cy="176"/>
          </a:xfrm>
        </p:grpSpPr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420" y="61"/>
              <a:ext cx="37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399" y="195"/>
              <a:ext cx="54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8000"/>
                  </a:solidFill>
                </a:rPr>
                <a:t>6</a:t>
              </a:r>
            </a:p>
          </p:txBody>
        </p:sp>
      </p:grp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92" y="1352550"/>
            <a:ext cx="7019396" cy="393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 animBg="1"/>
      <p:bldP spid="190470" grpId="0" animBg="1"/>
      <p:bldP spid="1904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14-Hour Rule (cont.)</a:t>
            </a:r>
          </a:p>
        </p:txBody>
      </p:sp>
      <p:graphicFrame>
        <p:nvGraphicFramePr>
          <p:cNvPr id="40963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571070"/>
              </p:ext>
            </p:extLst>
          </p:nvPr>
        </p:nvGraphicFramePr>
        <p:xfrm>
          <a:off x="1048335" y="3370527"/>
          <a:ext cx="7020718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335" y="3370527"/>
                        <a:ext cx="7020718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797448"/>
              </p:ext>
            </p:extLst>
          </p:nvPr>
        </p:nvGraphicFramePr>
        <p:xfrm>
          <a:off x="1508710" y="1371600"/>
          <a:ext cx="6065573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710" y="1371600"/>
                        <a:ext cx="6065573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3" name="Rectangle 5" title="&quot;&quot;"/>
          <p:cNvSpPr>
            <a:spLocks noChangeArrowheads="1"/>
          </p:cNvSpPr>
          <p:nvPr/>
        </p:nvSpPr>
        <p:spPr bwMode="auto">
          <a:xfrm>
            <a:off x="2961272" y="2156089"/>
            <a:ext cx="1430073" cy="183885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1494" name="Rectangle 6" title="&quot;&quot;"/>
          <p:cNvSpPr>
            <a:spLocks noChangeArrowheads="1"/>
          </p:cNvSpPr>
          <p:nvPr/>
        </p:nvSpPr>
        <p:spPr bwMode="auto">
          <a:xfrm>
            <a:off x="2972894" y="4280978"/>
            <a:ext cx="2573073" cy="211667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1499" name="Rectangle 11" title="&quot;&quot;"/>
          <p:cNvSpPr>
            <a:spLocks noChangeArrowheads="1"/>
          </p:cNvSpPr>
          <p:nvPr/>
        </p:nvSpPr>
        <p:spPr bwMode="auto">
          <a:xfrm>
            <a:off x="4375469" y="1998576"/>
            <a:ext cx="609125" cy="157514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1504" name="Group 16" title="&quot;&quot;"/>
          <p:cNvGrpSpPr>
            <a:grpSpLocks/>
          </p:cNvGrpSpPr>
          <p:nvPr/>
        </p:nvGrpSpPr>
        <p:grpSpPr bwMode="auto">
          <a:xfrm>
            <a:off x="5498275" y="4082891"/>
            <a:ext cx="408429" cy="1065786"/>
            <a:chOff x="556" y="62"/>
            <a:chExt cx="51" cy="176"/>
          </a:xfrm>
        </p:grpSpPr>
        <p:sp>
          <p:nvSpPr>
            <p:cNvPr id="40976" name="Freeform 17"/>
            <p:cNvSpPr>
              <a:spLocks/>
            </p:cNvSpPr>
            <p:nvPr/>
          </p:nvSpPr>
          <p:spPr bwMode="auto">
            <a:xfrm>
              <a:off x="561" y="62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0977" name="Text Box 18"/>
            <p:cNvSpPr txBox="1">
              <a:spLocks noChangeArrowheads="1"/>
            </p:cNvSpPr>
            <p:nvPr/>
          </p:nvSpPr>
          <p:spPr bwMode="auto">
            <a:xfrm>
              <a:off x="556" y="195"/>
              <a:ext cx="5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FF"/>
                  </a:solidFill>
                </a:rPr>
                <a:t>8</a:t>
              </a:r>
            </a:p>
          </p:txBody>
        </p:sp>
      </p:grpSp>
      <p:sp>
        <p:nvSpPr>
          <p:cNvPr id="24" name="Rectangle 23" title="&quot;&quot;"/>
          <p:cNvSpPr/>
          <p:nvPr/>
        </p:nvSpPr>
        <p:spPr>
          <a:xfrm>
            <a:off x="2746356" y="4487069"/>
            <a:ext cx="232114" cy="210062"/>
          </a:xfrm>
          <a:prstGeom prst="rect">
            <a:avLst/>
          </a:prstGeom>
          <a:solidFill>
            <a:srgbClr val="FF3399">
              <a:alpha val="7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6" title="&quot;&quot;"/>
          <p:cNvGrpSpPr>
            <a:grpSpLocks/>
          </p:cNvGrpSpPr>
          <p:nvPr/>
        </p:nvGrpSpPr>
        <p:grpSpPr bwMode="auto">
          <a:xfrm>
            <a:off x="4937671" y="1998576"/>
            <a:ext cx="316555" cy="897375"/>
            <a:chOff x="483" y="59"/>
            <a:chExt cx="43" cy="176"/>
          </a:xfrm>
        </p:grpSpPr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490" y="59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483" y="185"/>
              <a:ext cx="43" cy="3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00FF"/>
                  </a:solidFill>
                </a:rPr>
                <a:t>7</a:t>
              </a:r>
            </a:p>
          </p:txBody>
        </p:sp>
      </p:grpSp>
      <p:grpSp>
        <p:nvGrpSpPr>
          <p:cNvPr id="28" name="Group 16" title="&quot;&quot;"/>
          <p:cNvGrpSpPr>
            <a:grpSpLocks/>
          </p:cNvGrpSpPr>
          <p:nvPr/>
        </p:nvGrpSpPr>
        <p:grpSpPr bwMode="auto">
          <a:xfrm flipH="1">
            <a:off x="2719803" y="4082892"/>
            <a:ext cx="325095" cy="1077896"/>
            <a:chOff x="479" y="59"/>
            <a:chExt cx="47" cy="176"/>
          </a:xfrm>
        </p:grpSpPr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490" y="59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479" y="193"/>
              <a:ext cx="43" cy="3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00FF"/>
                  </a:solidFill>
                </a:rPr>
                <a:t>7</a:t>
              </a:r>
            </a:p>
          </p:txBody>
        </p:sp>
      </p:grpSp>
      <p:grpSp>
        <p:nvGrpSpPr>
          <p:cNvPr id="31" name="Group 30" title="&quot;&quot;"/>
          <p:cNvGrpSpPr/>
          <p:nvPr/>
        </p:nvGrpSpPr>
        <p:grpSpPr>
          <a:xfrm>
            <a:off x="2614510" y="3425561"/>
            <a:ext cx="266700" cy="669079"/>
            <a:chOff x="2626803" y="3538981"/>
            <a:chExt cx="266700" cy="669079"/>
          </a:xfrm>
        </p:grpSpPr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626803" y="3538981"/>
              <a:ext cx="266700" cy="221120"/>
            </a:xfrm>
            <a:prstGeom prst="rect">
              <a:avLst/>
            </a:prstGeom>
            <a:solidFill>
              <a:srgbClr val="FF33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200" b="1" dirty="0">
                  <a:solidFill>
                    <a:schemeClr val="bg1"/>
                  </a:solidFill>
                </a:rPr>
                <a:t>14</a:t>
              </a:r>
            </a:p>
          </p:txBody>
        </p:sp>
        <p:cxnSp>
          <p:nvCxnSpPr>
            <p:cNvPr id="33" name="Straight Arrow Connector 32"/>
            <p:cNvCxnSpPr>
              <a:stCxn id="32" idx="2"/>
            </p:cNvCxnSpPr>
            <p:nvPr/>
          </p:nvCxnSpPr>
          <p:spPr>
            <a:xfrm flipH="1">
              <a:off x="2757508" y="3760101"/>
              <a:ext cx="2645" cy="447959"/>
            </a:xfrm>
            <a:prstGeom prst="straightConnector1">
              <a:avLst/>
            </a:prstGeom>
            <a:ln w="28575">
              <a:solidFill>
                <a:srgbClr val="FF3399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7" y="1371600"/>
            <a:ext cx="7019396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 animBg="1"/>
      <p:bldP spid="191494" grpId="0" animBg="1"/>
      <p:bldP spid="191499" grpId="0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14-Hour Rule (cont.)</a:t>
            </a:r>
          </a:p>
        </p:txBody>
      </p:sp>
      <p:graphicFrame>
        <p:nvGraphicFramePr>
          <p:cNvPr id="41987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484337"/>
              </p:ext>
            </p:extLst>
          </p:nvPr>
        </p:nvGraphicFramePr>
        <p:xfrm>
          <a:off x="1024259" y="3342746"/>
          <a:ext cx="7020718" cy="194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259" y="3342746"/>
                        <a:ext cx="7020718" cy="1940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680464"/>
              </p:ext>
            </p:extLst>
          </p:nvPr>
        </p:nvGraphicFramePr>
        <p:xfrm>
          <a:off x="1484633" y="1371600"/>
          <a:ext cx="6062927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3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633" y="1371600"/>
                        <a:ext cx="6062927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7" name="Rectangle 5" title="&quot;&quot;"/>
          <p:cNvSpPr>
            <a:spLocks noChangeArrowheads="1"/>
          </p:cNvSpPr>
          <p:nvPr/>
        </p:nvSpPr>
        <p:spPr bwMode="auto">
          <a:xfrm>
            <a:off x="3147540" y="2156373"/>
            <a:ext cx="2217208" cy="173303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2518" name="Rectangle 6" title="&quot;&quot;"/>
          <p:cNvSpPr>
            <a:spLocks noChangeArrowheads="1"/>
          </p:cNvSpPr>
          <p:nvPr/>
        </p:nvSpPr>
        <p:spPr bwMode="auto">
          <a:xfrm>
            <a:off x="2257217" y="4264819"/>
            <a:ext cx="1863989" cy="195792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2519" name="Rectangle 7" title="&quot;&quot;"/>
          <p:cNvSpPr>
            <a:spLocks noChangeArrowheads="1"/>
          </p:cNvSpPr>
          <p:nvPr/>
        </p:nvSpPr>
        <p:spPr bwMode="auto">
          <a:xfrm>
            <a:off x="5498362" y="4259766"/>
            <a:ext cx="500993" cy="200845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2529" name="Group 17" title="&quot;&quot;"/>
          <p:cNvGrpSpPr>
            <a:grpSpLocks/>
          </p:cNvGrpSpPr>
          <p:nvPr/>
        </p:nvGrpSpPr>
        <p:grpSpPr bwMode="auto">
          <a:xfrm>
            <a:off x="4069617" y="4056882"/>
            <a:ext cx="420688" cy="1065786"/>
            <a:chOff x="624" y="60"/>
            <a:chExt cx="53" cy="176"/>
          </a:xfrm>
        </p:grpSpPr>
        <p:sp>
          <p:nvSpPr>
            <p:cNvPr id="42002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CC99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2003" name="Text Box 19"/>
            <p:cNvSpPr txBox="1">
              <a:spLocks noChangeArrowheads="1"/>
            </p:cNvSpPr>
            <p:nvPr/>
          </p:nvSpPr>
          <p:spPr bwMode="auto">
            <a:xfrm>
              <a:off x="624" y="195"/>
              <a:ext cx="5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23" name="Group 16" title="&quot;&quot;"/>
          <p:cNvGrpSpPr>
            <a:grpSpLocks/>
          </p:cNvGrpSpPr>
          <p:nvPr/>
        </p:nvGrpSpPr>
        <p:grpSpPr bwMode="auto">
          <a:xfrm>
            <a:off x="5305860" y="2000900"/>
            <a:ext cx="408429" cy="883896"/>
            <a:chOff x="554" y="62"/>
            <a:chExt cx="51" cy="176"/>
          </a:xfrm>
        </p:grpSpPr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561" y="62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554" y="188"/>
              <a:ext cx="5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26" name="Group 16" title="&quot;&quot;"/>
          <p:cNvGrpSpPr>
            <a:grpSpLocks/>
          </p:cNvGrpSpPr>
          <p:nvPr/>
        </p:nvGrpSpPr>
        <p:grpSpPr bwMode="auto">
          <a:xfrm flipH="1">
            <a:off x="5266483" y="4056882"/>
            <a:ext cx="373605" cy="1065786"/>
            <a:chOff x="542" y="62"/>
            <a:chExt cx="54" cy="176"/>
          </a:xfrm>
        </p:grpSpPr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561" y="62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542" y="195"/>
              <a:ext cx="5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30" name="Group 29" title="&quot;&quot;"/>
          <p:cNvGrpSpPr/>
          <p:nvPr/>
        </p:nvGrpSpPr>
        <p:grpSpPr>
          <a:xfrm>
            <a:off x="4930075" y="3336981"/>
            <a:ext cx="266700" cy="734013"/>
            <a:chOff x="2633256" y="3350209"/>
            <a:chExt cx="266700" cy="734013"/>
          </a:xfrm>
        </p:grpSpPr>
        <p:sp>
          <p:nvSpPr>
            <p:cNvPr id="31" name="Rectangle 18"/>
            <p:cNvSpPr>
              <a:spLocks noChangeArrowheads="1"/>
            </p:cNvSpPr>
            <p:nvPr/>
          </p:nvSpPr>
          <p:spPr bwMode="auto">
            <a:xfrm>
              <a:off x="2633256" y="3350209"/>
              <a:ext cx="266700" cy="221120"/>
            </a:xfrm>
            <a:prstGeom prst="rect">
              <a:avLst/>
            </a:prstGeom>
            <a:solidFill>
              <a:srgbClr val="FF33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200" b="1" dirty="0">
                  <a:solidFill>
                    <a:schemeClr val="bg1"/>
                  </a:solidFill>
                </a:rPr>
                <a:t>14</a:t>
              </a: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>
            <a:xfrm flipH="1">
              <a:off x="2763961" y="3571329"/>
              <a:ext cx="2645" cy="512893"/>
            </a:xfrm>
            <a:prstGeom prst="straightConnector1">
              <a:avLst/>
            </a:prstGeom>
            <a:ln w="28575">
              <a:solidFill>
                <a:srgbClr val="FF3399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 title="&quot;&quot;"/>
          <p:cNvSpPr/>
          <p:nvPr/>
        </p:nvSpPr>
        <p:spPr>
          <a:xfrm>
            <a:off x="5054327" y="4460611"/>
            <a:ext cx="444035" cy="202884"/>
          </a:xfrm>
          <a:prstGeom prst="rect">
            <a:avLst/>
          </a:prstGeom>
          <a:solidFill>
            <a:srgbClr val="FF3399">
              <a:alpha val="7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81" y="1368481"/>
            <a:ext cx="7019396" cy="3937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 animBg="1"/>
      <p:bldP spid="192518" grpId="0" animBg="1"/>
      <p:bldP spid="192519" grpId="0" animBg="1"/>
      <p:bldP spid="192519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14-Hour Rule (cont.)</a:t>
            </a:r>
          </a:p>
        </p:txBody>
      </p:sp>
      <p:graphicFrame>
        <p:nvGraphicFramePr>
          <p:cNvPr id="43011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967901"/>
              </p:ext>
            </p:extLst>
          </p:nvPr>
        </p:nvGraphicFramePr>
        <p:xfrm>
          <a:off x="1075346" y="3370770"/>
          <a:ext cx="7019396" cy="194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346" y="3370770"/>
                        <a:ext cx="7019396" cy="1940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29116" y="4898495"/>
            <a:ext cx="1420813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33">
                <a:solidFill>
                  <a:srgbClr val="000000"/>
                </a:solidFill>
              </a:rPr>
              <a:t>Stopped For Inspection</a:t>
            </a:r>
            <a:endParaRPr lang="en-US" sz="1500"/>
          </a:p>
        </p:txBody>
      </p:sp>
      <p:graphicFrame>
        <p:nvGraphicFramePr>
          <p:cNvPr id="43013" name="Object 5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586031"/>
              </p:ext>
            </p:extLst>
          </p:nvPr>
        </p:nvGraphicFramePr>
        <p:xfrm>
          <a:off x="1539137" y="1371600"/>
          <a:ext cx="6068219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137" y="1371600"/>
                        <a:ext cx="6068219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Rectangle 6" title="&quot;&quot;"/>
          <p:cNvSpPr>
            <a:spLocks noChangeArrowheads="1"/>
          </p:cNvSpPr>
          <p:nvPr/>
        </p:nvSpPr>
        <p:spPr bwMode="auto">
          <a:xfrm>
            <a:off x="2594824" y="2166673"/>
            <a:ext cx="1609990" cy="170656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3543" name="Rectangle 7" title="&quot;&quot;"/>
          <p:cNvSpPr>
            <a:spLocks noChangeArrowheads="1"/>
          </p:cNvSpPr>
          <p:nvPr/>
        </p:nvSpPr>
        <p:spPr bwMode="auto">
          <a:xfrm>
            <a:off x="6840064" y="2166673"/>
            <a:ext cx="205052" cy="175948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3544" name="Rectangle 8" title="&quot;&quot;"/>
          <p:cNvSpPr>
            <a:spLocks noChangeArrowheads="1"/>
          </p:cNvSpPr>
          <p:nvPr/>
        </p:nvSpPr>
        <p:spPr bwMode="auto">
          <a:xfrm>
            <a:off x="1841614" y="4281499"/>
            <a:ext cx="1637566" cy="211997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3545" name="Rectangle 9" title="&quot;&quot;"/>
          <p:cNvSpPr>
            <a:spLocks noChangeArrowheads="1"/>
          </p:cNvSpPr>
          <p:nvPr/>
        </p:nvSpPr>
        <p:spPr bwMode="auto">
          <a:xfrm>
            <a:off x="5415282" y="2156090"/>
            <a:ext cx="391583" cy="175948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3552" name="Freeform 16" title="&quot;&quot;"/>
          <p:cNvSpPr>
            <a:spLocks/>
          </p:cNvSpPr>
          <p:nvPr/>
        </p:nvSpPr>
        <p:spPr bwMode="auto">
          <a:xfrm>
            <a:off x="2665141" y="2342621"/>
            <a:ext cx="2990104" cy="1928295"/>
          </a:xfrm>
          <a:custGeom>
            <a:avLst/>
            <a:gdLst>
              <a:gd name="T0" fmla="*/ 0 w 321"/>
              <a:gd name="T1" fmla="*/ 2147483647 h 118"/>
              <a:gd name="T2" fmla="*/ 2147483647 w 321"/>
              <a:gd name="T3" fmla="*/ 2147483647 h 118"/>
              <a:gd name="T4" fmla="*/ 2147483647 w 321"/>
              <a:gd name="T5" fmla="*/ 2147483647 h 118"/>
              <a:gd name="T6" fmla="*/ 2147483647 w 321"/>
              <a:gd name="T7" fmla="*/ 0 h 1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" h="118">
                <a:moveTo>
                  <a:pt x="0" y="118"/>
                </a:moveTo>
                <a:cubicBezTo>
                  <a:pt x="16" y="108"/>
                  <a:pt x="58" y="64"/>
                  <a:pt x="94" y="55"/>
                </a:cubicBezTo>
                <a:cubicBezTo>
                  <a:pt x="130" y="46"/>
                  <a:pt x="178" y="73"/>
                  <a:pt x="216" y="64"/>
                </a:cubicBezTo>
                <a:cubicBezTo>
                  <a:pt x="254" y="55"/>
                  <a:pt x="299" y="13"/>
                  <a:pt x="321" y="0"/>
                </a:cubicBezTo>
              </a:path>
            </a:pathLst>
          </a:custGeom>
          <a:noFill/>
          <a:ln w="38100" cmpd="sng">
            <a:solidFill>
              <a:srgbClr val="00CC00"/>
            </a:solidFill>
            <a:round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 dirty="0"/>
          </a:p>
        </p:txBody>
      </p:sp>
      <p:grpSp>
        <p:nvGrpSpPr>
          <p:cNvPr id="193554" name="Group 18" title="&quot;&quot;"/>
          <p:cNvGrpSpPr>
            <a:grpSpLocks/>
          </p:cNvGrpSpPr>
          <p:nvPr/>
        </p:nvGrpSpPr>
        <p:grpSpPr bwMode="auto">
          <a:xfrm>
            <a:off x="5762044" y="1984848"/>
            <a:ext cx="377780" cy="927951"/>
            <a:chOff x="1155" y="576"/>
            <a:chExt cx="225" cy="1056"/>
          </a:xfrm>
        </p:grpSpPr>
        <p:sp>
          <p:nvSpPr>
            <p:cNvPr id="43025" name="Freeform 19"/>
            <p:cNvSpPr>
              <a:spLocks/>
            </p:cNvSpPr>
            <p:nvPr/>
          </p:nvSpPr>
          <p:spPr bwMode="auto">
            <a:xfrm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26" name="Text Box 20"/>
            <p:cNvSpPr txBox="1">
              <a:spLocks noChangeArrowheads="1"/>
            </p:cNvSpPr>
            <p:nvPr/>
          </p:nvSpPr>
          <p:spPr bwMode="auto">
            <a:xfrm>
              <a:off x="1155" y="1363"/>
              <a:ext cx="222" cy="20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/>
                <a:t>10</a:t>
              </a:r>
            </a:p>
          </p:txBody>
        </p:sp>
      </p:grpSp>
      <p:grpSp>
        <p:nvGrpSpPr>
          <p:cNvPr id="22" name="Group 17" title="&quot;&quot;"/>
          <p:cNvGrpSpPr>
            <a:grpSpLocks/>
          </p:cNvGrpSpPr>
          <p:nvPr/>
        </p:nvGrpSpPr>
        <p:grpSpPr bwMode="auto">
          <a:xfrm>
            <a:off x="4164356" y="1984849"/>
            <a:ext cx="420688" cy="927950"/>
            <a:chOff x="623" y="60"/>
            <a:chExt cx="53" cy="176"/>
          </a:xfrm>
        </p:grpSpPr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CC99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623" y="188"/>
              <a:ext cx="53" cy="3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25" name="Group 17" title="&quot;&quot;"/>
          <p:cNvGrpSpPr>
            <a:grpSpLocks/>
          </p:cNvGrpSpPr>
          <p:nvPr/>
        </p:nvGrpSpPr>
        <p:grpSpPr bwMode="auto">
          <a:xfrm flipH="1">
            <a:off x="6511448" y="1984849"/>
            <a:ext cx="516544" cy="927950"/>
            <a:chOff x="606" y="60"/>
            <a:chExt cx="60" cy="176"/>
          </a:xfrm>
        </p:grpSpPr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CC99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606" y="189"/>
              <a:ext cx="5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</a:rPr>
                <a:t>9</a:t>
              </a:r>
            </a:p>
          </p:txBody>
        </p:sp>
      </p:grpSp>
      <p:sp>
        <p:nvSpPr>
          <p:cNvPr id="21" name="Rectangle 9" title="&quot;&quot;"/>
          <p:cNvSpPr>
            <a:spLocks noChangeArrowheads="1"/>
          </p:cNvSpPr>
          <p:nvPr/>
        </p:nvSpPr>
        <p:spPr bwMode="auto">
          <a:xfrm>
            <a:off x="4644814" y="4080799"/>
            <a:ext cx="452127" cy="201397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27" name="Group 18" title="&quot;&quot;"/>
          <p:cNvGrpSpPr>
            <a:grpSpLocks/>
          </p:cNvGrpSpPr>
          <p:nvPr/>
        </p:nvGrpSpPr>
        <p:grpSpPr bwMode="auto">
          <a:xfrm flipH="1">
            <a:off x="4303145" y="4080799"/>
            <a:ext cx="394127" cy="1038206"/>
            <a:chOff x="1155" y="576"/>
            <a:chExt cx="225" cy="1056"/>
          </a:xfrm>
        </p:grpSpPr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1155" y="1363"/>
              <a:ext cx="222" cy="20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/>
                <a:t>10</a:t>
              </a:r>
            </a:p>
          </p:txBody>
        </p:sp>
      </p:grpSp>
      <p:grpSp>
        <p:nvGrpSpPr>
          <p:cNvPr id="31" name="Group 17" title="&quot;&quot;"/>
          <p:cNvGrpSpPr>
            <a:grpSpLocks/>
          </p:cNvGrpSpPr>
          <p:nvPr/>
        </p:nvGrpSpPr>
        <p:grpSpPr bwMode="auto">
          <a:xfrm>
            <a:off x="3395781" y="4080800"/>
            <a:ext cx="420688" cy="1038206"/>
            <a:chOff x="621" y="60"/>
            <a:chExt cx="53" cy="176"/>
          </a:xfrm>
        </p:grpSpPr>
        <p:sp>
          <p:nvSpPr>
            <p:cNvPr id="32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chemeClr val="accent4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621" y="196"/>
              <a:ext cx="53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</a:rPr>
                <a:t>11</a:t>
              </a:r>
            </a:p>
          </p:txBody>
        </p:sp>
      </p:grpSp>
      <p:grpSp>
        <p:nvGrpSpPr>
          <p:cNvPr id="34" name="Group 17" title="&quot;&quot;"/>
          <p:cNvGrpSpPr>
            <a:grpSpLocks/>
          </p:cNvGrpSpPr>
          <p:nvPr/>
        </p:nvGrpSpPr>
        <p:grpSpPr bwMode="auto">
          <a:xfrm flipH="1">
            <a:off x="5748000" y="4080800"/>
            <a:ext cx="426758" cy="1038206"/>
            <a:chOff x="612" y="60"/>
            <a:chExt cx="54" cy="176"/>
          </a:xfrm>
        </p:grpSpPr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chemeClr val="accent4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36" name="Text Box 19"/>
            <p:cNvSpPr txBox="1">
              <a:spLocks noChangeArrowheads="1"/>
            </p:cNvSpPr>
            <p:nvPr/>
          </p:nvSpPr>
          <p:spPr bwMode="auto">
            <a:xfrm>
              <a:off x="612" y="196"/>
              <a:ext cx="53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</a:rPr>
                <a:t>11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1070692" y="1373414"/>
            <a:ext cx="7019396" cy="3937000"/>
            <a:chOff x="-2268911" y="984704"/>
            <a:chExt cx="7019396" cy="3937000"/>
          </a:xfrm>
        </p:grpSpPr>
        <p:pic>
          <p:nvPicPr>
            <p:cNvPr id="4" name="Picture 3" title="&quot;&quo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8911" y="984704"/>
              <a:ext cx="7019396" cy="393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2579374" y="4544919"/>
              <a:ext cx="1420813" cy="220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833">
                  <a:solidFill>
                    <a:srgbClr val="000000"/>
                  </a:solidFill>
                </a:rPr>
                <a:t>Stopped For Inspection</a:t>
              </a:r>
              <a:endParaRPr lang="en-US" sz="1500"/>
            </a:p>
          </p:txBody>
        </p:sp>
      </p:grpSp>
      <p:sp>
        <p:nvSpPr>
          <p:cNvPr id="38" name="Slide Number Placeholder 3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5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nimBg="1"/>
      <p:bldP spid="193543" grpId="0" animBg="1"/>
      <p:bldP spid="193544" grpId="0" animBg="1"/>
      <p:bldP spid="193545" grpId="0" animBg="1"/>
      <p:bldP spid="193545" grpId="1" animBg="1"/>
      <p:bldP spid="193552" grpId="0" animBg="1"/>
      <p:bldP spid="193552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14-Hour Violations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following is a summary of the violations discovered for Driver #3:</a:t>
            </a:r>
          </a:p>
        </p:txBody>
      </p:sp>
      <p:graphicFrame>
        <p:nvGraphicFramePr>
          <p:cNvPr id="7" name="Diagram 6" descr="&quot;&quot;" title="&quot;&quot;"/>
          <p:cNvGraphicFramePr/>
          <p:nvPr>
            <p:extLst>
              <p:ext uri="{D42A27DB-BD31-4B8C-83A1-F6EECF244321}">
                <p14:modId xmlns:p14="http://schemas.microsoft.com/office/powerpoint/2010/main" val="3385306034"/>
              </p:ext>
            </p:extLst>
          </p:nvPr>
        </p:nvGraphicFramePr>
        <p:xfrm>
          <a:off x="1144247" y="1874047"/>
          <a:ext cx="6858000" cy="223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28600" y="4112599"/>
            <a:ext cx="86892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/>
              <a:t>If there is a violation at the time of inspection, when may the driver drive again?</a:t>
            </a:r>
          </a:p>
        </p:txBody>
      </p: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1214438" y="4749271"/>
            <a:ext cx="63830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 dirty="0"/>
              <a:t>No Violation</a:t>
            </a:r>
          </a:p>
        </p:txBody>
      </p:sp>
      <p:sp>
        <p:nvSpPr>
          <p:cNvPr id="9" name="Rectangle 8" title="&quot;&quot;"/>
          <p:cNvSpPr/>
          <p:nvPr/>
        </p:nvSpPr>
        <p:spPr>
          <a:xfrm>
            <a:off x="1214438" y="2790013"/>
            <a:ext cx="2911312" cy="1322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5325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6" descr="driver's daily log" title="Driver 3 11 hour rul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49" y="1371600"/>
            <a:ext cx="7019396" cy="392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Rectangle 6" title="&quot;&quot;"/>
          <p:cNvSpPr>
            <a:spLocks noChangeArrowheads="1"/>
          </p:cNvSpPr>
          <p:nvPr/>
        </p:nvSpPr>
        <p:spPr bwMode="auto">
          <a:xfrm>
            <a:off x="2760850" y="2288381"/>
            <a:ext cx="1397000" cy="206375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7399" name="Group 7" title="&quot;&quot;"/>
          <p:cNvGrpSpPr>
            <a:grpSpLocks/>
          </p:cNvGrpSpPr>
          <p:nvPr/>
        </p:nvGrpSpPr>
        <p:grpSpPr bwMode="auto">
          <a:xfrm>
            <a:off x="1811005" y="2087297"/>
            <a:ext cx="349042" cy="1078239"/>
            <a:chOff x="1182" y="576"/>
            <a:chExt cx="198" cy="1056"/>
          </a:xfrm>
        </p:grpSpPr>
        <p:sp>
          <p:nvSpPr>
            <p:cNvPr id="36895" name="Freeform 8"/>
            <p:cNvSpPr>
              <a:spLocks/>
            </p:cNvSpPr>
            <p:nvPr/>
          </p:nvSpPr>
          <p:spPr bwMode="auto">
            <a:xfrm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96" name="Text Box 9"/>
            <p:cNvSpPr txBox="1">
              <a:spLocks noChangeArrowheads="1"/>
            </p:cNvSpPr>
            <p:nvPr/>
          </p:nvSpPr>
          <p:spPr bwMode="auto">
            <a:xfrm>
              <a:off x="1182" y="1359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D19FF"/>
                  </a:solidFill>
                </a:rPr>
                <a:t>1</a:t>
              </a:r>
            </a:p>
          </p:txBody>
        </p:sp>
      </p:grpSp>
      <p:grpSp>
        <p:nvGrpSpPr>
          <p:cNvPr id="187402" name="Group 10" title="&quot;&quot;"/>
          <p:cNvGrpSpPr>
            <a:grpSpLocks/>
          </p:cNvGrpSpPr>
          <p:nvPr/>
        </p:nvGrpSpPr>
        <p:grpSpPr bwMode="auto">
          <a:xfrm>
            <a:off x="2446635" y="2087297"/>
            <a:ext cx="337111" cy="1078239"/>
            <a:chOff x="86" y="279"/>
            <a:chExt cx="38" cy="176"/>
          </a:xfrm>
        </p:grpSpPr>
        <p:sp>
          <p:nvSpPr>
            <p:cNvPr id="36893" name="Freeform 11"/>
            <p:cNvSpPr>
              <a:spLocks/>
            </p:cNvSpPr>
            <p:nvPr/>
          </p:nvSpPr>
          <p:spPr bwMode="auto">
            <a:xfrm flipH="1">
              <a:off x="86" y="279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94" name="Text Box 12"/>
            <p:cNvSpPr txBox="1">
              <a:spLocks noChangeArrowheads="1"/>
            </p:cNvSpPr>
            <p:nvPr/>
          </p:nvSpPr>
          <p:spPr bwMode="auto">
            <a:xfrm>
              <a:off x="92" y="409"/>
              <a:ext cx="32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grpSp>
        <p:nvGrpSpPr>
          <p:cNvPr id="187405" name="Group 13" title="&quot;&quot;"/>
          <p:cNvGrpSpPr>
            <a:grpSpLocks/>
          </p:cNvGrpSpPr>
          <p:nvPr/>
        </p:nvGrpSpPr>
        <p:grpSpPr bwMode="auto">
          <a:xfrm>
            <a:off x="179770" y="2034731"/>
            <a:ext cx="875241" cy="507300"/>
            <a:chOff x="41" y="1076"/>
            <a:chExt cx="759" cy="334"/>
          </a:xfrm>
        </p:grpSpPr>
        <p:sp>
          <p:nvSpPr>
            <p:cNvPr id="36891" name="AutoShape 14"/>
            <p:cNvSpPr>
              <a:spLocks noChangeArrowheads="1"/>
            </p:cNvSpPr>
            <p:nvPr/>
          </p:nvSpPr>
          <p:spPr bwMode="auto">
            <a:xfrm flipH="1">
              <a:off x="41" y="1076"/>
              <a:ext cx="759" cy="334"/>
            </a:xfrm>
            <a:prstGeom prst="leftArrow">
              <a:avLst>
                <a:gd name="adj1" fmla="val 50000"/>
                <a:gd name="adj2" fmla="val 48529"/>
              </a:avLst>
            </a:prstGeom>
            <a:solidFill>
              <a:srgbClr val="0070C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6892" name="Text Box 15"/>
            <p:cNvSpPr txBox="1">
              <a:spLocks noChangeArrowheads="1"/>
            </p:cNvSpPr>
            <p:nvPr/>
          </p:nvSpPr>
          <p:spPr bwMode="auto">
            <a:xfrm>
              <a:off x="55" y="1146"/>
              <a:ext cx="669" cy="17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00">
                      <a:alpha val="5294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</a:rPr>
                <a:t>10 Hours</a:t>
              </a:r>
            </a:p>
          </p:txBody>
        </p:sp>
      </p:grpSp>
      <p:sp>
        <p:nvSpPr>
          <p:cNvPr id="187408" name="Rectangle 16" title="&quot;&quot;"/>
          <p:cNvSpPr>
            <a:spLocks noChangeArrowheads="1"/>
          </p:cNvSpPr>
          <p:nvPr/>
        </p:nvSpPr>
        <p:spPr bwMode="auto">
          <a:xfrm>
            <a:off x="4160496" y="2087298"/>
            <a:ext cx="936625" cy="20108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7410" name="Group 18" title="&quot;&quot;"/>
          <p:cNvGrpSpPr>
            <a:grpSpLocks/>
          </p:cNvGrpSpPr>
          <p:nvPr/>
        </p:nvGrpSpPr>
        <p:grpSpPr bwMode="auto">
          <a:xfrm>
            <a:off x="5080042" y="2087297"/>
            <a:ext cx="344940" cy="1103314"/>
            <a:chOff x="1934" y="672"/>
            <a:chExt cx="202" cy="1056"/>
          </a:xfrm>
        </p:grpSpPr>
        <p:sp>
          <p:nvSpPr>
            <p:cNvPr id="36889" name="Freeform 19"/>
            <p:cNvSpPr>
              <a:spLocks/>
            </p:cNvSpPr>
            <p:nvPr/>
          </p:nvSpPr>
          <p:spPr bwMode="auto">
            <a:xfrm>
              <a:off x="1944" y="672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90" name="Text Box 20"/>
            <p:cNvSpPr txBox="1">
              <a:spLocks noChangeArrowheads="1"/>
            </p:cNvSpPr>
            <p:nvPr/>
          </p:nvSpPr>
          <p:spPr bwMode="auto">
            <a:xfrm>
              <a:off x="1934" y="1471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187413" name="Rectangle 21" title="&quot;&quot;"/>
          <p:cNvSpPr>
            <a:spLocks noChangeArrowheads="1"/>
          </p:cNvSpPr>
          <p:nvPr/>
        </p:nvSpPr>
        <p:spPr bwMode="auto">
          <a:xfrm>
            <a:off x="2759528" y="4271433"/>
            <a:ext cx="468313" cy="21431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solidFill>
              <a:srgbClr val="66006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7414" name="Rectangle 22" title="&quot;&quot;"/>
          <p:cNvSpPr>
            <a:spLocks noChangeArrowheads="1"/>
          </p:cNvSpPr>
          <p:nvPr/>
        </p:nvSpPr>
        <p:spPr bwMode="auto">
          <a:xfrm>
            <a:off x="4864288" y="4274079"/>
            <a:ext cx="1867958" cy="21431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7419" name="Rectangle 27" title="&quot;&quot;"/>
          <p:cNvSpPr>
            <a:spLocks noChangeArrowheads="1"/>
          </p:cNvSpPr>
          <p:nvPr/>
        </p:nvSpPr>
        <p:spPr bwMode="auto">
          <a:xfrm flipV="1">
            <a:off x="2528017" y="4471639"/>
            <a:ext cx="227542" cy="211873"/>
          </a:xfrm>
          <a:prstGeom prst="rect">
            <a:avLst/>
          </a:prstGeom>
          <a:solidFill>
            <a:srgbClr val="FF33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7420" name="Rectangle 28" title="&quot;&quot;"/>
          <p:cNvSpPr>
            <a:spLocks noChangeArrowheads="1"/>
          </p:cNvSpPr>
          <p:nvPr/>
        </p:nvSpPr>
        <p:spPr bwMode="auto">
          <a:xfrm>
            <a:off x="3926340" y="4471639"/>
            <a:ext cx="946743" cy="211873"/>
          </a:xfrm>
          <a:prstGeom prst="rect">
            <a:avLst/>
          </a:prstGeom>
          <a:solidFill>
            <a:srgbClr val="FF33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7421" name="Group 29" title="&quot;&quot;"/>
          <p:cNvGrpSpPr>
            <a:grpSpLocks/>
          </p:cNvGrpSpPr>
          <p:nvPr/>
        </p:nvGrpSpPr>
        <p:grpSpPr bwMode="auto">
          <a:xfrm flipH="1">
            <a:off x="3171188" y="4073856"/>
            <a:ext cx="342396" cy="1078641"/>
            <a:chOff x="2928" y="780"/>
            <a:chExt cx="229" cy="1056"/>
          </a:xfrm>
        </p:grpSpPr>
        <p:sp>
          <p:nvSpPr>
            <p:cNvPr id="36885" name="Freeform 30"/>
            <p:cNvSpPr>
              <a:spLocks/>
            </p:cNvSpPr>
            <p:nvPr/>
          </p:nvSpPr>
          <p:spPr bwMode="auto">
            <a:xfrm flipH="1">
              <a:off x="2928" y="780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86" name="Text Box 31"/>
            <p:cNvSpPr txBox="1">
              <a:spLocks noChangeArrowheads="1"/>
            </p:cNvSpPr>
            <p:nvPr/>
          </p:nvSpPr>
          <p:spPr bwMode="auto">
            <a:xfrm flipH="1">
              <a:off x="2983" y="1567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CC00"/>
                  </a:solidFill>
                </a:rPr>
                <a:t>3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2393884" y="3428383"/>
            <a:ext cx="254000" cy="645473"/>
            <a:chOff x="2382496" y="3718454"/>
            <a:chExt cx="254000" cy="645473"/>
          </a:xfrm>
        </p:grpSpPr>
        <p:sp>
          <p:nvSpPr>
            <p:cNvPr id="187424" name="Rectangle 32"/>
            <p:cNvSpPr>
              <a:spLocks noChangeArrowheads="1"/>
            </p:cNvSpPr>
            <p:nvPr/>
          </p:nvSpPr>
          <p:spPr bwMode="auto">
            <a:xfrm>
              <a:off x="2382496" y="3718454"/>
              <a:ext cx="254000" cy="2540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50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87425" name="Line 33"/>
            <p:cNvSpPr>
              <a:spLocks noChangeShapeType="1"/>
            </p:cNvSpPr>
            <p:nvPr/>
          </p:nvSpPr>
          <p:spPr bwMode="auto">
            <a:xfrm>
              <a:off x="2520079" y="3982927"/>
              <a:ext cx="0" cy="381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sp>
        <p:nvSpPr>
          <p:cNvPr id="36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11-Hour Rule</a:t>
            </a:r>
          </a:p>
        </p:txBody>
      </p:sp>
      <p:grpSp>
        <p:nvGrpSpPr>
          <p:cNvPr id="187416" name="Group 24" title="&quot;&quot;"/>
          <p:cNvGrpSpPr>
            <a:grpSpLocks/>
          </p:cNvGrpSpPr>
          <p:nvPr/>
        </p:nvGrpSpPr>
        <p:grpSpPr bwMode="auto">
          <a:xfrm>
            <a:off x="4599015" y="4073856"/>
            <a:ext cx="261704" cy="1078641"/>
            <a:chOff x="156" y="279"/>
            <a:chExt cx="35" cy="176"/>
          </a:xfrm>
        </p:grpSpPr>
        <p:sp>
          <p:nvSpPr>
            <p:cNvPr id="36887" name="Freeform 25"/>
            <p:cNvSpPr>
              <a:spLocks/>
            </p:cNvSpPr>
            <p:nvPr/>
          </p:nvSpPr>
          <p:spPr bwMode="auto">
            <a:xfrm flipH="1">
              <a:off x="156" y="279"/>
              <a:ext cx="34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888" name="Text Box 26"/>
            <p:cNvSpPr txBox="1">
              <a:spLocks noChangeArrowheads="1"/>
            </p:cNvSpPr>
            <p:nvPr/>
          </p:nvSpPr>
          <p:spPr bwMode="auto">
            <a:xfrm>
              <a:off x="160" y="410"/>
              <a:ext cx="3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" name="Group 3" title="&quot;&quot;"/>
          <p:cNvGrpSpPr/>
          <p:nvPr/>
        </p:nvGrpSpPr>
        <p:grpSpPr>
          <a:xfrm>
            <a:off x="102887" y="1371600"/>
            <a:ext cx="7980058" cy="3926417"/>
            <a:chOff x="-1828572" y="1471361"/>
            <a:chExt cx="7980058" cy="3926417"/>
          </a:xfrm>
        </p:grpSpPr>
        <p:sp>
          <p:nvSpPr>
            <p:cNvPr id="3" name="Rectangle 2"/>
            <p:cNvSpPr/>
            <p:nvPr/>
          </p:nvSpPr>
          <p:spPr>
            <a:xfrm>
              <a:off x="-1828572" y="2050005"/>
              <a:ext cx="1042612" cy="714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7910" y="1471361"/>
              <a:ext cx="7019396" cy="392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Slide Number Placeholder 3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8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8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8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8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 animBg="1"/>
      <p:bldP spid="187398" grpId="1" animBg="1"/>
      <p:bldP spid="187408" grpId="0" animBg="1"/>
      <p:bldP spid="187408" grpId="1" animBg="1"/>
      <p:bldP spid="187413" grpId="0" animBg="1"/>
      <p:bldP spid="187414" grpId="0" animBg="1"/>
      <p:bldP spid="187414" grpId="1" animBg="1"/>
      <p:bldP spid="187419" grpId="0" animBg="1"/>
      <p:bldP spid="187419" grpId="1" animBg="1"/>
      <p:bldP spid="187420" grpId="0" animBg="1"/>
      <p:bldP spid="1874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title="&quot;&quot;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" r="11"/>
          <a:stretch>
            <a:fillRect/>
          </a:stretch>
        </p:blipFill>
        <p:spPr>
          <a:xfrm>
            <a:off x="0" y="980367"/>
            <a:ext cx="9144000" cy="444367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6350">
                  <a:solidFill>
                    <a:srgbClr val="BBBBBB"/>
                  </a:solidFill>
                </a:ln>
                <a:gradFill>
                  <a:gsLst>
                    <a:gs pos="0">
                      <a:srgbClr val="363636"/>
                    </a:gs>
                    <a:gs pos="100000">
                      <a:srgbClr val="242424"/>
                    </a:gs>
                  </a:gsLst>
                  <a:lin ang="5400000" scaled="0"/>
                </a:gradFill>
              </a:rPr>
              <a:t>Driver #3: 60/70-Hour Rule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5385155"/>
            <a:ext cx="2057400" cy="30321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7070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60/70-Hour Rule</a:t>
            </a:r>
          </a:p>
        </p:txBody>
      </p:sp>
      <p:grpSp>
        <p:nvGrpSpPr>
          <p:cNvPr id="4" name="Group 3" title="&quot;&quot;"/>
          <p:cNvGrpSpPr/>
          <p:nvPr/>
        </p:nvGrpSpPr>
        <p:grpSpPr>
          <a:xfrm>
            <a:off x="1061646" y="1371600"/>
            <a:ext cx="7023201" cy="3926164"/>
            <a:chOff x="-2107618" y="1318065"/>
            <a:chExt cx="7023201" cy="3926164"/>
          </a:xfrm>
        </p:grpSpPr>
        <p:pic>
          <p:nvPicPr>
            <p:cNvPr id="5" name="Picture 4" title="&quot;&quot;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107618" y="1318065"/>
              <a:ext cx="7023201" cy="3926164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-410747" y="4322504"/>
              <a:ext cx="0" cy="2740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932584" y="4291197"/>
              <a:ext cx="0" cy="2433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8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#3 – 60/70-Hour Rule (cont.)</a:t>
            </a:r>
          </a:p>
        </p:txBody>
      </p:sp>
      <p:grpSp>
        <p:nvGrpSpPr>
          <p:cNvPr id="2" name="Group 1" title="&quot;&quot;"/>
          <p:cNvGrpSpPr/>
          <p:nvPr/>
        </p:nvGrpSpPr>
        <p:grpSpPr>
          <a:xfrm>
            <a:off x="1084717" y="1374590"/>
            <a:ext cx="7023201" cy="3914430"/>
            <a:chOff x="1084717" y="1388878"/>
            <a:chExt cx="7023201" cy="3914430"/>
          </a:xfrm>
        </p:grpSpPr>
        <p:graphicFrame>
          <p:nvGraphicFramePr>
            <p:cNvPr id="3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605942"/>
                </p:ext>
              </p:extLst>
            </p:nvPr>
          </p:nvGraphicFramePr>
          <p:xfrm>
            <a:off x="1084717" y="3362590"/>
            <a:ext cx="7020718" cy="1940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41" name="Worksheet" r:id="rId3" imgW="8424572" imgH="2328722" progId="">
                    <p:embed/>
                  </p:oleObj>
                </mc:Choice>
                <mc:Fallback>
                  <p:oleObj name="Worksheet" r:id="rId3" imgW="8424572" imgH="2328722" progId="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4717" y="3362590"/>
                          <a:ext cx="7020718" cy="194071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" name="Picture 4" title="&quot;&quot;"/>
            <p:cNvPicPr>
              <a:picLocks noChangeAspect="1"/>
            </p:cNvPicPr>
            <p:nvPr/>
          </p:nvPicPr>
          <p:blipFill rotWithShape="1">
            <a:blip r:embed="rId5"/>
            <a:srcRect t="49807"/>
            <a:stretch/>
          </p:blipFill>
          <p:spPr>
            <a:xfrm>
              <a:off x="1084717" y="1388878"/>
              <a:ext cx="7023201" cy="197371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34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#3 – 60/70-Hour Rule (cont.)</a:t>
            </a:r>
          </a:p>
        </p:txBody>
      </p:sp>
      <p:graphicFrame>
        <p:nvGraphicFramePr>
          <p:cNvPr id="39939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258599"/>
              </p:ext>
            </p:extLst>
          </p:nvPr>
        </p:nvGraphicFramePr>
        <p:xfrm>
          <a:off x="1058106" y="1412647"/>
          <a:ext cx="7019396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" name="Worksheet" r:id="rId4" imgW="8424572" imgH="2328722" progId="">
                  <p:embed/>
                </p:oleObj>
              </mc:Choice>
              <mc:Fallback>
                <p:oleObj name="Worksheet" r:id="rId4" imgW="8424572" imgH="2328722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106" y="1412647"/>
                        <a:ext cx="7019396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833178"/>
              </p:ext>
            </p:extLst>
          </p:nvPr>
        </p:nvGraphicFramePr>
        <p:xfrm>
          <a:off x="1048335" y="3370527"/>
          <a:ext cx="7020718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9" name="Worksheet" r:id="rId6" imgW="8424572" imgH="2328722" progId="">
                  <p:embed/>
                </p:oleObj>
              </mc:Choice>
              <mc:Fallback>
                <p:oleObj name="Worksheet" r:id="rId6" imgW="8424572" imgH="2328722" progId="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335" y="3370527"/>
                        <a:ext cx="7020718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 title="&quot;&quot;"/>
          <p:cNvGrpSpPr/>
          <p:nvPr/>
        </p:nvGrpSpPr>
        <p:grpSpPr>
          <a:xfrm>
            <a:off x="5658593" y="3141807"/>
            <a:ext cx="266700" cy="934858"/>
            <a:chOff x="2626803" y="3538981"/>
            <a:chExt cx="266700" cy="934858"/>
          </a:xfrm>
        </p:grpSpPr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626803" y="3538981"/>
              <a:ext cx="266700" cy="221120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200" b="1" dirty="0">
                  <a:solidFill>
                    <a:schemeClr val="bg1"/>
                  </a:solidFill>
                </a:rPr>
                <a:t>70</a:t>
              </a: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2757508" y="3760101"/>
              <a:ext cx="2645" cy="71373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8" title="&quot;&quot;"/>
          <p:cNvSpPr>
            <a:spLocks noChangeArrowheads="1"/>
          </p:cNvSpPr>
          <p:nvPr/>
        </p:nvSpPr>
        <p:spPr bwMode="auto">
          <a:xfrm>
            <a:off x="6005400" y="4490358"/>
            <a:ext cx="1424100" cy="215410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&quot;&quot;"/>
          <p:cNvPicPr>
            <a:picLocks noChangeAspect="1"/>
          </p:cNvPicPr>
          <p:nvPr/>
        </p:nvPicPr>
        <p:blipFill rotWithShape="1">
          <a:blip r:embed="rId3"/>
          <a:srcRect t="50744"/>
          <a:stretch/>
        </p:blipFill>
        <p:spPr>
          <a:xfrm>
            <a:off x="1081409" y="3342084"/>
            <a:ext cx="7017104" cy="1936891"/>
          </a:xfrm>
          <a:prstGeom prst="rect">
            <a:avLst/>
          </a:prstGeo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#3 – 60/70-Hour Rule (cont.)</a:t>
            </a:r>
          </a:p>
        </p:txBody>
      </p:sp>
      <p:graphicFrame>
        <p:nvGraphicFramePr>
          <p:cNvPr id="41987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54574"/>
              </p:ext>
            </p:extLst>
          </p:nvPr>
        </p:nvGraphicFramePr>
        <p:xfrm>
          <a:off x="1081409" y="1401365"/>
          <a:ext cx="7020718" cy="194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8" name="Worksheet" r:id="rId4" imgW="8424572" imgH="2328722" progId="">
                  <p:embed/>
                </p:oleObj>
              </mc:Choice>
              <mc:Fallback>
                <p:oleObj name="Worksheet" r:id="rId4" imgW="8424572" imgH="2328722" progId="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409" y="1401365"/>
                        <a:ext cx="7020718" cy="1940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 title="&quot;&quot;"/>
          <p:cNvSpPr>
            <a:spLocks noChangeArrowheads="1"/>
          </p:cNvSpPr>
          <p:nvPr/>
        </p:nvSpPr>
        <p:spPr bwMode="auto">
          <a:xfrm>
            <a:off x="1828800" y="2509155"/>
            <a:ext cx="484414" cy="220855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 dirty="0"/>
          </a:p>
        </p:txBody>
      </p:sp>
      <p:sp>
        <p:nvSpPr>
          <p:cNvPr id="25" name="Rectangle 8" title="&quot;&quot;"/>
          <p:cNvSpPr>
            <a:spLocks noChangeArrowheads="1"/>
          </p:cNvSpPr>
          <p:nvPr/>
        </p:nvSpPr>
        <p:spPr bwMode="auto">
          <a:xfrm flipV="1">
            <a:off x="4176600" y="2509156"/>
            <a:ext cx="1424100" cy="206829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26" name="Rectangle 8" title="&quot;&quot;"/>
          <p:cNvSpPr>
            <a:spLocks noChangeArrowheads="1"/>
          </p:cNvSpPr>
          <p:nvPr/>
        </p:nvSpPr>
        <p:spPr bwMode="auto">
          <a:xfrm>
            <a:off x="6039986" y="2509155"/>
            <a:ext cx="1177243" cy="211119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27" name="Rectangle 8" title="&quot;&quot;"/>
          <p:cNvSpPr>
            <a:spLocks noChangeArrowheads="1"/>
          </p:cNvSpPr>
          <p:nvPr/>
        </p:nvSpPr>
        <p:spPr bwMode="auto">
          <a:xfrm>
            <a:off x="3698719" y="4458814"/>
            <a:ext cx="945129" cy="197890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29" name="Rectangle 8" title="&quot;&quot;"/>
          <p:cNvSpPr>
            <a:spLocks noChangeArrowheads="1"/>
          </p:cNvSpPr>
          <p:nvPr/>
        </p:nvSpPr>
        <p:spPr bwMode="auto">
          <a:xfrm>
            <a:off x="5112771" y="4458814"/>
            <a:ext cx="927215" cy="197890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#3 70-Hour Rule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518819" y="3816947"/>
            <a:ext cx="4029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/>
              <a:t>When may the driver drive again?</a:t>
            </a:r>
          </a:p>
        </p:txBody>
      </p:sp>
      <p:graphicFrame>
        <p:nvGraphicFramePr>
          <p:cNvPr id="11" name="Content Placeholder 5" title="&quot;&quot;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750165"/>
              </p:ext>
            </p:extLst>
          </p:nvPr>
        </p:nvGraphicFramePr>
        <p:xfrm>
          <a:off x="892629" y="3392667"/>
          <a:ext cx="2919120" cy="1712305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459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82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582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664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547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478">
                <a:tc>
                  <a:txBody>
                    <a:bodyPr/>
                    <a:lstStyle/>
                    <a:p>
                      <a:r>
                        <a:rPr lang="en-US" sz="1200" dirty="0"/>
                        <a:t>Total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2" name="Content Placeholder 5" title="&quot;&quot;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113469"/>
              </p:ext>
            </p:extLst>
          </p:nvPr>
        </p:nvGraphicFramePr>
        <p:xfrm>
          <a:off x="892629" y="1385957"/>
          <a:ext cx="2925316" cy="283110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465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806">
                <a:tc>
                  <a:txBody>
                    <a:bodyPr/>
                    <a:lstStyle/>
                    <a:p>
                      <a:r>
                        <a:rPr lang="en-US" sz="1200" dirty="0"/>
                        <a:t>Date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Hours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0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6-17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0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6-18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+mn-lt"/>
                          <a:cs typeface="+mn-cs"/>
                        </a:rPr>
                        <a:t>14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80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6-19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80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6-20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11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80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6-21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+mn-lt"/>
                          <a:cs typeface="+mn-cs"/>
                        </a:rPr>
                        <a:t>13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80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6-22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80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6-23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+mn-cs"/>
                        </a:rPr>
                        <a:t>6-24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+mn-lt"/>
                          <a:cs typeface="+mn-cs"/>
                        </a:rPr>
                        <a:t>9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r>
                        <a:rPr lang="en-US" sz="1200" dirty="0"/>
                        <a:t>Total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+mn-lt"/>
                          <a:cs typeface="+mn-cs"/>
                        </a:rPr>
                        <a:t>99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12735" y="4208208"/>
            <a:ext cx="29506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6-25 (12:01 A.M.)                               -13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12734" y="4490243"/>
            <a:ext cx="29506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6-26 (12:01 A.M.)                               -14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451604" y="4817708"/>
            <a:ext cx="385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cs typeface="Times New Roman" pitchFamily="18" charset="0"/>
              </a:rPr>
              <a:t>86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463561" y="4826619"/>
            <a:ext cx="36942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cs typeface="Times New Roman" pitchFamily="18" charset="0"/>
              </a:rPr>
              <a:t>72</a:t>
            </a:r>
          </a:p>
        </p:txBody>
      </p:sp>
      <p:graphicFrame>
        <p:nvGraphicFramePr>
          <p:cNvPr id="21" name="Content Placeholder 5" title="&quot;&quot;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22585"/>
              </p:ext>
            </p:extLst>
          </p:nvPr>
        </p:nvGraphicFramePr>
        <p:xfrm>
          <a:off x="4079631" y="1399520"/>
          <a:ext cx="4696581" cy="1600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696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171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Violations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6197" marR="76197" marT="38104" marB="381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  <a:cs typeface="Times New Roman" pitchFamily="18" charset="0"/>
                        </a:rPr>
                        <a:t>Reaches 70</a:t>
                      </a:r>
                      <a:r>
                        <a:rPr lang="en-US" sz="1600" baseline="30000" dirty="0">
                          <a:latin typeface="+mn-lt"/>
                          <a:cs typeface="Times New Roman" pitchFamily="18" charset="0"/>
                        </a:rPr>
                        <a:t>th</a:t>
                      </a:r>
                      <a:r>
                        <a:rPr lang="en-US" sz="1600" dirty="0">
                          <a:latin typeface="+mn-lt"/>
                          <a:cs typeface="Times New Roman" pitchFamily="18" charset="0"/>
                        </a:rPr>
                        <a:t> hour on 6/22 at 4pm</a:t>
                      </a:r>
                    </a:p>
                  </a:txBody>
                  <a:tcPr marL="76197" marR="76197" marT="38104" marB="381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7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  <a:cs typeface="Times New Roman" pitchFamily="18" charset="0"/>
                        </a:rPr>
                        <a:t>6/22: 6pm to midnight</a:t>
                      </a:r>
                    </a:p>
                  </a:txBody>
                  <a:tcPr marL="76197" marR="76197" marT="38104" marB="381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Times New Roman" pitchFamily="18" charset="0"/>
                        </a:rPr>
                        <a:t>6/23: midnight to 2am, 10am to 4pm, 6pm to11pm</a:t>
                      </a:r>
                    </a:p>
                  </a:txBody>
                  <a:tcPr marL="76197" marR="76197" marT="38104" marB="381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7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  <a:cs typeface="Times New Roman" pitchFamily="18" charset="0"/>
                        </a:rPr>
                        <a:t>6/24: 8am to noon, 2pm to 6pm</a:t>
                      </a:r>
                    </a:p>
                  </a:txBody>
                  <a:tcPr marL="76197" marR="76197" marT="38104" marB="381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 title="&quot;&quot;"/>
          <p:cNvSpPr/>
          <p:nvPr/>
        </p:nvSpPr>
        <p:spPr>
          <a:xfrm flipV="1">
            <a:off x="799091" y="1771013"/>
            <a:ext cx="3107871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 title="&quot;&quot;"/>
          <p:cNvSpPr/>
          <p:nvPr/>
        </p:nvSpPr>
        <p:spPr>
          <a:xfrm flipV="1">
            <a:off x="799091" y="2040057"/>
            <a:ext cx="3107871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 title="&quot;&quot;"/>
          <p:cNvSpPr/>
          <p:nvPr/>
        </p:nvSpPr>
        <p:spPr>
          <a:xfrm>
            <a:off x="788142" y="3987611"/>
            <a:ext cx="3107871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 title="&quot;&quot;"/>
          <p:cNvSpPr/>
          <p:nvPr/>
        </p:nvSpPr>
        <p:spPr>
          <a:xfrm>
            <a:off x="-2607505" y="-92640"/>
            <a:ext cx="3149697" cy="4048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6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build="allAtOnce"/>
      <p:bldP spid="13" grpId="0" animBg="1"/>
      <p:bldP spid="14" grpId="0" animBg="1"/>
      <p:bldP spid="18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&quot;&quot;"/>
          <p:cNvGrpSpPr/>
          <p:nvPr/>
        </p:nvGrpSpPr>
        <p:grpSpPr>
          <a:xfrm>
            <a:off x="2073730" y="1351775"/>
            <a:ext cx="4789714" cy="4048205"/>
            <a:chOff x="2073730" y="1351775"/>
            <a:chExt cx="4789714" cy="4048205"/>
          </a:xfrm>
        </p:grpSpPr>
        <p:pic>
          <p:nvPicPr>
            <p:cNvPr id="17" name="Picture 16" title="&quot;&quot;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52167"/>
            <a:stretch/>
          </p:blipFill>
          <p:spPr>
            <a:xfrm>
              <a:off x="2073730" y="2707845"/>
              <a:ext cx="4789714" cy="1330161"/>
            </a:xfrm>
            <a:prstGeom prst="rect">
              <a:avLst/>
            </a:prstGeom>
          </p:spPr>
        </p:pic>
        <p:pic>
          <p:nvPicPr>
            <p:cNvPr id="3" name="Picture 2" title="&quot;&quot;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52167"/>
            <a:stretch/>
          </p:blipFill>
          <p:spPr>
            <a:xfrm>
              <a:off x="2073730" y="4069819"/>
              <a:ext cx="4789714" cy="133016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326822" y="2843248"/>
              <a:ext cx="767442" cy="2286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6-25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26822" y="4189743"/>
              <a:ext cx="767442" cy="2286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6-26</a:t>
              </a:r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6453379"/>
                </p:ext>
              </p:extLst>
            </p:nvPr>
          </p:nvGraphicFramePr>
          <p:xfrm>
            <a:off x="2073730" y="1351775"/>
            <a:ext cx="4789714" cy="1324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4" name="Worksheet" r:id="rId5" imgW="8424572" imgH="2328722" progId="">
                    <p:embed/>
                  </p:oleObj>
                </mc:Choice>
                <mc:Fallback>
                  <p:oleObj name="Worksheet" r:id="rId5" imgW="8424572" imgH="2328722" progId="">
                    <p:embed/>
                    <p:pic>
                      <p:nvPicPr>
                        <p:cNvPr id="0" name="Picture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3730" y="1351775"/>
                          <a:ext cx="4789714" cy="132425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#3 – 34-Hour Restart</a:t>
            </a:r>
          </a:p>
        </p:txBody>
      </p:sp>
      <p:sp>
        <p:nvSpPr>
          <p:cNvPr id="14" name="Rectangle 8" title="&quot;&quot;"/>
          <p:cNvSpPr>
            <a:spLocks noChangeArrowheads="1"/>
          </p:cNvSpPr>
          <p:nvPr/>
        </p:nvSpPr>
        <p:spPr bwMode="auto">
          <a:xfrm flipV="1">
            <a:off x="2590799" y="3207694"/>
            <a:ext cx="3837215" cy="270291"/>
          </a:xfrm>
          <a:prstGeom prst="rect">
            <a:avLst/>
          </a:prstGeom>
          <a:solidFill>
            <a:schemeClr val="accent6">
              <a:lumMod val="75000"/>
              <a:alpha val="74901"/>
            </a:scheme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5" name="Rectangle 8" title="&quot;&quot;"/>
          <p:cNvSpPr>
            <a:spLocks noChangeArrowheads="1"/>
          </p:cNvSpPr>
          <p:nvPr/>
        </p:nvSpPr>
        <p:spPr bwMode="auto">
          <a:xfrm flipV="1">
            <a:off x="2590799" y="4568934"/>
            <a:ext cx="653144" cy="272263"/>
          </a:xfrm>
          <a:prstGeom prst="rect">
            <a:avLst/>
          </a:prstGeom>
          <a:solidFill>
            <a:schemeClr val="accent6">
              <a:lumMod val="75000"/>
              <a:alpha val="74901"/>
            </a:scheme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" name="Rectangle 8" title="&quot;&quot;"/>
          <p:cNvSpPr>
            <a:spLocks noChangeArrowheads="1"/>
          </p:cNvSpPr>
          <p:nvPr/>
        </p:nvSpPr>
        <p:spPr bwMode="auto">
          <a:xfrm flipV="1">
            <a:off x="5461233" y="1828800"/>
            <a:ext cx="966781" cy="288470"/>
          </a:xfrm>
          <a:prstGeom prst="rect">
            <a:avLst/>
          </a:prstGeom>
          <a:solidFill>
            <a:schemeClr val="accent6">
              <a:lumMod val="75000"/>
              <a:alpha val="74901"/>
            </a:scheme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" name="Group 18" title="&quot;&quot;"/>
          <p:cNvGrpSpPr/>
          <p:nvPr/>
        </p:nvGrpSpPr>
        <p:grpSpPr>
          <a:xfrm>
            <a:off x="3118108" y="4010151"/>
            <a:ext cx="251670" cy="560555"/>
            <a:chOff x="2649498" y="3604020"/>
            <a:chExt cx="251670" cy="504416"/>
          </a:xfrm>
        </p:grpSpPr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649498" y="3604020"/>
              <a:ext cx="251670" cy="1923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00" b="1" dirty="0">
                  <a:solidFill>
                    <a:schemeClr val="bg1"/>
                  </a:solidFill>
                </a:rPr>
                <a:t>34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775333" y="3765626"/>
              <a:ext cx="0" cy="34281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8" title="&quot;&quot;"/>
          <p:cNvSpPr>
            <a:spLocks noChangeArrowheads="1"/>
          </p:cNvSpPr>
          <p:nvPr/>
        </p:nvSpPr>
        <p:spPr bwMode="auto">
          <a:xfrm>
            <a:off x="3873348" y="2117269"/>
            <a:ext cx="635736" cy="129499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31" name="Rectangle 8" title="&quot;&quot;"/>
          <p:cNvSpPr>
            <a:spLocks noChangeArrowheads="1"/>
          </p:cNvSpPr>
          <p:nvPr/>
        </p:nvSpPr>
        <p:spPr bwMode="auto">
          <a:xfrm>
            <a:off x="4827546" y="2117268"/>
            <a:ext cx="633688" cy="129499"/>
          </a:xfrm>
          <a:prstGeom prst="rect">
            <a:avLst/>
          </a:prstGeom>
          <a:solidFill>
            <a:srgbClr val="7030A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7" descr="driver's daily log" title="driver 3 11 hour rule continu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49" y="1371600"/>
            <a:ext cx="7019396" cy="393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11-Hour Rule (cont.)</a:t>
            </a:r>
          </a:p>
        </p:txBody>
      </p:sp>
      <p:sp>
        <p:nvSpPr>
          <p:cNvPr id="188421" name="Rectangle 5" title="&quot;&quot;"/>
          <p:cNvSpPr>
            <a:spLocks noChangeArrowheads="1"/>
          </p:cNvSpPr>
          <p:nvPr/>
        </p:nvSpPr>
        <p:spPr bwMode="auto">
          <a:xfrm>
            <a:off x="2751590" y="4473839"/>
            <a:ext cx="920750" cy="211368"/>
          </a:xfrm>
          <a:prstGeom prst="rect">
            <a:avLst/>
          </a:prstGeom>
          <a:solidFill>
            <a:srgbClr val="FF33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 dirty="0"/>
          </a:p>
        </p:txBody>
      </p:sp>
      <p:sp>
        <p:nvSpPr>
          <p:cNvPr id="188422" name="Rectangle 6" title="&quot;&quot;"/>
          <p:cNvSpPr>
            <a:spLocks noChangeArrowheads="1"/>
          </p:cNvSpPr>
          <p:nvPr/>
        </p:nvSpPr>
        <p:spPr bwMode="auto">
          <a:xfrm>
            <a:off x="3684246" y="4067703"/>
            <a:ext cx="476250" cy="224767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8423" name="Rectangle 7" title="&quot;&quot;"/>
          <p:cNvSpPr>
            <a:spLocks noChangeArrowheads="1"/>
          </p:cNvSpPr>
          <p:nvPr/>
        </p:nvSpPr>
        <p:spPr bwMode="auto">
          <a:xfrm>
            <a:off x="2991038" y="2162704"/>
            <a:ext cx="396875" cy="170656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8424" name="Rectangle 8" title="&quot;&quot;"/>
          <p:cNvSpPr>
            <a:spLocks noChangeArrowheads="1"/>
          </p:cNvSpPr>
          <p:nvPr/>
        </p:nvSpPr>
        <p:spPr bwMode="auto">
          <a:xfrm>
            <a:off x="4792850" y="2158945"/>
            <a:ext cx="1619250" cy="174625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8425" name="Freeform 9" title="&quot;&quot;"/>
          <p:cNvSpPr>
            <a:spLocks/>
          </p:cNvSpPr>
          <p:nvPr/>
        </p:nvSpPr>
        <p:spPr bwMode="auto">
          <a:xfrm>
            <a:off x="3882684" y="2488142"/>
            <a:ext cx="1936750" cy="1500188"/>
          </a:xfrm>
          <a:custGeom>
            <a:avLst/>
            <a:gdLst>
              <a:gd name="T0" fmla="*/ 0 w 321"/>
              <a:gd name="T1" fmla="*/ 2147483647 h 118"/>
              <a:gd name="T2" fmla="*/ 2147483647 w 321"/>
              <a:gd name="T3" fmla="*/ 2147483647 h 118"/>
              <a:gd name="T4" fmla="*/ 2147483647 w 321"/>
              <a:gd name="T5" fmla="*/ 2147483647 h 118"/>
              <a:gd name="T6" fmla="*/ 2147483647 w 321"/>
              <a:gd name="T7" fmla="*/ 0 h 1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" h="118">
                <a:moveTo>
                  <a:pt x="0" y="118"/>
                </a:moveTo>
                <a:cubicBezTo>
                  <a:pt x="16" y="108"/>
                  <a:pt x="58" y="64"/>
                  <a:pt x="94" y="55"/>
                </a:cubicBezTo>
                <a:cubicBezTo>
                  <a:pt x="130" y="46"/>
                  <a:pt x="178" y="73"/>
                  <a:pt x="216" y="64"/>
                </a:cubicBezTo>
                <a:cubicBezTo>
                  <a:pt x="254" y="55"/>
                  <a:pt x="299" y="13"/>
                  <a:pt x="321" y="0"/>
                </a:cubicBezTo>
              </a:path>
            </a:pathLst>
          </a:custGeom>
          <a:noFill/>
          <a:ln w="38100" cmpd="sng">
            <a:solidFill>
              <a:srgbClr val="00CC00"/>
            </a:solidFill>
            <a:round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grpSp>
        <p:nvGrpSpPr>
          <p:cNvPr id="188426" name="Group 10" title="&quot;&quot;"/>
          <p:cNvGrpSpPr>
            <a:grpSpLocks/>
          </p:cNvGrpSpPr>
          <p:nvPr/>
        </p:nvGrpSpPr>
        <p:grpSpPr bwMode="auto">
          <a:xfrm flipH="1">
            <a:off x="3363633" y="1992572"/>
            <a:ext cx="320613" cy="913611"/>
            <a:chOff x="2928" y="780"/>
            <a:chExt cx="214" cy="1056"/>
          </a:xfrm>
        </p:grpSpPr>
        <p:sp>
          <p:nvSpPr>
            <p:cNvPr id="37920" name="Freeform 11"/>
            <p:cNvSpPr>
              <a:spLocks/>
            </p:cNvSpPr>
            <p:nvPr/>
          </p:nvSpPr>
          <p:spPr bwMode="auto">
            <a:xfrm flipH="1">
              <a:off x="2928" y="780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921" name="Text Box 12"/>
            <p:cNvSpPr txBox="1">
              <a:spLocks noChangeArrowheads="1"/>
            </p:cNvSpPr>
            <p:nvPr/>
          </p:nvSpPr>
          <p:spPr bwMode="auto">
            <a:xfrm flipH="1">
              <a:off x="2968" y="1551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CC00"/>
                  </a:solidFill>
                </a:rPr>
                <a:t>3</a:t>
              </a:r>
            </a:p>
          </p:txBody>
        </p:sp>
      </p:grpSp>
      <p:grpSp>
        <p:nvGrpSpPr>
          <p:cNvPr id="188429" name="Group 13" title="&quot;&quot;"/>
          <p:cNvGrpSpPr>
            <a:grpSpLocks/>
          </p:cNvGrpSpPr>
          <p:nvPr/>
        </p:nvGrpSpPr>
        <p:grpSpPr bwMode="auto">
          <a:xfrm>
            <a:off x="3422310" y="4063735"/>
            <a:ext cx="269640" cy="1103312"/>
            <a:chOff x="227" y="283"/>
            <a:chExt cx="35" cy="176"/>
          </a:xfrm>
        </p:grpSpPr>
        <p:sp>
          <p:nvSpPr>
            <p:cNvPr id="37918" name="Freeform 14"/>
            <p:cNvSpPr>
              <a:spLocks/>
            </p:cNvSpPr>
            <p:nvPr/>
          </p:nvSpPr>
          <p:spPr bwMode="auto">
            <a:xfrm flipH="1">
              <a:off x="227" y="283"/>
              <a:ext cx="34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919" name="Text Box 15"/>
            <p:cNvSpPr txBox="1">
              <a:spLocks noChangeArrowheads="1"/>
            </p:cNvSpPr>
            <p:nvPr/>
          </p:nvSpPr>
          <p:spPr bwMode="auto">
            <a:xfrm>
              <a:off x="231" y="416"/>
              <a:ext cx="3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CC00"/>
                  </a:solidFill>
                </a:rPr>
                <a:t>3</a:t>
              </a:r>
            </a:p>
          </p:txBody>
        </p:sp>
      </p:grpSp>
      <p:grpSp>
        <p:nvGrpSpPr>
          <p:cNvPr id="188433" name="Group 17" title="&quot;&quot;"/>
          <p:cNvGrpSpPr>
            <a:grpSpLocks/>
          </p:cNvGrpSpPr>
          <p:nvPr/>
        </p:nvGrpSpPr>
        <p:grpSpPr bwMode="auto">
          <a:xfrm>
            <a:off x="6392795" y="1992572"/>
            <a:ext cx="335551" cy="913611"/>
            <a:chOff x="3638" y="1338"/>
            <a:chExt cx="202" cy="1056"/>
          </a:xfrm>
        </p:grpSpPr>
        <p:sp>
          <p:nvSpPr>
            <p:cNvPr id="37916" name="Freeform 18"/>
            <p:cNvSpPr>
              <a:spLocks/>
            </p:cNvSpPr>
            <p:nvPr/>
          </p:nvSpPr>
          <p:spPr bwMode="auto">
            <a:xfrm>
              <a:off x="3648" y="1338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66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917" name="Text Box 19"/>
            <p:cNvSpPr txBox="1">
              <a:spLocks noChangeArrowheads="1"/>
            </p:cNvSpPr>
            <p:nvPr/>
          </p:nvSpPr>
          <p:spPr bwMode="auto">
            <a:xfrm>
              <a:off x="3638" y="2080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660066"/>
                  </a:solidFill>
                </a:rPr>
                <a:t>4</a:t>
              </a:r>
            </a:p>
          </p:txBody>
        </p:sp>
      </p:grpSp>
      <p:sp>
        <p:nvSpPr>
          <p:cNvPr id="188436" name="Rectangle 20" title="&quot;&quot;"/>
          <p:cNvSpPr>
            <a:spLocks noChangeArrowheads="1"/>
          </p:cNvSpPr>
          <p:nvPr/>
        </p:nvSpPr>
        <p:spPr bwMode="auto">
          <a:xfrm>
            <a:off x="4628809" y="4270110"/>
            <a:ext cx="1865313" cy="203729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8438" name="Rectangle 22" title="&quot;&quot;"/>
          <p:cNvSpPr>
            <a:spLocks noChangeArrowheads="1"/>
          </p:cNvSpPr>
          <p:nvPr/>
        </p:nvSpPr>
        <p:spPr bwMode="auto">
          <a:xfrm>
            <a:off x="4160496" y="4473838"/>
            <a:ext cx="460375" cy="206377"/>
          </a:xfrm>
          <a:prstGeom prst="rect">
            <a:avLst/>
          </a:prstGeom>
          <a:solidFill>
            <a:srgbClr val="FF33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8442" name="Group 26" title="&quot;&quot;"/>
          <p:cNvGrpSpPr>
            <a:grpSpLocks/>
          </p:cNvGrpSpPr>
          <p:nvPr/>
        </p:nvGrpSpPr>
        <p:grpSpPr bwMode="auto">
          <a:xfrm>
            <a:off x="4361787" y="4063735"/>
            <a:ext cx="267022" cy="1103312"/>
            <a:chOff x="296" y="279"/>
            <a:chExt cx="35" cy="176"/>
          </a:xfrm>
        </p:grpSpPr>
        <p:sp>
          <p:nvSpPr>
            <p:cNvPr id="37912" name="Freeform 27"/>
            <p:cNvSpPr>
              <a:spLocks/>
            </p:cNvSpPr>
            <p:nvPr/>
          </p:nvSpPr>
          <p:spPr bwMode="auto">
            <a:xfrm flipH="1">
              <a:off x="296" y="279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66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913" name="Text Box 28"/>
            <p:cNvSpPr txBox="1">
              <a:spLocks noChangeArrowheads="1"/>
            </p:cNvSpPr>
            <p:nvPr/>
          </p:nvSpPr>
          <p:spPr bwMode="auto">
            <a:xfrm>
              <a:off x="297" y="410"/>
              <a:ext cx="32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660066"/>
                  </a:solidFill>
                </a:rPr>
                <a:t>4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2625935" y="3478870"/>
            <a:ext cx="254000" cy="610393"/>
            <a:chOff x="2609200" y="3682077"/>
            <a:chExt cx="254000" cy="610393"/>
          </a:xfrm>
        </p:grpSpPr>
        <p:sp>
          <p:nvSpPr>
            <p:cNvPr id="188445" name="Line 29"/>
            <p:cNvSpPr>
              <a:spLocks noChangeShapeType="1"/>
            </p:cNvSpPr>
            <p:nvPr/>
          </p:nvSpPr>
          <p:spPr bwMode="auto">
            <a:xfrm>
              <a:off x="2746508" y="3936077"/>
              <a:ext cx="5082" cy="35639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88446" name="Rectangle 30"/>
            <p:cNvSpPr>
              <a:spLocks noChangeArrowheads="1"/>
            </p:cNvSpPr>
            <p:nvPr/>
          </p:nvSpPr>
          <p:spPr bwMode="auto">
            <a:xfrm>
              <a:off x="2609200" y="3682077"/>
              <a:ext cx="254000" cy="2540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5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88439" name="Group 23" title="&quot;&quot;"/>
          <p:cNvGrpSpPr>
            <a:grpSpLocks/>
          </p:cNvGrpSpPr>
          <p:nvPr/>
        </p:nvGrpSpPr>
        <p:grpSpPr bwMode="auto">
          <a:xfrm>
            <a:off x="4124688" y="4063735"/>
            <a:ext cx="323319" cy="1103312"/>
            <a:chOff x="3339" y="864"/>
            <a:chExt cx="219" cy="1056"/>
          </a:xfrm>
        </p:grpSpPr>
        <p:sp>
          <p:nvSpPr>
            <p:cNvPr id="37914" name="Freeform 24"/>
            <p:cNvSpPr>
              <a:spLocks/>
            </p:cNvSpPr>
            <p:nvPr/>
          </p:nvSpPr>
          <p:spPr bwMode="auto">
            <a:xfrm>
              <a:off x="3366" y="864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915" name="Text Box 25"/>
            <p:cNvSpPr txBox="1">
              <a:spLocks noChangeArrowheads="1"/>
            </p:cNvSpPr>
            <p:nvPr/>
          </p:nvSpPr>
          <p:spPr bwMode="auto">
            <a:xfrm>
              <a:off x="3339" y="1665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3" name="Group 2" title="&quot;&quot;"/>
          <p:cNvGrpSpPr/>
          <p:nvPr/>
        </p:nvGrpSpPr>
        <p:grpSpPr>
          <a:xfrm>
            <a:off x="3550469" y="3463195"/>
            <a:ext cx="254000" cy="602524"/>
            <a:chOff x="3519544" y="3693914"/>
            <a:chExt cx="254000" cy="602524"/>
          </a:xfrm>
        </p:grpSpPr>
        <p:sp>
          <p:nvSpPr>
            <p:cNvPr id="188448" name="Line 32"/>
            <p:cNvSpPr>
              <a:spLocks noChangeShapeType="1"/>
            </p:cNvSpPr>
            <p:nvPr/>
          </p:nvSpPr>
          <p:spPr bwMode="auto">
            <a:xfrm>
              <a:off x="3658693" y="3927474"/>
              <a:ext cx="0" cy="3689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88447" name="Rectangle 31"/>
            <p:cNvSpPr>
              <a:spLocks noChangeArrowheads="1"/>
            </p:cNvSpPr>
            <p:nvPr/>
          </p:nvSpPr>
          <p:spPr bwMode="auto">
            <a:xfrm>
              <a:off x="3519544" y="3693914"/>
              <a:ext cx="254000" cy="2540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5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33" name="Slide Number Placeholder 3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46" y="1367991"/>
            <a:ext cx="7023201" cy="393226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637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 animBg="1"/>
      <p:bldP spid="188421" grpId="1" animBg="1"/>
      <p:bldP spid="188421" grpId="2" animBg="1"/>
      <p:bldP spid="188422" grpId="0" animBg="1"/>
      <p:bldP spid="188422" grpId="1" animBg="1"/>
      <p:bldP spid="188422" grpId="2" animBg="1"/>
      <p:bldP spid="188423" grpId="0" animBg="1"/>
      <p:bldP spid="188424" grpId="0" animBg="1"/>
      <p:bldP spid="188424" grpId="1" animBg="1"/>
      <p:bldP spid="188425" grpId="0" animBg="1"/>
      <p:bldP spid="188436" grpId="0" animBg="1"/>
      <p:bldP spid="188436" grpId="1" animBg="1"/>
      <p:bldP spid="188438" grpId="0" animBg="1"/>
      <p:bldP spid="1884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#3 - 11- Hour Rule (cont.)</a:t>
            </a:r>
          </a:p>
        </p:txBody>
      </p:sp>
      <p:graphicFrame>
        <p:nvGraphicFramePr>
          <p:cNvPr id="38915" name="Object 3" descr="driver's daily lo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331887"/>
              </p:ext>
            </p:extLst>
          </p:nvPr>
        </p:nvGraphicFramePr>
        <p:xfrm>
          <a:off x="1084717" y="3362590"/>
          <a:ext cx="7020718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717" y="3362590"/>
                        <a:ext cx="7020718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 descr="driver's daily lo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376418"/>
              </p:ext>
            </p:extLst>
          </p:nvPr>
        </p:nvGraphicFramePr>
        <p:xfrm>
          <a:off x="1541122" y="1371600"/>
          <a:ext cx="6064250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122" y="1371600"/>
                        <a:ext cx="6064250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5" name="Rectangle 5" title="&quot;&quot;"/>
          <p:cNvSpPr>
            <a:spLocks noChangeArrowheads="1"/>
          </p:cNvSpPr>
          <p:nvPr/>
        </p:nvSpPr>
        <p:spPr bwMode="auto">
          <a:xfrm>
            <a:off x="3819185" y="1993371"/>
            <a:ext cx="399521" cy="175948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89446" name="Rectangle 6" title="&quot;&quot;"/>
          <p:cNvSpPr>
            <a:spLocks noChangeArrowheads="1"/>
          </p:cNvSpPr>
          <p:nvPr/>
        </p:nvSpPr>
        <p:spPr bwMode="auto">
          <a:xfrm>
            <a:off x="2057060" y="4076547"/>
            <a:ext cx="3040063" cy="203729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89447" name="Group 7" title="&quot;&quot;"/>
          <p:cNvGrpSpPr>
            <a:grpSpLocks/>
          </p:cNvGrpSpPr>
          <p:nvPr/>
        </p:nvGrpSpPr>
        <p:grpSpPr bwMode="auto">
          <a:xfrm>
            <a:off x="4190064" y="1993371"/>
            <a:ext cx="334169" cy="954546"/>
            <a:chOff x="3348" y="864"/>
            <a:chExt cx="210" cy="1056"/>
          </a:xfrm>
        </p:grpSpPr>
        <p:sp>
          <p:nvSpPr>
            <p:cNvPr id="38928" name="Freeform 8"/>
            <p:cNvSpPr>
              <a:spLocks/>
            </p:cNvSpPr>
            <p:nvPr/>
          </p:nvSpPr>
          <p:spPr bwMode="auto">
            <a:xfrm>
              <a:off x="3366" y="864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8929" name="Text Box 9"/>
            <p:cNvSpPr txBox="1">
              <a:spLocks noChangeArrowheads="1"/>
            </p:cNvSpPr>
            <p:nvPr/>
          </p:nvSpPr>
          <p:spPr bwMode="auto">
            <a:xfrm>
              <a:off x="3348" y="1638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89450" name="Group 10" title="&quot;&quot;"/>
          <p:cNvGrpSpPr>
            <a:grpSpLocks/>
          </p:cNvGrpSpPr>
          <p:nvPr/>
        </p:nvGrpSpPr>
        <p:grpSpPr bwMode="auto">
          <a:xfrm>
            <a:off x="1785123" y="4069723"/>
            <a:ext cx="284389" cy="1068917"/>
            <a:chOff x="367" y="277"/>
            <a:chExt cx="36" cy="176"/>
          </a:xfrm>
        </p:grpSpPr>
        <p:sp>
          <p:nvSpPr>
            <p:cNvPr id="38926" name="Freeform 11"/>
            <p:cNvSpPr>
              <a:spLocks/>
            </p:cNvSpPr>
            <p:nvPr/>
          </p:nvSpPr>
          <p:spPr bwMode="auto">
            <a:xfrm flipH="1">
              <a:off x="367" y="277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8927" name="Text Box 12"/>
            <p:cNvSpPr txBox="1">
              <a:spLocks noChangeArrowheads="1"/>
            </p:cNvSpPr>
            <p:nvPr/>
          </p:nvSpPr>
          <p:spPr bwMode="auto">
            <a:xfrm>
              <a:off x="371" y="409"/>
              <a:ext cx="32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89454" name="Group 14" title="&quot;&quot;"/>
          <p:cNvGrpSpPr>
            <a:grpSpLocks/>
          </p:cNvGrpSpPr>
          <p:nvPr/>
        </p:nvGrpSpPr>
        <p:grpSpPr bwMode="auto">
          <a:xfrm>
            <a:off x="5069340" y="4076547"/>
            <a:ext cx="428625" cy="1068917"/>
            <a:chOff x="415" y="61"/>
            <a:chExt cx="54" cy="176"/>
          </a:xfrm>
        </p:grpSpPr>
        <p:sp>
          <p:nvSpPr>
            <p:cNvPr id="38924" name="Freeform 15"/>
            <p:cNvSpPr>
              <a:spLocks/>
            </p:cNvSpPr>
            <p:nvPr/>
          </p:nvSpPr>
          <p:spPr bwMode="auto">
            <a:xfrm>
              <a:off x="420" y="61"/>
              <a:ext cx="37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8925" name="Text Box 16"/>
            <p:cNvSpPr txBox="1">
              <a:spLocks noChangeArrowheads="1"/>
            </p:cNvSpPr>
            <p:nvPr/>
          </p:nvSpPr>
          <p:spPr bwMode="auto">
            <a:xfrm>
              <a:off x="415" y="195"/>
              <a:ext cx="54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>
                  <a:solidFill>
                    <a:srgbClr val="008000"/>
                  </a:solidFill>
                </a:rPr>
                <a:t>6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Rectangle 6" title="&quot;&quot;"/>
          <p:cNvSpPr>
            <a:spLocks noChangeArrowheads="1"/>
          </p:cNvSpPr>
          <p:nvPr/>
        </p:nvSpPr>
        <p:spPr bwMode="auto">
          <a:xfrm>
            <a:off x="4616824" y="2142566"/>
            <a:ext cx="1618816" cy="219264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pic>
        <p:nvPicPr>
          <p:cNvPr id="4" name="Picture 3" descr="driver's daily lo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1" y="1371600"/>
            <a:ext cx="7019396" cy="392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0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 animBg="1"/>
      <p:bldP spid="18944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11-Hour Rule (cont.)</a:t>
            </a:r>
          </a:p>
        </p:txBody>
      </p:sp>
      <p:graphicFrame>
        <p:nvGraphicFramePr>
          <p:cNvPr id="39939" name="Object 3" descr="driver's daily lo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512406"/>
              </p:ext>
            </p:extLst>
          </p:nvPr>
        </p:nvGraphicFramePr>
        <p:xfrm>
          <a:off x="1043253" y="3344862"/>
          <a:ext cx="7019396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253" y="3344862"/>
                        <a:ext cx="7019396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4" descr="driver's daily lo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608584"/>
              </p:ext>
            </p:extLst>
          </p:nvPr>
        </p:nvGraphicFramePr>
        <p:xfrm>
          <a:off x="1503627" y="1352550"/>
          <a:ext cx="6062927" cy="1676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627" y="1352550"/>
                        <a:ext cx="6062927" cy="16761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9" name="Rectangle 5" title="&quot;&quot;"/>
          <p:cNvSpPr>
            <a:spLocks noChangeArrowheads="1"/>
          </p:cNvSpPr>
          <p:nvPr/>
        </p:nvSpPr>
        <p:spPr bwMode="auto">
          <a:xfrm>
            <a:off x="2341033" y="1972997"/>
            <a:ext cx="2640542" cy="177271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0470" name="Rectangle 6" title="&quot;&quot;"/>
          <p:cNvSpPr>
            <a:spLocks noChangeArrowheads="1"/>
          </p:cNvSpPr>
          <p:nvPr/>
        </p:nvSpPr>
        <p:spPr bwMode="auto">
          <a:xfrm>
            <a:off x="2736585" y="4263384"/>
            <a:ext cx="1651169" cy="213081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0471" name="Rectangle 7" title="&quot;&quot;"/>
          <p:cNvSpPr>
            <a:spLocks noChangeArrowheads="1"/>
          </p:cNvSpPr>
          <p:nvPr/>
        </p:nvSpPr>
        <p:spPr bwMode="auto">
          <a:xfrm>
            <a:off x="2270919" y="4452143"/>
            <a:ext cx="476250" cy="222250"/>
          </a:xfrm>
          <a:prstGeom prst="rect">
            <a:avLst/>
          </a:prstGeom>
          <a:solidFill>
            <a:srgbClr val="FF33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0472" name="Group 8" title="&quot;&quot;"/>
          <p:cNvGrpSpPr>
            <a:grpSpLocks/>
          </p:cNvGrpSpPr>
          <p:nvPr/>
        </p:nvGrpSpPr>
        <p:grpSpPr bwMode="auto">
          <a:xfrm>
            <a:off x="4947178" y="1972997"/>
            <a:ext cx="428625" cy="968096"/>
            <a:chOff x="415" y="61"/>
            <a:chExt cx="54" cy="176"/>
          </a:xfrm>
        </p:grpSpPr>
        <p:sp>
          <p:nvSpPr>
            <p:cNvPr id="39956" name="Freeform 9"/>
            <p:cNvSpPr>
              <a:spLocks/>
            </p:cNvSpPr>
            <p:nvPr/>
          </p:nvSpPr>
          <p:spPr bwMode="auto">
            <a:xfrm>
              <a:off x="420" y="61"/>
              <a:ext cx="37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9957" name="Text Box 10"/>
            <p:cNvSpPr txBox="1">
              <a:spLocks noChangeArrowheads="1"/>
            </p:cNvSpPr>
            <p:nvPr/>
          </p:nvSpPr>
          <p:spPr bwMode="auto">
            <a:xfrm>
              <a:off x="415" y="191"/>
              <a:ext cx="54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8000"/>
                  </a:solidFill>
                </a:rPr>
                <a:t>6</a:t>
              </a:r>
            </a:p>
          </p:txBody>
        </p:sp>
      </p:grpSp>
      <p:grpSp>
        <p:nvGrpSpPr>
          <p:cNvPr id="190475" name="Group 11" title="&quot;&quot;"/>
          <p:cNvGrpSpPr>
            <a:grpSpLocks/>
          </p:cNvGrpSpPr>
          <p:nvPr/>
        </p:nvGrpSpPr>
        <p:grpSpPr bwMode="auto">
          <a:xfrm>
            <a:off x="2391120" y="4063206"/>
            <a:ext cx="413817" cy="1103312"/>
            <a:chOff x="436" y="278"/>
            <a:chExt cx="43" cy="176"/>
          </a:xfrm>
        </p:grpSpPr>
        <p:sp>
          <p:nvSpPr>
            <p:cNvPr id="39954" name="Freeform 12"/>
            <p:cNvSpPr>
              <a:spLocks/>
            </p:cNvSpPr>
            <p:nvPr/>
          </p:nvSpPr>
          <p:spPr bwMode="auto">
            <a:xfrm flipH="1">
              <a:off x="436" y="278"/>
              <a:ext cx="37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9955" name="Text Box 13"/>
            <p:cNvSpPr txBox="1">
              <a:spLocks noChangeArrowheads="1"/>
            </p:cNvSpPr>
            <p:nvPr/>
          </p:nvSpPr>
          <p:spPr bwMode="auto">
            <a:xfrm>
              <a:off x="446" y="412"/>
              <a:ext cx="3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6600"/>
                  </a:solidFill>
                </a:rPr>
                <a:t>6</a:t>
              </a:r>
            </a:p>
          </p:txBody>
        </p:sp>
      </p:grpSp>
      <p:sp>
        <p:nvSpPr>
          <p:cNvPr id="190478" name="Rectangle 14" title="&quot;&quot;"/>
          <p:cNvSpPr>
            <a:spLocks noChangeArrowheads="1"/>
          </p:cNvSpPr>
          <p:nvPr/>
        </p:nvSpPr>
        <p:spPr bwMode="auto">
          <a:xfrm>
            <a:off x="4361127" y="4051298"/>
            <a:ext cx="707763" cy="20626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0480" name="Group 16" title="&quot;&quot;"/>
          <p:cNvGrpSpPr>
            <a:grpSpLocks/>
          </p:cNvGrpSpPr>
          <p:nvPr/>
        </p:nvGrpSpPr>
        <p:grpSpPr bwMode="auto">
          <a:xfrm>
            <a:off x="5037141" y="4051298"/>
            <a:ext cx="420688" cy="1115220"/>
            <a:chOff x="486" y="59"/>
            <a:chExt cx="53" cy="176"/>
          </a:xfrm>
        </p:grpSpPr>
        <p:sp>
          <p:nvSpPr>
            <p:cNvPr id="39952" name="Freeform 17"/>
            <p:cNvSpPr>
              <a:spLocks/>
            </p:cNvSpPr>
            <p:nvPr/>
          </p:nvSpPr>
          <p:spPr bwMode="auto">
            <a:xfrm>
              <a:off x="490" y="59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9953" name="Text Box 18"/>
            <p:cNvSpPr txBox="1">
              <a:spLocks noChangeArrowheads="1"/>
            </p:cNvSpPr>
            <p:nvPr/>
          </p:nvSpPr>
          <p:spPr bwMode="auto">
            <a:xfrm>
              <a:off x="486" y="194"/>
              <a:ext cx="5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00FF"/>
                  </a:solidFill>
                </a:rPr>
                <a:t>7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2144386" y="3363247"/>
            <a:ext cx="254000" cy="710542"/>
            <a:chOff x="2140417" y="3802455"/>
            <a:chExt cx="254000" cy="710542"/>
          </a:xfrm>
        </p:grpSpPr>
        <p:sp>
          <p:nvSpPr>
            <p:cNvPr id="190483" name="Line 19"/>
            <p:cNvSpPr>
              <a:spLocks noChangeShapeType="1"/>
            </p:cNvSpPr>
            <p:nvPr/>
          </p:nvSpPr>
          <p:spPr bwMode="auto">
            <a:xfrm>
              <a:off x="2266949" y="3895195"/>
              <a:ext cx="1" cy="6178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0484" name="Rectangle 20"/>
            <p:cNvSpPr>
              <a:spLocks noChangeArrowheads="1"/>
            </p:cNvSpPr>
            <p:nvPr/>
          </p:nvSpPr>
          <p:spPr bwMode="auto">
            <a:xfrm>
              <a:off x="2140417" y="3802455"/>
              <a:ext cx="254000" cy="2540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5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53" y="1352550"/>
            <a:ext cx="7019396" cy="393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 animBg="1"/>
      <p:bldP spid="190470" grpId="0" animBg="1"/>
      <p:bldP spid="190471" grpId="0" animBg="1"/>
      <p:bldP spid="190471" grpId="1" animBg="1"/>
      <p:bldP spid="1904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11-Hour Rule (cont.)</a:t>
            </a:r>
          </a:p>
        </p:txBody>
      </p:sp>
      <p:graphicFrame>
        <p:nvGraphicFramePr>
          <p:cNvPr id="40963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855162"/>
              </p:ext>
            </p:extLst>
          </p:nvPr>
        </p:nvGraphicFramePr>
        <p:xfrm>
          <a:off x="1048335" y="3370527"/>
          <a:ext cx="7020718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335" y="3370527"/>
                        <a:ext cx="7020718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224170"/>
              </p:ext>
            </p:extLst>
          </p:nvPr>
        </p:nvGraphicFramePr>
        <p:xfrm>
          <a:off x="1508710" y="1371600"/>
          <a:ext cx="6065573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710" y="1371600"/>
                        <a:ext cx="6065573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3" name="Rectangle 5" title="&quot;&quot;"/>
          <p:cNvSpPr>
            <a:spLocks noChangeArrowheads="1"/>
          </p:cNvSpPr>
          <p:nvPr/>
        </p:nvSpPr>
        <p:spPr bwMode="auto">
          <a:xfrm>
            <a:off x="2961272" y="2156089"/>
            <a:ext cx="1430073" cy="183885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1494" name="Rectangle 6" title="&quot;&quot;"/>
          <p:cNvSpPr>
            <a:spLocks noChangeArrowheads="1"/>
          </p:cNvSpPr>
          <p:nvPr/>
        </p:nvSpPr>
        <p:spPr bwMode="auto">
          <a:xfrm>
            <a:off x="2978470" y="4275402"/>
            <a:ext cx="2573073" cy="211667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1495" name="Rectangle 7" title="&quot;&quot;"/>
          <p:cNvSpPr>
            <a:spLocks noChangeArrowheads="1"/>
          </p:cNvSpPr>
          <p:nvPr/>
        </p:nvSpPr>
        <p:spPr bwMode="auto">
          <a:xfrm>
            <a:off x="2737698" y="4479130"/>
            <a:ext cx="223574" cy="230188"/>
          </a:xfrm>
          <a:prstGeom prst="rect">
            <a:avLst/>
          </a:prstGeom>
          <a:solidFill>
            <a:srgbClr val="FF33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1496" name="Group 8" title="&quot;&quot;"/>
          <p:cNvGrpSpPr>
            <a:grpSpLocks/>
          </p:cNvGrpSpPr>
          <p:nvPr/>
        </p:nvGrpSpPr>
        <p:grpSpPr bwMode="auto">
          <a:xfrm>
            <a:off x="2692739" y="4080680"/>
            <a:ext cx="309768" cy="1050877"/>
            <a:chOff x="506" y="276"/>
            <a:chExt cx="39" cy="176"/>
          </a:xfrm>
        </p:grpSpPr>
        <p:sp>
          <p:nvSpPr>
            <p:cNvPr id="40980" name="Freeform 9"/>
            <p:cNvSpPr>
              <a:spLocks/>
            </p:cNvSpPr>
            <p:nvPr/>
          </p:nvSpPr>
          <p:spPr bwMode="auto">
            <a:xfrm flipH="1">
              <a:off x="506" y="276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40981" name="Text Box 10"/>
            <p:cNvSpPr txBox="1">
              <a:spLocks noChangeArrowheads="1"/>
            </p:cNvSpPr>
            <p:nvPr/>
          </p:nvSpPr>
          <p:spPr bwMode="auto">
            <a:xfrm>
              <a:off x="513" y="409"/>
              <a:ext cx="32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66FF"/>
                  </a:solidFill>
                </a:rPr>
                <a:t>7</a:t>
              </a:r>
            </a:p>
          </p:txBody>
        </p:sp>
      </p:grpSp>
      <p:sp>
        <p:nvSpPr>
          <p:cNvPr id="191499" name="Rectangle 11" title="&quot;&quot;"/>
          <p:cNvSpPr>
            <a:spLocks noChangeArrowheads="1"/>
          </p:cNvSpPr>
          <p:nvPr/>
        </p:nvSpPr>
        <p:spPr bwMode="auto">
          <a:xfrm>
            <a:off x="4375470" y="1982787"/>
            <a:ext cx="603250" cy="173303"/>
          </a:xfrm>
          <a:prstGeom prst="rect">
            <a:avLst/>
          </a:prstGeom>
          <a:solidFill>
            <a:srgbClr val="00CC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1500" name="Group 12" title="&quot;&quot;"/>
          <p:cNvGrpSpPr>
            <a:grpSpLocks/>
          </p:cNvGrpSpPr>
          <p:nvPr/>
        </p:nvGrpSpPr>
        <p:grpSpPr bwMode="auto">
          <a:xfrm>
            <a:off x="4953588" y="1982787"/>
            <a:ext cx="420688" cy="980282"/>
            <a:chOff x="486" y="59"/>
            <a:chExt cx="53" cy="176"/>
          </a:xfrm>
        </p:grpSpPr>
        <p:sp>
          <p:nvSpPr>
            <p:cNvPr id="40978" name="Freeform 13"/>
            <p:cNvSpPr>
              <a:spLocks/>
            </p:cNvSpPr>
            <p:nvPr/>
          </p:nvSpPr>
          <p:spPr bwMode="auto">
            <a:xfrm>
              <a:off x="490" y="59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0979" name="Text Box 14"/>
            <p:cNvSpPr txBox="1">
              <a:spLocks noChangeArrowheads="1"/>
            </p:cNvSpPr>
            <p:nvPr/>
          </p:nvSpPr>
          <p:spPr bwMode="auto">
            <a:xfrm>
              <a:off x="486" y="190"/>
              <a:ext cx="5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00FF"/>
                  </a:solidFill>
                </a:rPr>
                <a:t>7</a:t>
              </a:r>
            </a:p>
          </p:txBody>
        </p:sp>
      </p:grpSp>
      <p:grpSp>
        <p:nvGrpSpPr>
          <p:cNvPr id="191504" name="Group 16" title="&quot;&quot;"/>
          <p:cNvGrpSpPr>
            <a:grpSpLocks/>
          </p:cNvGrpSpPr>
          <p:nvPr/>
        </p:nvGrpSpPr>
        <p:grpSpPr bwMode="auto">
          <a:xfrm>
            <a:off x="5506568" y="4073857"/>
            <a:ext cx="404813" cy="1044053"/>
            <a:chOff x="557" y="62"/>
            <a:chExt cx="51" cy="176"/>
          </a:xfrm>
        </p:grpSpPr>
        <p:sp>
          <p:nvSpPr>
            <p:cNvPr id="40976" name="Freeform 17"/>
            <p:cNvSpPr>
              <a:spLocks/>
            </p:cNvSpPr>
            <p:nvPr/>
          </p:nvSpPr>
          <p:spPr bwMode="auto">
            <a:xfrm>
              <a:off x="561" y="62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0977" name="Text Box 18"/>
            <p:cNvSpPr txBox="1">
              <a:spLocks noChangeArrowheads="1"/>
            </p:cNvSpPr>
            <p:nvPr/>
          </p:nvSpPr>
          <p:spPr bwMode="auto">
            <a:xfrm>
              <a:off x="557" y="196"/>
              <a:ext cx="5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2621338" y="3454230"/>
            <a:ext cx="254000" cy="652450"/>
            <a:chOff x="2622606" y="3566319"/>
            <a:chExt cx="254000" cy="652450"/>
          </a:xfrm>
        </p:grpSpPr>
        <p:sp>
          <p:nvSpPr>
            <p:cNvPr id="191508" name="Line 20"/>
            <p:cNvSpPr>
              <a:spLocks noChangeShapeType="1"/>
            </p:cNvSpPr>
            <p:nvPr/>
          </p:nvSpPr>
          <p:spPr bwMode="auto">
            <a:xfrm>
              <a:off x="2739020" y="3796506"/>
              <a:ext cx="9317" cy="4222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1507" name="Rectangle 19"/>
            <p:cNvSpPr>
              <a:spLocks noChangeArrowheads="1"/>
            </p:cNvSpPr>
            <p:nvPr/>
          </p:nvSpPr>
          <p:spPr bwMode="auto">
            <a:xfrm>
              <a:off x="2622606" y="3566319"/>
              <a:ext cx="254000" cy="2540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500">
                  <a:solidFill>
                    <a:schemeClr val="bg1"/>
                  </a:solidFill>
                </a:rPr>
                <a:t>11</a:t>
              </a:r>
            </a:p>
          </p:txBody>
        </p:sp>
      </p:grpSp>
      <p:pic>
        <p:nvPicPr>
          <p:cNvPr id="4" name="Picture 3" descr="driver's daily lo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86" y="1365905"/>
            <a:ext cx="7019396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 animBg="1"/>
      <p:bldP spid="191494" grpId="0" animBg="1"/>
      <p:bldP spid="191495" grpId="0" animBg="1"/>
      <p:bldP spid="191495" grpId="1" animBg="1"/>
      <p:bldP spid="1914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11-Hour Rule (cont.)</a:t>
            </a:r>
          </a:p>
        </p:txBody>
      </p:sp>
      <p:graphicFrame>
        <p:nvGraphicFramePr>
          <p:cNvPr id="41987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31213"/>
              </p:ext>
            </p:extLst>
          </p:nvPr>
        </p:nvGraphicFramePr>
        <p:xfrm>
          <a:off x="1024259" y="3342746"/>
          <a:ext cx="7020718" cy="194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259" y="3342746"/>
                        <a:ext cx="7020718" cy="1940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980740"/>
              </p:ext>
            </p:extLst>
          </p:nvPr>
        </p:nvGraphicFramePr>
        <p:xfrm>
          <a:off x="1484633" y="1371600"/>
          <a:ext cx="6062927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633" y="1371600"/>
                        <a:ext cx="6062927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7" name="Rectangle 5" title="&quot;&quot;"/>
          <p:cNvSpPr>
            <a:spLocks noChangeArrowheads="1"/>
          </p:cNvSpPr>
          <p:nvPr/>
        </p:nvSpPr>
        <p:spPr bwMode="auto">
          <a:xfrm>
            <a:off x="3147540" y="2157621"/>
            <a:ext cx="2217208" cy="173303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2518" name="Rectangle 6" title="&quot;&quot;"/>
          <p:cNvSpPr>
            <a:spLocks noChangeArrowheads="1"/>
          </p:cNvSpPr>
          <p:nvPr/>
        </p:nvSpPr>
        <p:spPr bwMode="auto">
          <a:xfrm>
            <a:off x="2257217" y="4264819"/>
            <a:ext cx="1863989" cy="195792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2519" name="Rectangle 7" title="&quot;&quot;"/>
          <p:cNvSpPr>
            <a:spLocks noChangeArrowheads="1"/>
          </p:cNvSpPr>
          <p:nvPr/>
        </p:nvSpPr>
        <p:spPr bwMode="auto">
          <a:xfrm>
            <a:off x="5505187" y="4263496"/>
            <a:ext cx="478896" cy="195792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2520" name="Rectangle 8" title="&quot;&quot;"/>
          <p:cNvSpPr>
            <a:spLocks noChangeArrowheads="1"/>
          </p:cNvSpPr>
          <p:nvPr/>
        </p:nvSpPr>
        <p:spPr bwMode="auto">
          <a:xfrm>
            <a:off x="4819706" y="4459288"/>
            <a:ext cx="706438" cy="214954"/>
          </a:xfrm>
          <a:prstGeom prst="rect">
            <a:avLst/>
          </a:prstGeom>
          <a:solidFill>
            <a:srgbClr val="FF3300">
              <a:alpha val="74901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2521" name="Group 9" title="&quot;&quot;"/>
          <p:cNvGrpSpPr>
            <a:grpSpLocks/>
          </p:cNvGrpSpPr>
          <p:nvPr/>
        </p:nvGrpSpPr>
        <p:grpSpPr bwMode="auto">
          <a:xfrm>
            <a:off x="5321285" y="1978925"/>
            <a:ext cx="416385" cy="971333"/>
            <a:chOff x="556" y="62"/>
            <a:chExt cx="51" cy="176"/>
          </a:xfrm>
        </p:grpSpPr>
        <p:sp>
          <p:nvSpPr>
            <p:cNvPr id="42006" name="Freeform 10"/>
            <p:cNvSpPr>
              <a:spLocks/>
            </p:cNvSpPr>
            <p:nvPr/>
          </p:nvSpPr>
          <p:spPr bwMode="auto">
            <a:xfrm>
              <a:off x="561" y="62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2007" name="Text Box 11"/>
            <p:cNvSpPr txBox="1">
              <a:spLocks noChangeArrowheads="1"/>
            </p:cNvSpPr>
            <p:nvPr/>
          </p:nvSpPr>
          <p:spPr bwMode="auto">
            <a:xfrm>
              <a:off x="556" y="192"/>
              <a:ext cx="5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192524" name="Group 12" title="&quot;&quot;"/>
          <p:cNvGrpSpPr>
            <a:grpSpLocks/>
          </p:cNvGrpSpPr>
          <p:nvPr/>
        </p:nvGrpSpPr>
        <p:grpSpPr bwMode="auto">
          <a:xfrm>
            <a:off x="5214630" y="4058443"/>
            <a:ext cx="291042" cy="1099344"/>
            <a:chOff x="577" y="279"/>
            <a:chExt cx="35" cy="176"/>
          </a:xfrm>
        </p:grpSpPr>
        <p:sp>
          <p:nvSpPr>
            <p:cNvPr id="42004" name="Freeform 13"/>
            <p:cNvSpPr>
              <a:spLocks/>
            </p:cNvSpPr>
            <p:nvPr/>
          </p:nvSpPr>
          <p:spPr bwMode="auto">
            <a:xfrm flipH="1">
              <a:off x="577" y="279"/>
              <a:ext cx="35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2005" name="Text Box 14"/>
            <p:cNvSpPr txBox="1">
              <a:spLocks noChangeArrowheads="1"/>
            </p:cNvSpPr>
            <p:nvPr/>
          </p:nvSpPr>
          <p:spPr bwMode="auto">
            <a:xfrm>
              <a:off x="581" y="412"/>
              <a:ext cx="31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192529" name="Group 17" title="&quot;&quot;"/>
          <p:cNvGrpSpPr>
            <a:grpSpLocks/>
          </p:cNvGrpSpPr>
          <p:nvPr/>
        </p:nvGrpSpPr>
        <p:grpSpPr bwMode="auto">
          <a:xfrm>
            <a:off x="4076563" y="4058443"/>
            <a:ext cx="393080" cy="1099344"/>
            <a:chOff x="624" y="60"/>
            <a:chExt cx="53" cy="176"/>
          </a:xfrm>
        </p:grpSpPr>
        <p:sp>
          <p:nvSpPr>
            <p:cNvPr id="42002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CC99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2003" name="Text Box 19"/>
            <p:cNvSpPr txBox="1">
              <a:spLocks noChangeArrowheads="1"/>
            </p:cNvSpPr>
            <p:nvPr/>
          </p:nvSpPr>
          <p:spPr bwMode="auto">
            <a:xfrm>
              <a:off x="624" y="193"/>
              <a:ext cx="5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4703535" y="3435592"/>
            <a:ext cx="254000" cy="624342"/>
            <a:chOff x="4692706" y="3592816"/>
            <a:chExt cx="254000" cy="662780"/>
          </a:xfrm>
        </p:grpSpPr>
        <p:sp>
          <p:nvSpPr>
            <p:cNvPr id="192532" name="Rectangle 20"/>
            <p:cNvSpPr>
              <a:spLocks noChangeArrowheads="1"/>
            </p:cNvSpPr>
            <p:nvPr/>
          </p:nvSpPr>
          <p:spPr bwMode="auto">
            <a:xfrm>
              <a:off x="4692706" y="3592816"/>
              <a:ext cx="254000" cy="2540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5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92533" name="Line 21"/>
            <p:cNvSpPr>
              <a:spLocks noChangeShapeType="1"/>
            </p:cNvSpPr>
            <p:nvPr/>
          </p:nvSpPr>
          <p:spPr bwMode="auto">
            <a:xfrm>
              <a:off x="4819706" y="3846817"/>
              <a:ext cx="0" cy="40877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81" y="1346465"/>
            <a:ext cx="7019396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 animBg="1"/>
      <p:bldP spid="192518" grpId="0" animBg="1"/>
      <p:bldP spid="192519" grpId="0" animBg="1"/>
      <p:bldP spid="192519" grpId="1" animBg="1"/>
      <p:bldP spid="192520" grpId="0" animBg="1"/>
      <p:bldP spid="1925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11-Hour Rule (cont.)</a:t>
            </a:r>
          </a:p>
        </p:txBody>
      </p:sp>
      <p:graphicFrame>
        <p:nvGraphicFramePr>
          <p:cNvPr id="43011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268704"/>
              </p:ext>
            </p:extLst>
          </p:nvPr>
        </p:nvGraphicFramePr>
        <p:xfrm>
          <a:off x="1082731" y="3371850"/>
          <a:ext cx="7019396" cy="194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31" y="3371850"/>
                        <a:ext cx="7019396" cy="1940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29116" y="4939439"/>
            <a:ext cx="1420813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33" dirty="0">
                <a:solidFill>
                  <a:srgbClr val="000000"/>
                </a:solidFill>
              </a:rPr>
              <a:t>Stopped For Inspection</a:t>
            </a:r>
            <a:endParaRPr lang="en-US" sz="1500" dirty="0"/>
          </a:p>
        </p:txBody>
      </p:sp>
      <p:graphicFrame>
        <p:nvGraphicFramePr>
          <p:cNvPr id="43013" name="Object 5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790505"/>
              </p:ext>
            </p:extLst>
          </p:nvPr>
        </p:nvGraphicFramePr>
        <p:xfrm>
          <a:off x="1539137" y="1371600"/>
          <a:ext cx="6068219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137" y="1371600"/>
                        <a:ext cx="6068219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Rectangle 6" title="&quot;&quot;"/>
          <p:cNvSpPr>
            <a:spLocks noChangeArrowheads="1"/>
          </p:cNvSpPr>
          <p:nvPr/>
        </p:nvSpPr>
        <p:spPr bwMode="auto">
          <a:xfrm>
            <a:off x="2594824" y="2166673"/>
            <a:ext cx="1609990" cy="170656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3543" name="Rectangle 7" title="&quot;&quot;"/>
          <p:cNvSpPr>
            <a:spLocks noChangeArrowheads="1"/>
          </p:cNvSpPr>
          <p:nvPr/>
        </p:nvSpPr>
        <p:spPr bwMode="auto">
          <a:xfrm>
            <a:off x="6840064" y="2166673"/>
            <a:ext cx="205052" cy="175948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3544" name="Rectangle 8" title="&quot;&quot;"/>
          <p:cNvSpPr>
            <a:spLocks noChangeArrowheads="1"/>
          </p:cNvSpPr>
          <p:nvPr/>
        </p:nvSpPr>
        <p:spPr bwMode="auto">
          <a:xfrm>
            <a:off x="1828799" y="4278573"/>
            <a:ext cx="1658203" cy="213093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3545" name="Rectangle 9" title="&quot;&quot;"/>
          <p:cNvSpPr>
            <a:spLocks noChangeArrowheads="1"/>
          </p:cNvSpPr>
          <p:nvPr/>
        </p:nvSpPr>
        <p:spPr bwMode="auto">
          <a:xfrm>
            <a:off x="5415282" y="2166672"/>
            <a:ext cx="405035" cy="165365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 dirty="0"/>
          </a:p>
        </p:txBody>
      </p:sp>
      <p:sp>
        <p:nvSpPr>
          <p:cNvPr id="193552" name="Freeform 16" title="&quot;&quot;"/>
          <p:cNvSpPr>
            <a:spLocks/>
          </p:cNvSpPr>
          <p:nvPr/>
        </p:nvSpPr>
        <p:spPr bwMode="auto">
          <a:xfrm>
            <a:off x="2674960" y="2342621"/>
            <a:ext cx="2966067" cy="1935951"/>
          </a:xfrm>
          <a:custGeom>
            <a:avLst/>
            <a:gdLst>
              <a:gd name="T0" fmla="*/ 0 w 321"/>
              <a:gd name="T1" fmla="*/ 2147483647 h 118"/>
              <a:gd name="T2" fmla="*/ 2147483647 w 321"/>
              <a:gd name="T3" fmla="*/ 2147483647 h 118"/>
              <a:gd name="T4" fmla="*/ 2147483647 w 321"/>
              <a:gd name="T5" fmla="*/ 2147483647 h 118"/>
              <a:gd name="T6" fmla="*/ 2147483647 w 321"/>
              <a:gd name="T7" fmla="*/ 0 h 1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" h="118">
                <a:moveTo>
                  <a:pt x="0" y="118"/>
                </a:moveTo>
                <a:cubicBezTo>
                  <a:pt x="16" y="108"/>
                  <a:pt x="58" y="64"/>
                  <a:pt x="94" y="55"/>
                </a:cubicBezTo>
                <a:cubicBezTo>
                  <a:pt x="130" y="46"/>
                  <a:pt x="178" y="73"/>
                  <a:pt x="216" y="64"/>
                </a:cubicBezTo>
                <a:cubicBezTo>
                  <a:pt x="254" y="55"/>
                  <a:pt x="299" y="13"/>
                  <a:pt x="321" y="0"/>
                </a:cubicBezTo>
              </a:path>
            </a:pathLst>
          </a:custGeom>
          <a:noFill/>
          <a:ln w="38100" cmpd="sng">
            <a:solidFill>
              <a:srgbClr val="00CC00"/>
            </a:solidFill>
            <a:round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 dirty="0"/>
          </a:p>
        </p:txBody>
      </p:sp>
      <p:grpSp>
        <p:nvGrpSpPr>
          <p:cNvPr id="193554" name="Group 18" title="&quot;&quot;"/>
          <p:cNvGrpSpPr>
            <a:grpSpLocks/>
          </p:cNvGrpSpPr>
          <p:nvPr/>
        </p:nvGrpSpPr>
        <p:grpSpPr bwMode="auto">
          <a:xfrm>
            <a:off x="5764076" y="1976172"/>
            <a:ext cx="459303" cy="968376"/>
            <a:chOff x="1158" y="576"/>
            <a:chExt cx="245" cy="1056"/>
          </a:xfrm>
        </p:grpSpPr>
        <p:sp>
          <p:nvSpPr>
            <p:cNvPr id="43025" name="Freeform 19"/>
            <p:cNvSpPr>
              <a:spLocks/>
            </p:cNvSpPr>
            <p:nvPr/>
          </p:nvSpPr>
          <p:spPr bwMode="auto">
            <a:xfrm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26" name="Text Box 20"/>
            <p:cNvSpPr txBox="1">
              <a:spLocks noChangeArrowheads="1"/>
            </p:cNvSpPr>
            <p:nvPr/>
          </p:nvSpPr>
          <p:spPr bwMode="auto">
            <a:xfrm>
              <a:off x="1158" y="1366"/>
              <a:ext cx="245" cy="15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/>
                <a:t>10</a:t>
              </a:r>
            </a:p>
          </p:txBody>
        </p:sp>
      </p:grpSp>
      <p:grpSp>
        <p:nvGrpSpPr>
          <p:cNvPr id="22" name="Group 17" title="&quot;&quot;"/>
          <p:cNvGrpSpPr>
            <a:grpSpLocks/>
          </p:cNvGrpSpPr>
          <p:nvPr/>
        </p:nvGrpSpPr>
        <p:grpSpPr bwMode="auto">
          <a:xfrm>
            <a:off x="4158128" y="1976172"/>
            <a:ext cx="393080" cy="968376"/>
            <a:chOff x="624" y="60"/>
            <a:chExt cx="53" cy="176"/>
          </a:xfrm>
        </p:grpSpPr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CC99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624" y="190"/>
              <a:ext cx="5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25" name="Group 17" title="&quot;&quot;"/>
          <p:cNvGrpSpPr>
            <a:grpSpLocks/>
          </p:cNvGrpSpPr>
          <p:nvPr/>
        </p:nvGrpSpPr>
        <p:grpSpPr bwMode="auto">
          <a:xfrm flipH="1">
            <a:off x="6546147" y="1976172"/>
            <a:ext cx="453105" cy="968376"/>
            <a:chOff x="608" y="60"/>
            <a:chExt cx="58" cy="176"/>
          </a:xfrm>
        </p:grpSpPr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630" y="60"/>
              <a:ext cx="36" cy="17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 h 1056"/>
                <a:gd name="T4" fmla="*/ 0 w 192"/>
                <a:gd name="T5" fmla="*/ 1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CC99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608" y="190"/>
              <a:ext cx="53" cy="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1082731" y="1371600"/>
            <a:ext cx="7019396" cy="3937000"/>
            <a:chOff x="-6115955" y="1375569"/>
            <a:chExt cx="7019396" cy="3937000"/>
          </a:xfrm>
        </p:grpSpPr>
        <p:pic>
          <p:nvPicPr>
            <p:cNvPr id="4" name="Picture 3" descr="driver's daily lo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15955" y="1375569"/>
              <a:ext cx="7019396" cy="393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-1283410" y="4979544"/>
              <a:ext cx="1420813" cy="220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833" dirty="0">
                  <a:solidFill>
                    <a:srgbClr val="000000"/>
                  </a:solidFill>
                </a:rPr>
                <a:t>Stopped For Inspection</a:t>
              </a:r>
              <a:endParaRPr lang="en-US" sz="1500" dirty="0"/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nimBg="1"/>
      <p:bldP spid="193543" grpId="0" animBg="1"/>
      <p:bldP spid="193544" grpId="0" animBg="1"/>
      <p:bldP spid="193545" grpId="0" animBg="1"/>
      <p:bldP spid="1935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Driver #3 – 11-Hour Rule (cont.)</a:t>
            </a:r>
          </a:p>
        </p:txBody>
      </p:sp>
      <p:graphicFrame>
        <p:nvGraphicFramePr>
          <p:cNvPr id="44035" name="Object 3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594848"/>
              </p:ext>
            </p:extLst>
          </p:nvPr>
        </p:nvGraphicFramePr>
        <p:xfrm>
          <a:off x="1082731" y="3370527"/>
          <a:ext cx="7020718" cy="19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" name="Worksheet" r:id="rId3" imgW="8424572" imgH="2328722" progId="">
                  <p:embed/>
                </p:oleObj>
              </mc:Choice>
              <mc:Fallback>
                <p:oleObj name="Worksheet" r:id="rId3" imgW="8424572" imgH="2328722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31" y="3370527"/>
                        <a:ext cx="7020718" cy="19407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029116" y="4947444"/>
            <a:ext cx="1420813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33" dirty="0">
                <a:solidFill>
                  <a:srgbClr val="000000"/>
                </a:solidFill>
              </a:rPr>
              <a:t>Stopped For Inspection</a:t>
            </a:r>
            <a:endParaRPr lang="en-US" sz="1500" dirty="0"/>
          </a:p>
        </p:txBody>
      </p:sp>
      <p:graphicFrame>
        <p:nvGraphicFramePr>
          <p:cNvPr id="44037" name="Object 5" title="&quot;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446140"/>
              </p:ext>
            </p:extLst>
          </p:nvPr>
        </p:nvGraphicFramePr>
        <p:xfrm>
          <a:off x="1539137" y="1371600"/>
          <a:ext cx="6068219" cy="167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" name="Worksheet" r:id="rId5" imgW="8424572" imgH="2328722" progId="">
                  <p:embed/>
                </p:oleObj>
              </mc:Choice>
              <mc:Fallback>
                <p:oleObj name="Worksheet" r:id="rId5" imgW="8424572" imgH="2328722" progId="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137" y="1371600"/>
                        <a:ext cx="6068219" cy="1676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6" name="Rectangle 6" title="&quot;&quot;"/>
          <p:cNvSpPr>
            <a:spLocks noChangeArrowheads="1"/>
          </p:cNvSpPr>
          <p:nvPr/>
        </p:nvSpPr>
        <p:spPr bwMode="auto">
          <a:xfrm>
            <a:off x="6834772" y="2166673"/>
            <a:ext cx="205052" cy="175948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194567" name="Rectangle 7" title="&quot;&quot;"/>
          <p:cNvSpPr>
            <a:spLocks noChangeArrowheads="1"/>
          </p:cNvSpPr>
          <p:nvPr/>
        </p:nvSpPr>
        <p:spPr bwMode="auto">
          <a:xfrm>
            <a:off x="1847377" y="4284662"/>
            <a:ext cx="1629833" cy="211667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44040" name="Rectangle 8" title="&quot;&quot;"/>
          <p:cNvSpPr>
            <a:spLocks noChangeArrowheads="1"/>
          </p:cNvSpPr>
          <p:nvPr/>
        </p:nvSpPr>
        <p:spPr bwMode="auto">
          <a:xfrm>
            <a:off x="5415282" y="2157622"/>
            <a:ext cx="391583" cy="175948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4577" name="Group 17" title="&quot;&quot;"/>
          <p:cNvGrpSpPr>
            <a:grpSpLocks/>
          </p:cNvGrpSpPr>
          <p:nvPr/>
        </p:nvGrpSpPr>
        <p:grpSpPr bwMode="auto">
          <a:xfrm>
            <a:off x="3413447" y="4091516"/>
            <a:ext cx="394278" cy="1101990"/>
            <a:chOff x="1915" y="672"/>
            <a:chExt cx="221" cy="1056"/>
          </a:xfrm>
        </p:grpSpPr>
        <p:sp>
          <p:nvSpPr>
            <p:cNvPr id="44052" name="Freeform 18"/>
            <p:cNvSpPr>
              <a:spLocks/>
            </p:cNvSpPr>
            <p:nvPr/>
          </p:nvSpPr>
          <p:spPr bwMode="auto">
            <a:xfrm>
              <a:off x="1944" y="672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4053" name="Text Box 19"/>
            <p:cNvSpPr txBox="1">
              <a:spLocks noChangeArrowheads="1"/>
            </p:cNvSpPr>
            <p:nvPr/>
          </p:nvSpPr>
          <p:spPr bwMode="auto">
            <a:xfrm>
              <a:off x="1915" y="1480"/>
              <a:ext cx="198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194580" name="Group 20" title="&quot;&quot;"/>
          <p:cNvGrpSpPr>
            <a:grpSpLocks/>
          </p:cNvGrpSpPr>
          <p:nvPr/>
        </p:nvGrpSpPr>
        <p:grpSpPr bwMode="auto">
          <a:xfrm flipH="1">
            <a:off x="5663820" y="4080680"/>
            <a:ext cx="423290" cy="1112826"/>
            <a:chOff x="1920" y="672"/>
            <a:chExt cx="216" cy="1056"/>
          </a:xfrm>
        </p:grpSpPr>
        <p:sp>
          <p:nvSpPr>
            <p:cNvPr id="44050" name="Freeform 21"/>
            <p:cNvSpPr>
              <a:spLocks/>
            </p:cNvSpPr>
            <p:nvPr/>
          </p:nvSpPr>
          <p:spPr bwMode="auto">
            <a:xfrm>
              <a:off x="1944" y="672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4051" name="Text Box 22"/>
            <p:cNvSpPr txBox="1">
              <a:spLocks noChangeArrowheads="1"/>
            </p:cNvSpPr>
            <p:nvPr/>
          </p:nvSpPr>
          <p:spPr bwMode="auto">
            <a:xfrm>
              <a:off x="1920" y="1494"/>
              <a:ext cx="192" cy="1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sp>
        <p:nvSpPr>
          <p:cNvPr id="194583" name="Rectangle 23" title="&quot;&quot;"/>
          <p:cNvSpPr>
            <a:spLocks noChangeArrowheads="1"/>
          </p:cNvSpPr>
          <p:nvPr/>
        </p:nvSpPr>
        <p:spPr bwMode="auto">
          <a:xfrm>
            <a:off x="4641377" y="4073857"/>
            <a:ext cx="483357" cy="210805"/>
          </a:xfrm>
          <a:prstGeom prst="rect">
            <a:avLst/>
          </a:prstGeom>
          <a:solidFill>
            <a:srgbClr val="00CC00">
              <a:alpha val="74901"/>
            </a:srgbClr>
          </a:solidFill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194573" name="Group 13" title="&quot;&quot;"/>
          <p:cNvGrpSpPr>
            <a:grpSpLocks/>
          </p:cNvGrpSpPr>
          <p:nvPr/>
        </p:nvGrpSpPr>
        <p:grpSpPr bwMode="auto">
          <a:xfrm>
            <a:off x="4235244" y="4091516"/>
            <a:ext cx="412302" cy="1101990"/>
            <a:chOff x="1188" y="576"/>
            <a:chExt cx="198" cy="1056"/>
          </a:xfrm>
        </p:grpSpPr>
        <p:sp>
          <p:nvSpPr>
            <p:cNvPr id="44054" name="Freeform 14"/>
            <p:cNvSpPr>
              <a:spLocks/>
            </p:cNvSpPr>
            <p:nvPr/>
          </p:nvSpPr>
          <p:spPr bwMode="auto">
            <a:xfrm flipH="1"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4055" name="Text Box 15"/>
            <p:cNvSpPr txBox="1">
              <a:spLocks noChangeArrowheads="1"/>
            </p:cNvSpPr>
            <p:nvPr/>
          </p:nvSpPr>
          <p:spPr bwMode="auto">
            <a:xfrm>
              <a:off x="1212" y="1398"/>
              <a:ext cx="174" cy="2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/>
                <a:t>10</a:t>
              </a:r>
            </a:p>
          </p:txBody>
        </p:sp>
      </p:grpSp>
      <p:grpSp>
        <p:nvGrpSpPr>
          <p:cNvPr id="25" name="Group 18" title="&quot;&quot;"/>
          <p:cNvGrpSpPr>
            <a:grpSpLocks/>
          </p:cNvGrpSpPr>
          <p:nvPr/>
        </p:nvGrpSpPr>
        <p:grpSpPr bwMode="auto">
          <a:xfrm>
            <a:off x="5764077" y="1976172"/>
            <a:ext cx="404712" cy="927365"/>
            <a:chOff x="1158" y="576"/>
            <a:chExt cx="245" cy="1056"/>
          </a:xfrm>
        </p:grpSpPr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1188" y="576"/>
              <a:ext cx="192" cy="1056"/>
            </a:xfrm>
            <a:custGeom>
              <a:avLst/>
              <a:gdLst>
                <a:gd name="T0" fmla="*/ 0 w 192"/>
                <a:gd name="T1" fmla="*/ 0 h 1056"/>
                <a:gd name="T2" fmla="*/ 0 w 192"/>
                <a:gd name="T3" fmla="*/ 1056 h 1056"/>
                <a:gd name="T4" fmla="*/ 192 w 192"/>
                <a:gd name="T5" fmla="*/ 1056 h 10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1056">
                  <a:moveTo>
                    <a:pt x="0" y="0"/>
                  </a:moveTo>
                  <a:lnTo>
                    <a:pt x="0" y="1056"/>
                  </a:lnTo>
                  <a:lnTo>
                    <a:pt x="192" y="1056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1158" y="1366"/>
              <a:ext cx="245" cy="15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dirty="0"/>
                <a:t>10</a:t>
              </a:r>
            </a:p>
          </p:txBody>
        </p:sp>
      </p:grpSp>
      <p:grpSp>
        <p:nvGrpSpPr>
          <p:cNvPr id="2" name="Group 1" title="&quot;&quot;"/>
          <p:cNvGrpSpPr/>
          <p:nvPr/>
        </p:nvGrpSpPr>
        <p:grpSpPr>
          <a:xfrm>
            <a:off x="1062480" y="1369359"/>
            <a:ext cx="7019396" cy="3940968"/>
            <a:chOff x="-6119313" y="1371600"/>
            <a:chExt cx="7019396" cy="3940968"/>
          </a:xfrm>
        </p:grpSpPr>
        <p:pic>
          <p:nvPicPr>
            <p:cNvPr id="4" name="Picture 3" descr="driver's daily lo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19313" y="1371600"/>
              <a:ext cx="7019396" cy="394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-1318031" y="4954100"/>
              <a:ext cx="1420813" cy="220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833" dirty="0">
                  <a:solidFill>
                    <a:srgbClr val="000000"/>
                  </a:solidFill>
                </a:rPr>
                <a:t>Stopped For Inspection</a:t>
              </a:r>
              <a:endParaRPr lang="en-US" sz="1500" dirty="0"/>
            </a:p>
          </p:txBody>
        </p:sp>
      </p:grpSp>
      <p:sp>
        <p:nvSpPr>
          <p:cNvPr id="28" name="Slide Number Placeholder 2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1970C2-5AE5-4E2D-87B7-997C2A03737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9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 animBg="1"/>
      <p:bldP spid="194567" grpId="0" animBg="1"/>
      <p:bldP spid="44040" grpId="0" animBg="1"/>
      <p:bldP spid="19458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63A0251A87ED478567E7726A408CFE" ma:contentTypeVersion="1" ma:contentTypeDescription="Create a new document." ma:contentTypeScope="" ma:versionID="66061b0f756c737536c8eef99c27a60e">
  <xsd:schema xmlns:xsd="http://www.w3.org/2001/XMLSchema" xmlns:xs="http://www.w3.org/2001/XMLSchema" xmlns:p="http://schemas.microsoft.com/office/2006/metadata/properties" xmlns:ns2="6ec60af1-6d1e-4575-bf73-1b6e791fcd10" targetNamespace="http://schemas.microsoft.com/office/2006/metadata/properties" ma:root="true" ma:fieldsID="d8569b85fa5f7fc40d4b9b6d7d86b682" ns2:_="">
    <xsd:import namespace="6ec60af1-6d1e-4575-bf73-1b6e791fcd1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60af1-6d1e-4575-bf73-1b6e791fcd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D2D8C2-61CB-413C-ACCE-FD6EB7DAC525}"/>
</file>

<file path=customXml/itemProps2.xml><?xml version="1.0" encoding="utf-8"?>
<ds:datastoreItem xmlns:ds="http://schemas.openxmlformats.org/officeDocument/2006/customXml" ds:itemID="{9003A54B-00A9-4F50-BC87-5EEB67C9C1AC}"/>
</file>

<file path=customXml/itemProps3.xml><?xml version="1.0" encoding="utf-8"?>
<ds:datastoreItem xmlns:ds="http://schemas.openxmlformats.org/officeDocument/2006/customXml" ds:itemID="{52267392-7F08-48F8-8C3D-5EC9E64436D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5051</TotalTime>
  <Words>900</Words>
  <Application>Microsoft Office PowerPoint</Application>
  <PresentationFormat>On-screen Show (16:10)</PresentationFormat>
  <Paragraphs>211</Paragraphs>
  <Slides>26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Times New Roman</vt:lpstr>
      <vt:lpstr>Wingdings</vt:lpstr>
      <vt:lpstr>1_Office Theme</vt:lpstr>
      <vt:lpstr>Worksheet</vt:lpstr>
      <vt:lpstr>Driver #3: 11-Hour Rule</vt:lpstr>
      <vt:lpstr>Driver #3 – 11-Hour Rule</vt:lpstr>
      <vt:lpstr>Driver #3 – 11-Hour Rule (cont.)</vt:lpstr>
      <vt:lpstr>Driver #3 - 11- Hour Rule (cont.)</vt:lpstr>
      <vt:lpstr>Driver #3 – 11-Hour Rule (cont.)</vt:lpstr>
      <vt:lpstr>Driver #3 – 11-Hour Rule (cont.)</vt:lpstr>
      <vt:lpstr>Driver #3 – 11-Hour Rule (cont.)</vt:lpstr>
      <vt:lpstr>Driver #3 – 11-Hour Rule (cont.)</vt:lpstr>
      <vt:lpstr>Driver #3 – 11-Hour Rule (cont.)</vt:lpstr>
      <vt:lpstr>Driver #3 11-Hour Violations</vt:lpstr>
      <vt:lpstr>Driver #3: 14-Hour Rule</vt:lpstr>
      <vt:lpstr>Driver #3 – 14-Hour Rule</vt:lpstr>
      <vt:lpstr>Driver #3 – 14-Hour Rule (cont.)</vt:lpstr>
      <vt:lpstr>Driver #3 - 14- Hour Rule (cont.)</vt:lpstr>
      <vt:lpstr>Driver #3 – 14-Hour Rule (cont.)</vt:lpstr>
      <vt:lpstr>Driver #3 – 14-Hour Rule (cont.)</vt:lpstr>
      <vt:lpstr>Driver #3 – 14-Hour Rule (cont.)</vt:lpstr>
      <vt:lpstr>Driver #3 – 14-Hour Rule (cont.)</vt:lpstr>
      <vt:lpstr>Driver #3 14-Hour Violations</vt:lpstr>
      <vt:lpstr>Driver #3: 60/70-Hour Rule</vt:lpstr>
      <vt:lpstr>Driver #3 – 60/70-Hour Rule</vt:lpstr>
      <vt:lpstr>Driver #3 – 60/70-Hour Rule (cont.)</vt:lpstr>
      <vt:lpstr>Driver #3 – 60/70-Hour Rule (cont.)</vt:lpstr>
      <vt:lpstr>Driver #3 – 60/70-Hour Rule (cont.)</vt:lpstr>
      <vt:lpstr>Driver #3 70-Hour Rule Results</vt:lpstr>
      <vt:lpstr>Driver #3 – 34-Hour Restart</vt:lpstr>
    </vt:vector>
  </TitlesOfParts>
  <Company>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USDOT_User</dc:creator>
  <cp:lastModifiedBy>SNEDAKER Teri</cp:lastModifiedBy>
  <cp:revision>346</cp:revision>
  <dcterms:created xsi:type="dcterms:W3CDTF">2016-09-19T18:24:13Z</dcterms:created>
  <dcterms:modified xsi:type="dcterms:W3CDTF">2021-04-01T20:11:39Z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0x010100B963A0251A87ED478567E7726A408CFE</vt:lpwstr>
  </property>
</Properties>
</file>