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426" r:id="rId2"/>
    <p:sldId id="417" r:id="rId3"/>
    <p:sldId id="418" r:id="rId4"/>
    <p:sldId id="419" r:id="rId5"/>
    <p:sldId id="420" r:id="rId6"/>
    <p:sldId id="421" r:id="rId7"/>
    <p:sldId id="422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hla, Nadine CTR (FMCSA)" initials="KNC(" lastIdx="1" clrIdx="0">
    <p:extLst>
      <p:ext uri="{19B8F6BF-5375-455C-9EA6-DF929625EA0E}">
        <p15:presenceInfo xmlns:p15="http://schemas.microsoft.com/office/powerpoint/2012/main" userId="S-1-5-21-982035342-1880134254-310265210-6307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63636"/>
    <a:srgbClr val="242424"/>
    <a:srgbClr val="BBB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9" autoAdjust="0"/>
    <p:restoredTop sz="86386" autoAdjust="0"/>
  </p:normalViewPr>
  <p:slideViewPr>
    <p:cSldViewPr snapToGrid="0">
      <p:cViewPr varScale="1">
        <p:scale>
          <a:sx n="76" d="100"/>
          <a:sy n="76" d="100"/>
        </p:scale>
        <p:origin x="84" y="8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DAB12-DD2B-4A35-AF24-E6595CBBC297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105A9-2564-4213-958A-1A12C510E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50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F66BD-2D70-4B26-9B66-4ED463343BDD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78392-88B6-46E7-AD58-49F6FE93B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64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228600" y="1027043"/>
            <a:ext cx="8689294" cy="34455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24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Slide Title Here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395768"/>
            <a:ext cx="8689294" cy="677108"/>
          </a:xfrm>
          <a:prstGeom prst="rect">
            <a:avLst/>
          </a:prstGeom>
        </p:spPr>
        <p:txBody>
          <a:bodyPr tIns="0" bIns="0">
            <a:noAutofit/>
          </a:bodyPr>
          <a:lstStyle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+mn-lt"/>
                <a:cs typeface="Arial" panose="020B0604020202020204" pitchFamily="34" charset="0"/>
              </a:defRPr>
            </a:lvl5pPr>
          </a:lstStyle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Slide Text Here</a:t>
            </a:r>
          </a:p>
          <a:p>
            <a:pPr lvl="4"/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86600" y="539777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1970C2-5AE5-4E2D-87B7-997C2A0373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8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3661889"/>
            <a:ext cx="8689294" cy="1538287"/>
          </a:xfrm>
          <a:prstGeom prst="rect">
            <a:avLst/>
          </a:prstGeom>
        </p:spPr>
        <p:txBody>
          <a:bodyPr tIns="0" bIns="0">
            <a:noAutofit/>
          </a:bodyPr>
          <a:lstStyle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+mn-lt"/>
                <a:cs typeface="Arial" panose="020B0604020202020204" pitchFamily="34" charset="0"/>
              </a:defRPr>
            </a:lvl5pPr>
          </a:lstStyle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Slide Text Here</a:t>
            </a:r>
          </a:p>
          <a:p>
            <a:pPr lvl="4"/>
            <a:endParaRPr lang="en-US" dirty="0"/>
          </a:p>
        </p:txBody>
      </p:sp>
      <p:sp>
        <p:nvSpPr>
          <p:cNvPr id="1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228600" y="1027043"/>
            <a:ext cx="8689294" cy="34455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24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Slide Title Here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86600" y="539777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1970C2-5AE5-4E2D-87B7-997C2A0373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3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395768"/>
            <a:ext cx="4343400" cy="3820288"/>
          </a:xfrm>
          <a:prstGeom prst="rect">
            <a:avLst/>
          </a:prstGeom>
        </p:spPr>
        <p:txBody>
          <a:bodyPr tIns="0" bIns="0">
            <a:noAutofit/>
          </a:bodyPr>
          <a:lstStyle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+mn-lt"/>
                <a:cs typeface="Arial" panose="020B0604020202020204" pitchFamily="34" charset="0"/>
              </a:defRPr>
            </a:lvl5pPr>
          </a:lstStyle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Slide Text Here</a:t>
            </a:r>
          </a:p>
          <a:p>
            <a:pPr lvl="4"/>
            <a:endParaRPr lang="en-US" dirty="0"/>
          </a:p>
        </p:txBody>
      </p:sp>
      <p:sp>
        <p:nvSpPr>
          <p:cNvPr id="13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228600" y="1027043"/>
            <a:ext cx="8689294" cy="34455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Slide Title Here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86600" y="539777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1970C2-5AE5-4E2D-87B7-997C2A0373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6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w/Ble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782312" y="996696"/>
            <a:ext cx="4361688" cy="443484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7500"/>
              </a:lnSpc>
              <a:spcBef>
                <a:spcPts val="0"/>
              </a:spcBef>
              <a:defRPr/>
            </a:lvl1pPr>
          </a:lstStyle>
          <a:p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395768"/>
            <a:ext cx="4343400" cy="3820288"/>
          </a:xfrm>
          <a:prstGeom prst="rect">
            <a:avLst/>
          </a:prstGeom>
        </p:spPr>
        <p:txBody>
          <a:bodyPr tIns="0" bIns="0">
            <a:noAutofit/>
          </a:bodyPr>
          <a:lstStyle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+mn-lt"/>
                <a:cs typeface="Arial" panose="020B0604020202020204" pitchFamily="34" charset="0"/>
              </a:defRPr>
            </a:lvl5pPr>
          </a:lstStyle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Slide Text Here</a:t>
            </a:r>
          </a:p>
          <a:p>
            <a:pPr lvl="4"/>
            <a:endParaRPr lang="en-US" dirty="0"/>
          </a:p>
        </p:txBody>
      </p:sp>
      <p:sp>
        <p:nvSpPr>
          <p:cNvPr id="1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228600" y="1027043"/>
            <a:ext cx="8689294" cy="34455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Slide Title Here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86600" y="539777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1970C2-5AE5-4E2D-87B7-997C2A0373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8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395768"/>
            <a:ext cx="4250635" cy="3820288"/>
          </a:xfrm>
          <a:prstGeom prst="rect">
            <a:avLst/>
          </a:prstGeom>
        </p:spPr>
        <p:txBody>
          <a:bodyPr tIns="0" bIns="0">
            <a:noAutofit/>
          </a:bodyPr>
          <a:lstStyle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+mn-lt"/>
                <a:cs typeface="Arial" panose="020B0604020202020204" pitchFamily="34" charset="0"/>
              </a:defRPr>
            </a:lvl5pPr>
          </a:lstStyle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Slide Text Here</a:t>
            </a:r>
          </a:p>
          <a:p>
            <a:pPr lvl="4"/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18383" y="1397093"/>
            <a:ext cx="4289729" cy="3820288"/>
          </a:xfrm>
          <a:prstGeom prst="rect">
            <a:avLst/>
          </a:prstGeom>
        </p:spPr>
        <p:txBody>
          <a:bodyPr tIns="0" bIns="0">
            <a:noAutofit/>
          </a:bodyPr>
          <a:lstStyle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+mn-lt"/>
                <a:cs typeface="Arial" panose="020B0604020202020204" pitchFamily="34" charset="0"/>
              </a:defRPr>
            </a:lvl5pPr>
          </a:lstStyle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Enter Slide Text Here</a:t>
            </a:r>
          </a:p>
          <a:p>
            <a:pPr lvl="4"/>
            <a:endParaRPr lang="en-US" dirty="0"/>
          </a:p>
        </p:txBody>
      </p:sp>
      <p:sp>
        <p:nvSpPr>
          <p:cNvPr id="1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228600" y="1027043"/>
            <a:ext cx="8689294" cy="34455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Slide Title Here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86600" y="539777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1970C2-5AE5-4E2D-87B7-997C2A0373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6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996696"/>
            <a:ext cx="9144000" cy="444367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228600" y="3730485"/>
            <a:ext cx="5850835" cy="104029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ln w="6350">
                  <a:solidFill>
                    <a:srgbClr val="BBBBBB"/>
                  </a:solidFill>
                </a:ln>
                <a:gradFill>
                  <a:gsLst>
                    <a:gs pos="0">
                      <a:srgbClr val="363636"/>
                    </a:gs>
                    <a:gs pos="100000">
                      <a:srgbClr val="242424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Enter Topic Text Here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86600" y="539777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1970C2-5AE5-4E2D-87B7-997C2A0373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6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28599" y="1333500"/>
            <a:ext cx="8692763" cy="37716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itle 1"/>
          <p:cNvSpPr txBox="1">
            <a:spLocks noChangeAspect="1"/>
          </p:cNvSpPr>
          <p:nvPr userDrawn="1"/>
        </p:nvSpPr>
        <p:spPr>
          <a:xfrm>
            <a:off x="228600" y="439959"/>
            <a:ext cx="5928360" cy="533135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</a:rPr>
              <a:t>Rest Period Examples with Starts and Stops</a:t>
            </a:r>
          </a:p>
        </p:txBody>
      </p:sp>
      <p:sp>
        <p:nvSpPr>
          <p:cNvPr id="5" name="Title 1"/>
          <p:cNvSpPr txBox="1">
            <a:spLocks noChangeAspect="1"/>
          </p:cNvSpPr>
          <p:nvPr userDrawn="1"/>
        </p:nvSpPr>
        <p:spPr>
          <a:xfrm>
            <a:off x="221974" y="91440"/>
            <a:ext cx="5928360" cy="533135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North American Standard (NAS) - 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775CA7-AA93-450F-A8BB-925C6C8D9B1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77" y="5281797"/>
            <a:ext cx="435446" cy="43013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86600" y="5397778"/>
            <a:ext cx="2057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970C2-5AE5-4E2D-87B7-997C2A0373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3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4950" indent="-2349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2250" algn="l" defTabSz="914400" rtl="0" eaLnBrk="1" latinLnBrk="0" hangingPunct="1">
        <a:spcBef>
          <a:spcPct val="20000"/>
        </a:spcBef>
        <a:buSzPct val="80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4950" algn="l" defTabSz="914400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&quot;&quot;" title="&quot;&quot;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1" r="11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6350">
                  <a:solidFill>
                    <a:srgbClr val="BBBBBB"/>
                  </a:solidFill>
                </a:ln>
                <a:gradFill>
                  <a:gsLst>
                    <a:gs pos="0">
                      <a:srgbClr val="363636"/>
                    </a:gs>
                    <a:gs pos="100000">
                      <a:srgbClr val="242424"/>
                    </a:gs>
                  </a:gsLst>
                  <a:lin ang="5400000" scaled="0"/>
                </a:gradFill>
              </a:rPr>
              <a:t>Rest Period Examples with Starts and Stops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5385155"/>
            <a:ext cx="2057400" cy="30321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2058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</a:t>
            </a:r>
          </a:p>
        </p:txBody>
      </p:sp>
      <p:pic>
        <p:nvPicPr>
          <p:cNvPr id="4" name="Picture 2" descr="Driver's Daily Log" title="Exampl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885" y="1371600"/>
            <a:ext cx="6888724" cy="190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Driver's Daily Log" title="Exampl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885" y="3383036"/>
            <a:ext cx="6888724" cy="192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 descr="&quot;&quot;" title="&quot;&quot;"/>
          <p:cNvSpPr/>
          <p:nvPr/>
        </p:nvSpPr>
        <p:spPr>
          <a:xfrm>
            <a:off x="1523990" y="1471440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 descr="&quot;&quot;" title="&quot;&quot;"/>
          <p:cNvSpPr/>
          <p:nvPr/>
        </p:nvSpPr>
        <p:spPr>
          <a:xfrm>
            <a:off x="1547893" y="3482524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 descr="Driver's Daily Log" title="Example 1"/>
          <p:cNvGrpSpPr/>
          <p:nvPr/>
        </p:nvGrpSpPr>
        <p:grpSpPr>
          <a:xfrm>
            <a:off x="1126357" y="1379416"/>
            <a:ext cx="6888724" cy="3934894"/>
            <a:chOff x="-7181397" y="1371600"/>
            <a:chExt cx="6888724" cy="3934894"/>
          </a:xfrm>
        </p:grpSpPr>
        <p:grpSp>
          <p:nvGrpSpPr>
            <p:cNvPr id="8" name="Group 7"/>
            <p:cNvGrpSpPr/>
            <p:nvPr/>
          </p:nvGrpSpPr>
          <p:grpSpPr>
            <a:xfrm>
              <a:off x="-7181397" y="1371600"/>
              <a:ext cx="6888724" cy="3934894"/>
              <a:chOff x="1281285" y="1524000"/>
              <a:chExt cx="6888724" cy="3934894"/>
            </a:xfrm>
            <a:solidFill>
              <a:schemeClr val="bg1"/>
            </a:solidFill>
          </p:grpSpPr>
          <p:pic>
            <p:nvPicPr>
              <p:cNvPr id="6" name="Picture 2" descr="Driver's Daily Log" title="one calendar day - 24 hours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1285" y="1524000"/>
                <a:ext cx="6888724" cy="190096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1" descr="driver's daily log" title="one calendar day - 24 hours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1285" y="3535436"/>
                <a:ext cx="6888724" cy="19234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" name="Rectangle 14"/>
            <p:cNvSpPr/>
            <p:nvPr/>
          </p:nvSpPr>
          <p:spPr>
            <a:xfrm>
              <a:off x="-6965587" y="1471440"/>
              <a:ext cx="1225177" cy="3287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6953636" y="3476548"/>
              <a:ext cx="1225177" cy="3287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5" descr="&quot;&quot;" title="&quot;&quot;"/>
          <p:cNvSpPr>
            <a:spLocks noChangeArrowheads="1"/>
          </p:cNvSpPr>
          <p:nvPr/>
        </p:nvSpPr>
        <p:spPr bwMode="auto">
          <a:xfrm>
            <a:off x="1873997" y="2061882"/>
            <a:ext cx="3206003" cy="206646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6" descr="&quot;&quot;" title="&quot;&quot;"/>
          <p:cNvGrpSpPr/>
          <p:nvPr/>
        </p:nvGrpSpPr>
        <p:grpSpPr>
          <a:xfrm>
            <a:off x="5062072" y="2061882"/>
            <a:ext cx="256986" cy="1063812"/>
            <a:chOff x="5062072" y="2061882"/>
            <a:chExt cx="256986" cy="1063812"/>
          </a:xfrm>
        </p:grpSpPr>
        <p:cxnSp>
          <p:nvCxnSpPr>
            <p:cNvPr id="20" name="Connector: Elbow 19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5062072" y="2898589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grpSp>
        <p:nvGrpSpPr>
          <p:cNvPr id="34" name="Group 33" descr="&quot;&quot;" title="&quot;&quot;"/>
          <p:cNvGrpSpPr/>
          <p:nvPr/>
        </p:nvGrpSpPr>
        <p:grpSpPr>
          <a:xfrm flipH="1">
            <a:off x="7051704" y="4083051"/>
            <a:ext cx="349270" cy="1062690"/>
            <a:chOff x="5054226" y="2061882"/>
            <a:chExt cx="264832" cy="1063812"/>
          </a:xfrm>
        </p:grpSpPr>
        <p:cxnSp>
          <p:nvCxnSpPr>
            <p:cNvPr id="35" name="Connector: Elbow 34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054226" y="2909971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2</a:t>
              </a:r>
            </a:p>
          </p:txBody>
        </p:sp>
      </p:grpSp>
      <p:sp>
        <p:nvSpPr>
          <p:cNvPr id="37" name="Rectangle 4" descr="&quot;&quot;" title="&quot;&quot;"/>
          <p:cNvSpPr>
            <a:spLocks noChangeArrowheads="1"/>
          </p:cNvSpPr>
          <p:nvPr/>
        </p:nvSpPr>
        <p:spPr bwMode="auto">
          <a:xfrm>
            <a:off x="2785022" y="4270506"/>
            <a:ext cx="475413" cy="226920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" descr="&quot;&quot;" title="&quot;&quot;"/>
          <p:cNvSpPr>
            <a:spLocks noChangeArrowheads="1"/>
          </p:cNvSpPr>
          <p:nvPr/>
        </p:nvSpPr>
        <p:spPr bwMode="auto">
          <a:xfrm>
            <a:off x="5080000" y="4267517"/>
            <a:ext cx="1832764" cy="226920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7" descr="&quot;&quot;" title="&quot;&quot;"/>
          <p:cNvGrpSpPr/>
          <p:nvPr/>
        </p:nvGrpSpPr>
        <p:grpSpPr>
          <a:xfrm>
            <a:off x="3222689" y="4083050"/>
            <a:ext cx="308655" cy="1064423"/>
            <a:chOff x="5059932" y="2061882"/>
            <a:chExt cx="259126" cy="1065546"/>
          </a:xfrm>
        </p:grpSpPr>
        <p:cxnSp>
          <p:nvCxnSpPr>
            <p:cNvPr id="29" name="Connector: Elbow 28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059932" y="2912274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2</a:t>
              </a:r>
            </a:p>
          </p:txBody>
        </p:sp>
      </p:grpSp>
      <p:grpSp>
        <p:nvGrpSpPr>
          <p:cNvPr id="31" name="Group 30" descr="&quot;&quot;" title="&quot;&quot;"/>
          <p:cNvGrpSpPr/>
          <p:nvPr/>
        </p:nvGrpSpPr>
        <p:grpSpPr>
          <a:xfrm flipH="1">
            <a:off x="4770808" y="4083051"/>
            <a:ext cx="334682" cy="1057094"/>
            <a:chOff x="5062072" y="2061882"/>
            <a:chExt cx="256986" cy="1063812"/>
          </a:xfrm>
        </p:grpSpPr>
        <p:cxnSp>
          <p:nvCxnSpPr>
            <p:cNvPr id="32" name="Connector: Elbow 31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062072" y="2907919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71970C2-5AE5-4E2D-87B7-997C2A037377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Arrow: Right 38"/>
          <p:cNvSpPr/>
          <p:nvPr/>
        </p:nvSpPr>
        <p:spPr>
          <a:xfrm>
            <a:off x="228600" y="2017425"/>
            <a:ext cx="1038399" cy="50220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  <p:sp>
        <p:nvSpPr>
          <p:cNvPr id="40" name="Arrow: Right 39"/>
          <p:cNvSpPr/>
          <p:nvPr/>
        </p:nvSpPr>
        <p:spPr>
          <a:xfrm flipH="1">
            <a:off x="7743672" y="4008935"/>
            <a:ext cx="1068917" cy="55269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37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</a:t>
            </a:r>
          </a:p>
        </p:txBody>
      </p:sp>
      <p:pic>
        <p:nvPicPr>
          <p:cNvPr id="4" name="Picture 1" descr="Driver's Daily Log" title="Examp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37" y="1358500"/>
            <a:ext cx="6847003" cy="191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Driver's Daily Log" title="Exampl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682" y="3403671"/>
            <a:ext cx="6847002" cy="189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 descr="&quot;&quot;" title="&quot;&quot;"/>
          <p:cNvSpPr/>
          <p:nvPr/>
        </p:nvSpPr>
        <p:spPr>
          <a:xfrm>
            <a:off x="1488134" y="1453512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 descr="&quot;&quot;" title="&quot;&quot;"/>
          <p:cNvSpPr/>
          <p:nvPr/>
        </p:nvSpPr>
        <p:spPr>
          <a:xfrm>
            <a:off x="1547893" y="3482524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 descr="Driver's Daily Log" title="Example 2"/>
          <p:cNvGrpSpPr/>
          <p:nvPr/>
        </p:nvGrpSpPr>
        <p:grpSpPr>
          <a:xfrm>
            <a:off x="1109397" y="1348154"/>
            <a:ext cx="6847003" cy="3923836"/>
            <a:chOff x="1260082" y="1524000"/>
            <a:chExt cx="6847003" cy="3923836"/>
          </a:xfrm>
          <a:solidFill>
            <a:schemeClr val="bg1"/>
          </a:solidFill>
        </p:grpSpPr>
        <p:pic>
          <p:nvPicPr>
            <p:cNvPr id="8" name="Picture 1" descr="Driver's Daily Log" title="one calendar day - 24 hours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0082" y="1524000"/>
              <a:ext cx="6847003" cy="19140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" descr="Driver's Daily Log" title="one calendar day - 24 hour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0082" y="3556071"/>
              <a:ext cx="6847002" cy="18917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688342" y="1629816"/>
              <a:ext cx="1225177" cy="3287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0293" y="3634924"/>
              <a:ext cx="1225177" cy="3287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5" descr="&quot;&quot;" title="&quot;&quot;"/>
          <p:cNvSpPr>
            <a:spLocks noChangeArrowheads="1"/>
          </p:cNvSpPr>
          <p:nvPr/>
        </p:nvSpPr>
        <p:spPr bwMode="auto">
          <a:xfrm>
            <a:off x="1862047" y="4305167"/>
            <a:ext cx="2255742" cy="178764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 title="&quot;&quot;"/>
          <p:cNvSpPr>
            <a:spLocks noChangeArrowheads="1"/>
          </p:cNvSpPr>
          <p:nvPr/>
        </p:nvSpPr>
        <p:spPr bwMode="auto">
          <a:xfrm>
            <a:off x="3209396" y="2049929"/>
            <a:ext cx="475413" cy="212293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4" title="&quot;&quot;"/>
          <p:cNvSpPr>
            <a:spLocks noChangeArrowheads="1"/>
          </p:cNvSpPr>
          <p:nvPr/>
        </p:nvSpPr>
        <p:spPr bwMode="auto">
          <a:xfrm>
            <a:off x="3660277" y="2256245"/>
            <a:ext cx="1359964" cy="219839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21" title="&quot;&quot;"/>
          <p:cNvGrpSpPr/>
          <p:nvPr/>
        </p:nvGrpSpPr>
        <p:grpSpPr>
          <a:xfrm>
            <a:off x="1804433" y="2070655"/>
            <a:ext cx="321355" cy="1063813"/>
            <a:chOff x="5049270" y="2061882"/>
            <a:chExt cx="269788" cy="1063812"/>
          </a:xfrm>
        </p:grpSpPr>
        <p:cxnSp>
          <p:nvCxnSpPr>
            <p:cNvPr id="23" name="Connector: Elbow 22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049270" y="2905857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sp>
        <p:nvSpPr>
          <p:cNvPr id="28" name="Rectangle 4" title="&quot;&quot;"/>
          <p:cNvSpPr>
            <a:spLocks noChangeArrowheads="1"/>
          </p:cNvSpPr>
          <p:nvPr/>
        </p:nvSpPr>
        <p:spPr bwMode="auto">
          <a:xfrm>
            <a:off x="5022291" y="2052713"/>
            <a:ext cx="475413" cy="212293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3" title="&quot;&quot;"/>
          <p:cNvGrpSpPr/>
          <p:nvPr/>
        </p:nvGrpSpPr>
        <p:grpSpPr>
          <a:xfrm>
            <a:off x="5458422" y="2070656"/>
            <a:ext cx="302392" cy="1063812"/>
            <a:chOff x="5062072" y="2061882"/>
            <a:chExt cx="302392" cy="1063812"/>
          </a:xfrm>
        </p:grpSpPr>
        <p:cxnSp>
          <p:nvCxnSpPr>
            <p:cNvPr id="15" name="Connector: Elbow 14"/>
            <p:cNvCxnSpPr/>
            <p:nvPr/>
          </p:nvCxnSpPr>
          <p:spPr>
            <a:xfrm rot="16200000" flipH="1">
              <a:off x="4693314" y="2454543"/>
              <a:ext cx="1063812" cy="278489"/>
            </a:xfrm>
            <a:prstGeom prst="bentConnector3">
              <a:avLst>
                <a:gd name="adj1" fmla="val 99438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062072" y="2898589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grpSp>
        <p:nvGrpSpPr>
          <p:cNvPr id="38" name="Group 37" title="&quot;&quot;"/>
          <p:cNvGrpSpPr/>
          <p:nvPr/>
        </p:nvGrpSpPr>
        <p:grpSpPr>
          <a:xfrm>
            <a:off x="4093885" y="4099116"/>
            <a:ext cx="308655" cy="1055473"/>
            <a:chOff x="5059932" y="2061882"/>
            <a:chExt cx="259126" cy="1063812"/>
          </a:xfrm>
        </p:grpSpPr>
        <p:cxnSp>
          <p:nvCxnSpPr>
            <p:cNvPr id="39" name="Connector: Elbow 38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5059932" y="2905812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41" name="Rectangle 4" title="&quot;&quot;"/>
          <p:cNvSpPr>
            <a:spLocks noChangeArrowheads="1"/>
          </p:cNvSpPr>
          <p:nvPr/>
        </p:nvSpPr>
        <p:spPr bwMode="auto">
          <a:xfrm>
            <a:off x="6850441" y="2049929"/>
            <a:ext cx="475413" cy="212293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" title="&quot;&quot;"/>
          <p:cNvSpPr>
            <a:spLocks noChangeArrowheads="1"/>
          </p:cNvSpPr>
          <p:nvPr/>
        </p:nvSpPr>
        <p:spPr bwMode="auto">
          <a:xfrm>
            <a:off x="5495624" y="4099114"/>
            <a:ext cx="1830230" cy="206053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71970C2-5AE5-4E2D-87B7-997C2A037377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25" name="Group 24" title="&quot;&quot;"/>
          <p:cNvGrpSpPr/>
          <p:nvPr/>
        </p:nvGrpSpPr>
        <p:grpSpPr>
          <a:xfrm flipH="1">
            <a:off x="6535777" y="2049929"/>
            <a:ext cx="334682" cy="1084539"/>
            <a:chOff x="5062072" y="2061882"/>
            <a:chExt cx="256986" cy="1063812"/>
          </a:xfrm>
        </p:grpSpPr>
        <p:cxnSp>
          <p:nvCxnSpPr>
            <p:cNvPr id="26" name="Connector: Elbow 25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062072" y="2889299"/>
              <a:ext cx="239058" cy="228790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grpSp>
        <p:nvGrpSpPr>
          <p:cNvPr id="35" name="Group 34" title="&quot;&quot;"/>
          <p:cNvGrpSpPr/>
          <p:nvPr/>
        </p:nvGrpSpPr>
        <p:grpSpPr>
          <a:xfrm flipH="1">
            <a:off x="5215452" y="4099115"/>
            <a:ext cx="280172" cy="1062931"/>
            <a:chOff x="5074002" y="2061882"/>
            <a:chExt cx="245056" cy="1071329"/>
          </a:xfrm>
        </p:grpSpPr>
        <p:cxnSp>
          <p:nvCxnSpPr>
            <p:cNvPr id="36" name="Connector: Elbow 35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074002" y="2918058"/>
              <a:ext cx="239058" cy="2151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7" name="Group 16" title="&quot;&quot;"/>
          <p:cNvGrpSpPr/>
          <p:nvPr/>
        </p:nvGrpSpPr>
        <p:grpSpPr>
          <a:xfrm flipH="1">
            <a:off x="2985140" y="2049929"/>
            <a:ext cx="230158" cy="1078563"/>
            <a:chOff x="5074002" y="2061882"/>
            <a:chExt cx="245056" cy="1063812"/>
          </a:xfrm>
        </p:grpSpPr>
        <p:cxnSp>
          <p:nvCxnSpPr>
            <p:cNvPr id="18" name="Connector: Elbow 17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5074002" y="2903710"/>
              <a:ext cx="239058" cy="2151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sp>
        <p:nvSpPr>
          <p:cNvPr id="43" name="Arrow: Right 42"/>
          <p:cNvSpPr/>
          <p:nvPr/>
        </p:nvSpPr>
        <p:spPr>
          <a:xfrm>
            <a:off x="228600" y="2017425"/>
            <a:ext cx="1038399" cy="50220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  <p:sp>
        <p:nvSpPr>
          <p:cNvPr id="44" name="Arrow: Right 39"/>
          <p:cNvSpPr/>
          <p:nvPr/>
        </p:nvSpPr>
        <p:spPr>
          <a:xfrm flipH="1">
            <a:off x="7743672" y="4008935"/>
            <a:ext cx="1068917" cy="55269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586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#3</a:t>
            </a:r>
          </a:p>
        </p:txBody>
      </p:sp>
      <p:pic>
        <p:nvPicPr>
          <p:cNvPr id="4" name="Picture 1" descr="Driver's Daily Log" title="Exampl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22" y="1373943"/>
            <a:ext cx="6799650" cy="190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Driver's Daily Log" title="Exampl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610" y="3371160"/>
            <a:ext cx="6799650" cy="190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 title="&quot;&quot;"/>
          <p:cNvSpPr/>
          <p:nvPr/>
        </p:nvSpPr>
        <p:spPr>
          <a:xfrm>
            <a:off x="1547894" y="1471440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 title="&quot;&quot;"/>
          <p:cNvSpPr/>
          <p:nvPr/>
        </p:nvSpPr>
        <p:spPr>
          <a:xfrm>
            <a:off x="1554604" y="3463838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 descr="Driver's Daily Log" title="Example 3"/>
          <p:cNvGrpSpPr/>
          <p:nvPr/>
        </p:nvGrpSpPr>
        <p:grpSpPr>
          <a:xfrm>
            <a:off x="1166295" y="1375738"/>
            <a:ext cx="6799650" cy="3893670"/>
            <a:chOff x="-7172720" y="1281953"/>
            <a:chExt cx="6799650" cy="3893670"/>
          </a:xfrm>
        </p:grpSpPr>
        <p:grpSp>
          <p:nvGrpSpPr>
            <p:cNvPr id="8" name="Group 7"/>
            <p:cNvGrpSpPr/>
            <p:nvPr/>
          </p:nvGrpSpPr>
          <p:grpSpPr>
            <a:xfrm>
              <a:off x="-7172720" y="1281953"/>
              <a:ext cx="6799650" cy="3893670"/>
              <a:chOff x="1325822" y="1524000"/>
              <a:chExt cx="6799650" cy="3893670"/>
            </a:xfrm>
            <a:solidFill>
              <a:schemeClr val="bg1"/>
            </a:solidFill>
          </p:grpSpPr>
          <p:pic>
            <p:nvPicPr>
              <p:cNvPr id="6" name="Picture 1" descr="Driver's Daily Log" title="one calendar day  - 24 hours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5822" y="1524000"/>
                <a:ext cx="6799650" cy="19008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1" descr="Driver's Daily Log" title="one calendar day  - 24 hours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5822" y="3516830"/>
                <a:ext cx="6799650" cy="19008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" name="Rectangle 10"/>
            <p:cNvSpPr/>
            <p:nvPr/>
          </p:nvSpPr>
          <p:spPr>
            <a:xfrm>
              <a:off x="-6780318" y="1371600"/>
              <a:ext cx="1225177" cy="3287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6780319" y="3364756"/>
              <a:ext cx="1225177" cy="3287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4" title="&quot;&quot;"/>
          <p:cNvSpPr>
            <a:spLocks noChangeArrowheads="1"/>
          </p:cNvSpPr>
          <p:nvPr/>
        </p:nvSpPr>
        <p:spPr bwMode="auto">
          <a:xfrm>
            <a:off x="2827059" y="2265081"/>
            <a:ext cx="1796116" cy="214941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6" title="&quot;&quot;"/>
          <p:cNvSpPr>
            <a:spLocks noChangeArrowheads="1"/>
          </p:cNvSpPr>
          <p:nvPr/>
        </p:nvSpPr>
        <p:spPr bwMode="auto">
          <a:xfrm>
            <a:off x="4623176" y="2079811"/>
            <a:ext cx="456824" cy="191246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5" title="&quot;&quot;"/>
          <p:cNvGrpSpPr/>
          <p:nvPr/>
        </p:nvGrpSpPr>
        <p:grpSpPr>
          <a:xfrm flipH="1">
            <a:off x="2582900" y="2076027"/>
            <a:ext cx="244158" cy="1041254"/>
            <a:chOff x="5074002" y="2061882"/>
            <a:chExt cx="245056" cy="1063812"/>
          </a:xfrm>
        </p:grpSpPr>
        <p:cxnSp>
          <p:nvCxnSpPr>
            <p:cNvPr id="17" name="Connector: Elbow 16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4002" y="2899467"/>
              <a:ext cx="239058" cy="2151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grpSp>
        <p:nvGrpSpPr>
          <p:cNvPr id="19" name="Group 18" title="&quot;&quot;"/>
          <p:cNvGrpSpPr/>
          <p:nvPr/>
        </p:nvGrpSpPr>
        <p:grpSpPr>
          <a:xfrm>
            <a:off x="1882442" y="2082611"/>
            <a:ext cx="315005" cy="1040646"/>
            <a:chOff x="5054601" y="2061882"/>
            <a:chExt cx="264457" cy="1063812"/>
          </a:xfrm>
        </p:grpSpPr>
        <p:cxnSp>
          <p:nvCxnSpPr>
            <p:cNvPr id="20" name="Connector: Elbow 19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054601" y="2900638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grpSp>
        <p:nvGrpSpPr>
          <p:cNvPr id="25" name="Group 24" title="&quot;&quot;"/>
          <p:cNvGrpSpPr/>
          <p:nvPr/>
        </p:nvGrpSpPr>
        <p:grpSpPr>
          <a:xfrm>
            <a:off x="5048538" y="2082611"/>
            <a:ext cx="302392" cy="1063812"/>
            <a:chOff x="5062072" y="2061882"/>
            <a:chExt cx="302392" cy="1063812"/>
          </a:xfrm>
        </p:grpSpPr>
        <p:cxnSp>
          <p:nvCxnSpPr>
            <p:cNvPr id="26" name="Connector: Elbow 25"/>
            <p:cNvCxnSpPr/>
            <p:nvPr/>
          </p:nvCxnSpPr>
          <p:spPr>
            <a:xfrm rot="16200000" flipH="1">
              <a:off x="4693314" y="2454543"/>
              <a:ext cx="1063812" cy="278489"/>
            </a:xfrm>
            <a:prstGeom prst="bentConnector3">
              <a:avLst>
                <a:gd name="adj1" fmla="val 99438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062072" y="2898589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sp>
        <p:nvSpPr>
          <p:cNvPr id="28" name="Rectangle 4" title="&quot;&quot;"/>
          <p:cNvSpPr>
            <a:spLocks noChangeArrowheads="1"/>
          </p:cNvSpPr>
          <p:nvPr/>
        </p:nvSpPr>
        <p:spPr bwMode="auto">
          <a:xfrm>
            <a:off x="1916167" y="4260837"/>
            <a:ext cx="1807173" cy="218745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6" title="&quot;&quot;"/>
          <p:cNvSpPr>
            <a:spLocks noChangeArrowheads="1"/>
          </p:cNvSpPr>
          <p:nvPr/>
        </p:nvSpPr>
        <p:spPr bwMode="auto">
          <a:xfrm>
            <a:off x="6657988" y="2076026"/>
            <a:ext cx="679324" cy="189055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32" title="&quot;&quot;"/>
          <p:cNvGrpSpPr/>
          <p:nvPr/>
        </p:nvGrpSpPr>
        <p:grpSpPr>
          <a:xfrm>
            <a:off x="3693433" y="4071782"/>
            <a:ext cx="308655" cy="1066604"/>
            <a:chOff x="5059932" y="2061882"/>
            <a:chExt cx="259126" cy="1063812"/>
          </a:xfrm>
        </p:grpSpPr>
        <p:cxnSp>
          <p:nvCxnSpPr>
            <p:cNvPr id="34" name="Connector: Elbow 33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059932" y="2886612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36" name="Rectangle 6" title="&quot;&quot;"/>
          <p:cNvSpPr>
            <a:spLocks noChangeArrowheads="1"/>
          </p:cNvSpPr>
          <p:nvPr/>
        </p:nvSpPr>
        <p:spPr bwMode="auto">
          <a:xfrm>
            <a:off x="6670210" y="4078132"/>
            <a:ext cx="679324" cy="189055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71970C2-5AE5-4E2D-87B7-997C2A037377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30" name="Group 29" title="&quot;&quot;"/>
          <p:cNvGrpSpPr/>
          <p:nvPr/>
        </p:nvGrpSpPr>
        <p:grpSpPr>
          <a:xfrm flipH="1">
            <a:off x="6375624" y="4067092"/>
            <a:ext cx="298225" cy="1044444"/>
            <a:chOff x="5074002" y="2061882"/>
            <a:chExt cx="245056" cy="1063812"/>
          </a:xfrm>
        </p:grpSpPr>
        <p:cxnSp>
          <p:nvCxnSpPr>
            <p:cNvPr id="31" name="Connector: Elbow 30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074002" y="2892457"/>
              <a:ext cx="239058" cy="2151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22" name="Group 21" title="&quot;&quot;"/>
          <p:cNvGrpSpPr/>
          <p:nvPr/>
        </p:nvGrpSpPr>
        <p:grpSpPr>
          <a:xfrm flipH="1">
            <a:off x="6340615" y="2067531"/>
            <a:ext cx="334682" cy="1066941"/>
            <a:chOff x="5062072" y="2061882"/>
            <a:chExt cx="256986" cy="1063812"/>
          </a:xfrm>
        </p:grpSpPr>
        <p:cxnSp>
          <p:nvCxnSpPr>
            <p:cNvPr id="23" name="Connector: Elbow 22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062072" y="2889299"/>
              <a:ext cx="239058" cy="228790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sp>
        <p:nvSpPr>
          <p:cNvPr id="37" name="Arrow: Right 36"/>
          <p:cNvSpPr/>
          <p:nvPr/>
        </p:nvSpPr>
        <p:spPr>
          <a:xfrm>
            <a:off x="228600" y="2017425"/>
            <a:ext cx="1038399" cy="50220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  <p:sp>
        <p:nvSpPr>
          <p:cNvPr id="38" name="Rectangle 6" title="&quot;&quot;"/>
          <p:cNvSpPr>
            <a:spLocks noChangeArrowheads="1"/>
          </p:cNvSpPr>
          <p:nvPr/>
        </p:nvSpPr>
        <p:spPr bwMode="auto">
          <a:xfrm>
            <a:off x="5525256" y="4267200"/>
            <a:ext cx="453513" cy="199279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rrow: Right 39"/>
          <p:cNvSpPr/>
          <p:nvPr/>
        </p:nvSpPr>
        <p:spPr>
          <a:xfrm flipH="1">
            <a:off x="7743672" y="4008935"/>
            <a:ext cx="1068917" cy="55269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445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#4</a:t>
            </a:r>
          </a:p>
        </p:txBody>
      </p:sp>
      <p:pic>
        <p:nvPicPr>
          <p:cNvPr id="4" name="Picture 1" descr="Driver's Daily Log" title="Exampl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595" y="1371600"/>
            <a:ext cx="6709303" cy="390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 title="&quot;&quot;"/>
          <p:cNvSpPr/>
          <p:nvPr/>
        </p:nvSpPr>
        <p:spPr>
          <a:xfrm>
            <a:off x="1482152" y="1458263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 title="&quot;&quot;"/>
          <p:cNvSpPr/>
          <p:nvPr/>
        </p:nvSpPr>
        <p:spPr>
          <a:xfrm>
            <a:off x="1482151" y="3505203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5" title="&quot;&quot;"/>
          <p:cNvSpPr>
            <a:spLocks noChangeArrowheads="1"/>
          </p:cNvSpPr>
          <p:nvPr/>
        </p:nvSpPr>
        <p:spPr bwMode="auto">
          <a:xfrm>
            <a:off x="3065928" y="2044146"/>
            <a:ext cx="2229225" cy="218603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 title="&quot;&quot;"/>
          <p:cNvSpPr>
            <a:spLocks noChangeArrowheads="1"/>
          </p:cNvSpPr>
          <p:nvPr/>
        </p:nvSpPr>
        <p:spPr bwMode="auto">
          <a:xfrm>
            <a:off x="6832600" y="2262748"/>
            <a:ext cx="476625" cy="201051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 title="&quot;&quot;"/>
          <p:cNvGrpSpPr/>
          <p:nvPr/>
        </p:nvGrpSpPr>
        <p:grpSpPr>
          <a:xfrm flipH="1">
            <a:off x="2834652" y="2044146"/>
            <a:ext cx="231276" cy="1060743"/>
            <a:chOff x="5074002" y="2061882"/>
            <a:chExt cx="245056" cy="1063812"/>
          </a:xfrm>
        </p:grpSpPr>
        <p:cxnSp>
          <p:nvCxnSpPr>
            <p:cNvPr id="14" name="Connector: Elbow 13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074002" y="2898394"/>
              <a:ext cx="239058" cy="2151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6" name="Group 15" title="&quot;&quot;"/>
          <p:cNvGrpSpPr/>
          <p:nvPr/>
        </p:nvGrpSpPr>
        <p:grpSpPr>
          <a:xfrm>
            <a:off x="1917825" y="2061947"/>
            <a:ext cx="308655" cy="1046030"/>
            <a:chOff x="5059932" y="2061882"/>
            <a:chExt cx="259126" cy="1063812"/>
          </a:xfrm>
        </p:grpSpPr>
        <p:cxnSp>
          <p:nvCxnSpPr>
            <p:cNvPr id="17" name="Connector: Elbow 16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59932" y="2900371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2" name="Group 21" title="&quot;&quot;"/>
          <p:cNvGrpSpPr/>
          <p:nvPr/>
        </p:nvGrpSpPr>
        <p:grpSpPr>
          <a:xfrm>
            <a:off x="5260576" y="2044147"/>
            <a:ext cx="302392" cy="1063812"/>
            <a:chOff x="5062072" y="2061882"/>
            <a:chExt cx="302392" cy="1063812"/>
          </a:xfrm>
        </p:grpSpPr>
        <p:cxnSp>
          <p:nvCxnSpPr>
            <p:cNvPr id="23" name="Connector: Elbow 22"/>
            <p:cNvCxnSpPr/>
            <p:nvPr/>
          </p:nvCxnSpPr>
          <p:spPr>
            <a:xfrm rot="16200000" flipH="1">
              <a:off x="4693314" y="2454543"/>
              <a:ext cx="1063812" cy="278489"/>
            </a:xfrm>
            <a:prstGeom prst="bentConnector3">
              <a:avLst>
                <a:gd name="adj1" fmla="val 99438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062072" y="2898589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grpSp>
        <p:nvGrpSpPr>
          <p:cNvPr id="28" name="Group 27" title="&quot;&quot;"/>
          <p:cNvGrpSpPr/>
          <p:nvPr/>
        </p:nvGrpSpPr>
        <p:grpSpPr>
          <a:xfrm>
            <a:off x="1917825" y="4087906"/>
            <a:ext cx="308655" cy="1001783"/>
            <a:chOff x="5059932" y="2061882"/>
            <a:chExt cx="259126" cy="1063812"/>
          </a:xfrm>
        </p:grpSpPr>
        <p:cxnSp>
          <p:nvCxnSpPr>
            <p:cNvPr id="29" name="Connector: Elbow 28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059932" y="2891441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1" name="Group 30" title="&quot;&quot;"/>
          <p:cNvGrpSpPr/>
          <p:nvPr/>
        </p:nvGrpSpPr>
        <p:grpSpPr>
          <a:xfrm flipH="1">
            <a:off x="7040040" y="4087906"/>
            <a:ext cx="275067" cy="1051569"/>
            <a:chOff x="5068004" y="2061882"/>
            <a:chExt cx="251054" cy="1063812"/>
          </a:xfrm>
        </p:grpSpPr>
        <p:cxnSp>
          <p:nvCxnSpPr>
            <p:cNvPr id="32" name="Connector: Elbow 31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068004" y="2896222"/>
              <a:ext cx="239058" cy="2151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4</a:t>
              </a:r>
            </a:p>
          </p:txBody>
        </p:sp>
      </p:grpSp>
      <p:sp>
        <p:nvSpPr>
          <p:cNvPr id="37" name="Rectangle 5" title="&quot;&quot;"/>
          <p:cNvSpPr>
            <a:spLocks noChangeArrowheads="1"/>
          </p:cNvSpPr>
          <p:nvPr/>
        </p:nvSpPr>
        <p:spPr bwMode="auto">
          <a:xfrm>
            <a:off x="2856324" y="4285129"/>
            <a:ext cx="1775442" cy="198392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7" title="&quot;&quot;"/>
          <p:cNvSpPr>
            <a:spLocks noChangeArrowheads="1"/>
          </p:cNvSpPr>
          <p:nvPr/>
        </p:nvSpPr>
        <p:spPr bwMode="auto">
          <a:xfrm>
            <a:off x="5970964" y="4087906"/>
            <a:ext cx="429836" cy="197223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71970C2-5AE5-4E2D-87B7-997C2A037377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9" name="Group 18" title="&quot;&quot;"/>
          <p:cNvGrpSpPr/>
          <p:nvPr/>
        </p:nvGrpSpPr>
        <p:grpSpPr>
          <a:xfrm flipH="1">
            <a:off x="2543246" y="4087906"/>
            <a:ext cx="334682" cy="1016981"/>
            <a:chOff x="5062072" y="2061882"/>
            <a:chExt cx="256986" cy="1065165"/>
          </a:xfrm>
        </p:grpSpPr>
        <p:cxnSp>
          <p:nvCxnSpPr>
            <p:cNvPr id="20" name="Connector: Elbow 19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062072" y="2898257"/>
              <a:ext cx="239058" cy="228790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grpSp>
        <p:nvGrpSpPr>
          <p:cNvPr id="34" name="Group 33" title="&quot;&quot;"/>
          <p:cNvGrpSpPr/>
          <p:nvPr/>
        </p:nvGrpSpPr>
        <p:grpSpPr>
          <a:xfrm>
            <a:off x="4585158" y="4087906"/>
            <a:ext cx="308655" cy="1030984"/>
            <a:chOff x="5059932" y="2061882"/>
            <a:chExt cx="259126" cy="1063812"/>
          </a:xfrm>
        </p:grpSpPr>
        <p:cxnSp>
          <p:nvCxnSpPr>
            <p:cNvPr id="35" name="Connector: Elbow 34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059932" y="2896125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4</a:t>
              </a:r>
            </a:p>
          </p:txBody>
        </p:sp>
      </p:grpSp>
      <p:grpSp>
        <p:nvGrpSpPr>
          <p:cNvPr id="25" name="Group 24" title="&quot;&quot;"/>
          <p:cNvGrpSpPr/>
          <p:nvPr/>
        </p:nvGrpSpPr>
        <p:grpSpPr>
          <a:xfrm flipH="1">
            <a:off x="5735131" y="4087906"/>
            <a:ext cx="226230" cy="1036960"/>
            <a:chOff x="5074002" y="2061882"/>
            <a:chExt cx="245056" cy="1063812"/>
          </a:xfrm>
        </p:grpSpPr>
        <p:cxnSp>
          <p:nvCxnSpPr>
            <p:cNvPr id="26" name="Connector: Elbow 25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074002" y="2892457"/>
              <a:ext cx="239058" cy="2151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39" name="Arrow: Right 38"/>
          <p:cNvSpPr/>
          <p:nvPr/>
        </p:nvSpPr>
        <p:spPr>
          <a:xfrm>
            <a:off x="371902" y="1995807"/>
            <a:ext cx="1038400" cy="533881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  <p:sp>
        <p:nvSpPr>
          <p:cNvPr id="40" name="Arrow: Right 39"/>
          <p:cNvSpPr/>
          <p:nvPr/>
        </p:nvSpPr>
        <p:spPr>
          <a:xfrm flipH="1">
            <a:off x="7743672" y="4008935"/>
            <a:ext cx="1068917" cy="55269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648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#5</a:t>
            </a:r>
          </a:p>
        </p:txBody>
      </p:sp>
      <p:pic>
        <p:nvPicPr>
          <p:cNvPr id="4" name="Picture 1" title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066" y="1371600"/>
            <a:ext cx="6758362" cy="392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Rest period examples" title="Exampl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474" y="1368612"/>
            <a:ext cx="6758362" cy="392904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6" name="Rectangle 5" descr="&quot;&quot;" title="&quot;&quot;"/>
          <p:cNvSpPr/>
          <p:nvPr/>
        </p:nvSpPr>
        <p:spPr>
          <a:xfrm>
            <a:off x="1470200" y="1470215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 descr="&quot;&quot;" title="&quot;&quot;"/>
          <p:cNvSpPr/>
          <p:nvPr/>
        </p:nvSpPr>
        <p:spPr>
          <a:xfrm>
            <a:off x="1470199" y="3517155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5" title="&quot;&quot;"/>
          <p:cNvSpPr>
            <a:spLocks noChangeArrowheads="1"/>
          </p:cNvSpPr>
          <p:nvPr/>
        </p:nvSpPr>
        <p:spPr bwMode="auto">
          <a:xfrm>
            <a:off x="5747107" y="2265082"/>
            <a:ext cx="1574070" cy="179295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7" title="&quot;&quot;"/>
          <p:cNvSpPr>
            <a:spLocks noChangeArrowheads="1"/>
          </p:cNvSpPr>
          <p:nvPr/>
        </p:nvSpPr>
        <p:spPr bwMode="auto">
          <a:xfrm>
            <a:off x="1924655" y="4297084"/>
            <a:ext cx="232852" cy="197224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 title="&quot;&quot;"/>
          <p:cNvSpPr>
            <a:spLocks noChangeArrowheads="1"/>
          </p:cNvSpPr>
          <p:nvPr/>
        </p:nvSpPr>
        <p:spPr bwMode="auto">
          <a:xfrm>
            <a:off x="5062071" y="4111812"/>
            <a:ext cx="2259106" cy="191249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8" title="&quot;&quot;"/>
          <p:cNvGrpSpPr/>
          <p:nvPr/>
        </p:nvGrpSpPr>
        <p:grpSpPr>
          <a:xfrm>
            <a:off x="2136573" y="4111812"/>
            <a:ext cx="371221" cy="1000178"/>
            <a:chOff x="5062072" y="2061882"/>
            <a:chExt cx="302392" cy="1063812"/>
          </a:xfrm>
        </p:grpSpPr>
        <p:cxnSp>
          <p:nvCxnSpPr>
            <p:cNvPr id="20" name="Connector: Elbow 19"/>
            <p:cNvCxnSpPr/>
            <p:nvPr/>
          </p:nvCxnSpPr>
          <p:spPr>
            <a:xfrm rot="16200000" flipH="1">
              <a:off x="4693314" y="2454543"/>
              <a:ext cx="1063812" cy="278489"/>
            </a:xfrm>
            <a:prstGeom prst="bentConnector3">
              <a:avLst>
                <a:gd name="adj1" fmla="val 99438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062072" y="2872074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6" name="Group 15" title="&quot;&quot;"/>
          <p:cNvGrpSpPr/>
          <p:nvPr/>
        </p:nvGrpSpPr>
        <p:grpSpPr>
          <a:xfrm flipH="1">
            <a:off x="4766687" y="4111811"/>
            <a:ext cx="334682" cy="1007081"/>
            <a:chOff x="5062072" y="2061882"/>
            <a:chExt cx="256986" cy="1063812"/>
          </a:xfrm>
        </p:grpSpPr>
        <p:cxnSp>
          <p:nvCxnSpPr>
            <p:cNvPr id="17" name="Connector: Elbow 16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62072" y="2892523"/>
              <a:ext cx="239058" cy="228790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26" name="Rectangle 7" title="&quot;&quot;"/>
          <p:cNvSpPr>
            <a:spLocks noChangeArrowheads="1"/>
          </p:cNvSpPr>
          <p:nvPr/>
        </p:nvSpPr>
        <p:spPr bwMode="auto">
          <a:xfrm>
            <a:off x="3281575" y="4113422"/>
            <a:ext cx="429835" cy="197224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71970C2-5AE5-4E2D-87B7-997C2A03737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8" name="Rectangle 7" title="&quot;&quot;"/>
          <p:cNvSpPr>
            <a:spLocks noChangeArrowheads="1"/>
          </p:cNvSpPr>
          <p:nvPr/>
        </p:nvSpPr>
        <p:spPr bwMode="auto">
          <a:xfrm>
            <a:off x="1942589" y="2075444"/>
            <a:ext cx="890630" cy="189638"/>
          </a:xfrm>
          <a:prstGeom prst="rect">
            <a:avLst/>
          </a:prstGeom>
          <a:solidFill>
            <a:srgbClr val="00CC00">
              <a:alpha val="70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 title="&quot;&quot;"/>
          <p:cNvGrpSpPr/>
          <p:nvPr/>
        </p:nvGrpSpPr>
        <p:grpSpPr>
          <a:xfrm>
            <a:off x="2795373" y="2075444"/>
            <a:ext cx="336788" cy="1020759"/>
            <a:chOff x="5059932" y="2061882"/>
            <a:chExt cx="259126" cy="1063812"/>
          </a:xfrm>
        </p:grpSpPr>
        <p:cxnSp>
          <p:nvCxnSpPr>
            <p:cNvPr id="14" name="Connector: Elbow 13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C0000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059932" y="2896115"/>
              <a:ext cx="239058" cy="215155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grpSp>
        <p:nvGrpSpPr>
          <p:cNvPr id="10" name="Group 9" title="&quot;&quot;"/>
          <p:cNvGrpSpPr/>
          <p:nvPr/>
        </p:nvGrpSpPr>
        <p:grpSpPr>
          <a:xfrm flipH="1">
            <a:off x="3049345" y="4111811"/>
            <a:ext cx="232229" cy="1007080"/>
            <a:chOff x="5074002" y="2061882"/>
            <a:chExt cx="245056" cy="1063812"/>
          </a:xfrm>
        </p:grpSpPr>
        <p:cxnSp>
          <p:nvCxnSpPr>
            <p:cNvPr id="11" name="Connector: Elbow 10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C0000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074002" y="2902642"/>
              <a:ext cx="239058" cy="2151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sp>
        <p:nvSpPr>
          <p:cNvPr id="27" name="Arrow: Right 26"/>
          <p:cNvSpPr/>
          <p:nvPr/>
        </p:nvSpPr>
        <p:spPr>
          <a:xfrm>
            <a:off x="228600" y="2017425"/>
            <a:ext cx="1038399" cy="50220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355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#6</a:t>
            </a:r>
          </a:p>
        </p:txBody>
      </p:sp>
      <p:pic>
        <p:nvPicPr>
          <p:cNvPr id="4" name="Picture 2" descr="rest period examples" title="Example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04" y="1443318"/>
            <a:ext cx="7682286" cy="3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 title="&quot;&quot;"/>
          <p:cNvSpPr/>
          <p:nvPr/>
        </p:nvSpPr>
        <p:spPr>
          <a:xfrm>
            <a:off x="1183341" y="1523999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title="&quot;&quot;"/>
          <p:cNvSpPr/>
          <p:nvPr/>
        </p:nvSpPr>
        <p:spPr>
          <a:xfrm>
            <a:off x="1183340" y="3558987"/>
            <a:ext cx="1225177" cy="328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 title="&quot;&quot;"/>
          <p:cNvGrpSpPr/>
          <p:nvPr/>
        </p:nvGrpSpPr>
        <p:grpSpPr>
          <a:xfrm>
            <a:off x="734632" y="1443317"/>
            <a:ext cx="7682286" cy="3858837"/>
            <a:chOff x="884504" y="1595718"/>
            <a:chExt cx="7682286" cy="3858837"/>
          </a:xfrm>
        </p:grpSpPr>
        <p:pic>
          <p:nvPicPr>
            <p:cNvPr id="7" name="Picture 2" descr="Rest period examples" title="Example 6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504" y="1595718"/>
              <a:ext cx="7682286" cy="385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1335741" y="1676399"/>
              <a:ext cx="1225177" cy="3287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35740" y="3711387"/>
              <a:ext cx="1225177" cy="3287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 title="&quot;&quot;"/>
          <p:cNvGrpSpPr/>
          <p:nvPr/>
        </p:nvGrpSpPr>
        <p:grpSpPr>
          <a:xfrm>
            <a:off x="1534299" y="2133600"/>
            <a:ext cx="308655" cy="1041812"/>
            <a:chOff x="5059932" y="2061882"/>
            <a:chExt cx="259126" cy="1063812"/>
          </a:xfrm>
        </p:grpSpPr>
        <p:cxnSp>
          <p:nvCxnSpPr>
            <p:cNvPr id="15" name="Connector: Elbow 14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059932" y="2900579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7" name="Group 16" title="&quot;&quot;"/>
          <p:cNvGrpSpPr/>
          <p:nvPr/>
        </p:nvGrpSpPr>
        <p:grpSpPr>
          <a:xfrm flipH="1">
            <a:off x="7121221" y="2133598"/>
            <a:ext cx="334682" cy="1039531"/>
            <a:chOff x="5062072" y="2061882"/>
            <a:chExt cx="256986" cy="1065144"/>
          </a:xfrm>
        </p:grpSpPr>
        <p:cxnSp>
          <p:nvCxnSpPr>
            <p:cNvPr id="18" name="Connector: Elbow 17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5062072" y="2898236"/>
              <a:ext cx="239058" cy="228790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sp>
        <p:nvSpPr>
          <p:cNvPr id="29" name="Rectangle 5" title="&quot;&quot;"/>
          <p:cNvSpPr>
            <a:spLocks noChangeArrowheads="1"/>
          </p:cNvSpPr>
          <p:nvPr/>
        </p:nvSpPr>
        <p:spPr bwMode="auto">
          <a:xfrm>
            <a:off x="2856323" y="2133599"/>
            <a:ext cx="1285371" cy="184941"/>
          </a:xfrm>
          <a:prstGeom prst="rect">
            <a:avLst/>
          </a:prstGeom>
          <a:solidFill>
            <a:srgbClr val="00CC00">
              <a:alpha val="70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7" title="&quot;&quot;"/>
          <p:cNvSpPr>
            <a:spLocks noChangeArrowheads="1"/>
          </p:cNvSpPr>
          <p:nvPr/>
        </p:nvSpPr>
        <p:spPr bwMode="auto">
          <a:xfrm>
            <a:off x="7450358" y="2324515"/>
            <a:ext cx="229408" cy="177869"/>
          </a:xfrm>
          <a:prstGeom prst="rect">
            <a:avLst/>
          </a:prstGeom>
          <a:solidFill>
            <a:srgbClr val="00CC00">
              <a:alpha val="70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8" title="&quot;&quot;"/>
          <p:cNvSpPr>
            <a:spLocks noChangeArrowheads="1"/>
          </p:cNvSpPr>
          <p:nvPr/>
        </p:nvSpPr>
        <p:spPr bwMode="auto">
          <a:xfrm>
            <a:off x="1570109" y="4336941"/>
            <a:ext cx="1782691" cy="174324"/>
          </a:xfrm>
          <a:prstGeom prst="rect">
            <a:avLst/>
          </a:prstGeom>
          <a:solidFill>
            <a:srgbClr val="00CC00">
              <a:alpha val="70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0" title="&quot;&quot;"/>
          <p:cNvSpPr>
            <a:spLocks noChangeArrowheads="1"/>
          </p:cNvSpPr>
          <p:nvPr/>
        </p:nvSpPr>
        <p:spPr bwMode="auto">
          <a:xfrm>
            <a:off x="4118960" y="2318540"/>
            <a:ext cx="1271816" cy="191838"/>
          </a:xfrm>
          <a:prstGeom prst="rect">
            <a:avLst/>
          </a:prstGeom>
          <a:solidFill>
            <a:srgbClr val="00CC00">
              <a:alpha val="70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1" title="&quot;&quot;"/>
          <p:cNvSpPr>
            <a:spLocks noChangeArrowheads="1"/>
          </p:cNvSpPr>
          <p:nvPr/>
        </p:nvSpPr>
        <p:spPr bwMode="auto">
          <a:xfrm>
            <a:off x="3352800" y="4129740"/>
            <a:ext cx="508000" cy="199247"/>
          </a:xfrm>
          <a:prstGeom prst="rect">
            <a:avLst/>
          </a:prstGeom>
          <a:solidFill>
            <a:srgbClr val="00CC00">
              <a:alpha val="70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5" title="&quot;&quot;"/>
          <p:cNvSpPr>
            <a:spLocks noChangeArrowheads="1"/>
          </p:cNvSpPr>
          <p:nvPr/>
        </p:nvSpPr>
        <p:spPr bwMode="auto">
          <a:xfrm>
            <a:off x="6661526" y="4336941"/>
            <a:ext cx="1022215" cy="182278"/>
          </a:xfrm>
          <a:prstGeom prst="rect">
            <a:avLst/>
          </a:prstGeom>
          <a:solidFill>
            <a:srgbClr val="00CC00">
              <a:alpha val="70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71970C2-5AE5-4E2D-87B7-997C2A037377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6" name="Group 25" title="&quot;&quot;"/>
          <p:cNvGrpSpPr/>
          <p:nvPr/>
        </p:nvGrpSpPr>
        <p:grpSpPr>
          <a:xfrm>
            <a:off x="3826689" y="4129740"/>
            <a:ext cx="308655" cy="1009735"/>
            <a:chOff x="5059932" y="2061882"/>
            <a:chExt cx="259126" cy="1063812"/>
          </a:xfrm>
        </p:grpSpPr>
        <p:cxnSp>
          <p:nvCxnSpPr>
            <p:cNvPr id="27" name="Connector: Elbow 26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5059932" y="2896702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3</a:t>
              </a:r>
            </a:p>
          </p:txBody>
        </p:sp>
      </p:grpSp>
      <p:grpSp>
        <p:nvGrpSpPr>
          <p:cNvPr id="23" name="Group 22" title="&quot;&quot;"/>
          <p:cNvGrpSpPr/>
          <p:nvPr/>
        </p:nvGrpSpPr>
        <p:grpSpPr>
          <a:xfrm flipH="1">
            <a:off x="6412650" y="4129739"/>
            <a:ext cx="261576" cy="997648"/>
            <a:chOff x="5068004" y="2061882"/>
            <a:chExt cx="251054" cy="1063812"/>
          </a:xfrm>
        </p:grpSpPr>
        <p:cxnSp>
          <p:nvCxnSpPr>
            <p:cNvPr id="24" name="Connector: Elbow 23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rgbClr val="0070C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068004" y="2895919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3</a:t>
              </a:r>
            </a:p>
          </p:txBody>
        </p:sp>
      </p:grpSp>
      <p:grpSp>
        <p:nvGrpSpPr>
          <p:cNvPr id="11" name="Group 10" title="&quot;&quot;"/>
          <p:cNvGrpSpPr/>
          <p:nvPr/>
        </p:nvGrpSpPr>
        <p:grpSpPr>
          <a:xfrm flipH="1">
            <a:off x="2582465" y="2133600"/>
            <a:ext cx="273857" cy="1041812"/>
            <a:chOff x="5074002" y="2061882"/>
            <a:chExt cx="245056" cy="1063812"/>
          </a:xfrm>
        </p:grpSpPr>
        <p:cxnSp>
          <p:nvCxnSpPr>
            <p:cNvPr id="12" name="Connector: Elbow 11"/>
            <p:cNvCxnSpPr/>
            <p:nvPr/>
          </p:nvCxnSpPr>
          <p:spPr>
            <a:xfrm rot="16200000" flipH="1">
              <a:off x="4670611" y="2477247"/>
              <a:ext cx="1063812" cy="233082"/>
            </a:xfrm>
            <a:prstGeom prst="bentConnector3">
              <a:avLst>
                <a:gd name="adj1" fmla="val 98876"/>
              </a:avLst>
            </a:prstGeom>
            <a:ln w="28575">
              <a:solidFill>
                <a:schemeClr val="tx1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5074002" y="2906612"/>
              <a:ext cx="239058" cy="21515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0" name="Group 19" title="&quot;&quot;"/>
          <p:cNvGrpSpPr/>
          <p:nvPr/>
        </p:nvGrpSpPr>
        <p:grpSpPr>
          <a:xfrm>
            <a:off x="5372848" y="2133599"/>
            <a:ext cx="306195" cy="1038230"/>
            <a:chOff x="5062072" y="2061882"/>
            <a:chExt cx="302392" cy="1063812"/>
          </a:xfrm>
        </p:grpSpPr>
        <p:cxnSp>
          <p:nvCxnSpPr>
            <p:cNvPr id="21" name="Connector: Elbow 20"/>
            <p:cNvCxnSpPr/>
            <p:nvPr/>
          </p:nvCxnSpPr>
          <p:spPr>
            <a:xfrm rot="16200000" flipH="1">
              <a:off x="4693314" y="2454543"/>
              <a:ext cx="1063812" cy="278489"/>
            </a:xfrm>
            <a:prstGeom prst="bentConnector3">
              <a:avLst>
                <a:gd name="adj1" fmla="val 99438"/>
              </a:avLst>
            </a:prstGeom>
            <a:ln w="28575"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5062072" y="2898589"/>
              <a:ext cx="239058" cy="2151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sp>
        <p:nvSpPr>
          <p:cNvPr id="35" name="Arrow: Right 34"/>
          <p:cNvSpPr/>
          <p:nvPr/>
        </p:nvSpPr>
        <p:spPr>
          <a:xfrm>
            <a:off x="123144" y="2067437"/>
            <a:ext cx="943609" cy="50220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  <p:sp>
        <p:nvSpPr>
          <p:cNvPr id="36" name="Arrow: Right 39"/>
          <p:cNvSpPr/>
          <p:nvPr/>
        </p:nvSpPr>
        <p:spPr>
          <a:xfrm flipH="1">
            <a:off x="8035664" y="4031987"/>
            <a:ext cx="1068917" cy="552695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/>
              <a:t>10</a:t>
            </a:r>
            <a:r>
              <a:rPr lang="en-US" b="1" dirty="0"/>
              <a:t> </a:t>
            </a:r>
            <a:r>
              <a:rPr lang="en-US" sz="1000" b="1" dirty="0"/>
              <a:t>hours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94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63A0251A87ED478567E7726A408CFE" ma:contentTypeVersion="1" ma:contentTypeDescription="Create a new document." ma:contentTypeScope="" ma:versionID="66061b0f756c737536c8eef99c27a60e">
  <xsd:schema xmlns:xsd="http://www.w3.org/2001/XMLSchema" xmlns:xs="http://www.w3.org/2001/XMLSchema" xmlns:p="http://schemas.microsoft.com/office/2006/metadata/properties" xmlns:ns2="6ec60af1-6d1e-4575-bf73-1b6e791fcd10" targetNamespace="http://schemas.microsoft.com/office/2006/metadata/properties" ma:root="true" ma:fieldsID="d8569b85fa5f7fc40d4b9b6d7d86b682" ns2:_="">
    <xsd:import namespace="6ec60af1-6d1e-4575-bf73-1b6e791fcd1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60af1-6d1e-4575-bf73-1b6e791fcd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C5FFB4-ABA8-4D9D-9F8A-E3345F32E085}"/>
</file>

<file path=customXml/itemProps2.xml><?xml version="1.0" encoding="utf-8"?>
<ds:datastoreItem xmlns:ds="http://schemas.openxmlformats.org/officeDocument/2006/customXml" ds:itemID="{6191BEC2-BC7B-4499-B345-B0CD5EBD0E8D}"/>
</file>

<file path=customXml/itemProps3.xml><?xml version="1.0" encoding="utf-8"?>
<ds:datastoreItem xmlns:ds="http://schemas.openxmlformats.org/officeDocument/2006/customXml" ds:itemID="{E6ED48D5-D093-4442-ACF6-F4F31BD7E6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4162</TotalTime>
  <Words>88</Words>
  <Application>Microsoft Office PowerPoint</Application>
  <PresentationFormat>On-screen Show (16:10)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1_Office Theme</vt:lpstr>
      <vt:lpstr>Rest Period Examples with Starts and Stops</vt:lpstr>
      <vt:lpstr>Example #1</vt:lpstr>
      <vt:lpstr>Example #2</vt:lpstr>
      <vt:lpstr>Example #3</vt:lpstr>
      <vt:lpstr>Example #4</vt:lpstr>
      <vt:lpstr>Example #5</vt:lpstr>
      <vt:lpstr>Example #6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USDOT_User</dc:creator>
  <cp:lastModifiedBy>SNEDAKER Teri</cp:lastModifiedBy>
  <cp:revision>274</cp:revision>
  <dcterms:created xsi:type="dcterms:W3CDTF">2016-09-19T18:24:13Z</dcterms:created>
  <dcterms:modified xsi:type="dcterms:W3CDTF">2021-03-26T15:45:45Z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0x010100B963A0251A87ED478567E7726A408CFE</vt:lpwstr>
  </property>
</Properties>
</file>