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96.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3" r:id="rId1"/>
    <p:sldMasterId id="2147483764" r:id="rId2"/>
    <p:sldMasterId id="2147483765" r:id="rId3"/>
    <p:sldMasterId id="2147483766" r:id="rId4"/>
    <p:sldMasterId id="2147483767" r:id="rId5"/>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2192000" cy="6858000"/>
  <p:notesSz cx="6858000" cy="9144000"/>
  <p:embeddedFontLs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590e82af8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
        <p:nvSpPr>
          <p:cNvPr id="896" name="Google Shape;896;g2590e82af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3163077dd34_0_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3163077dd34_0_2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g3163077dd34_0_2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3163077dd34_0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3163077dd34_0_2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6" name="Google Shape;1026;g3163077dd34_0_2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3163077dd34_0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3163077dd34_0_3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5" name="Google Shape;1035;g3163077dd34_0_3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3163077dd34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3163077dd34_0_2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4" name="Google Shape;1044;g3163077dd34_0_2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300b87acf2e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300b87acf2e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3" name="Google Shape;1053;g300b87acf2e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3163077dd34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3163077dd34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g3163077dd34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3163077dd34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3163077dd34_0_1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Time: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Script: Tim</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SAY -</a:t>
            </a:r>
            <a:endParaRPr/>
          </a:p>
          <a:p>
            <a:pPr marL="0" lvl="0" indent="0" algn="l" rtl="0">
              <a:spcBef>
                <a:spcPts val="0"/>
              </a:spcBef>
              <a:spcAft>
                <a:spcPts val="0"/>
              </a:spcAft>
              <a:buClr>
                <a:schemeClr val="dk1"/>
              </a:buClr>
              <a:buSzPts val="1100"/>
              <a:buFont typeface="Arial"/>
              <a:buNone/>
            </a:pPr>
            <a:r>
              <a:rPr lang="en-US"/>
              <a:t>to help conceptualize this – This slide is an attempt at a visual which calls out how all of you, because of the funding amount you receive for Title VI, have now been brought into the Federal and State Tribal Trust Treaty responsibilities to better serve Native students through a relationship with local sovereign nations for Tribal Consultation.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Think of this visual as starting with the top – As recipients of a Title VI Indian Education formula grant, you now have received funds or the consortia has received funds on your behalf to create a comprehensive Indian Education program, which not only has three program requirements called out in the statute (see below), but awardees have also identified proposed objectives being focused on throughout the cycle of the grant based on the specific needs of your AI/AN population. These objectives are those BIG GOALS you are striving toward in the administration of the grant; those are the BIG GOALS to which you backwards plan your comprehensive program.</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However,  everything your district does to methodically co-create your district’s continuous improvement plan via your Integrated Guidance application - seen on the left here -  also has significant impacts on your Title VI Indian Education program. It goes back to one of those three key messages above, in that AI/AN student success is not assured by merely having a Title VI program, it is done by design through thinking through where AI/AN students are represented throughout the planning process for your Integrated Plan in all of these embedded and targeted programs.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And then, by engaging in tribal consultation for how the district will utilize their SEA-Administered Federal Title funds, you are further inviting tribes into how those programs further supplement all of your District Improvement Planning efforts.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sz="1050">
                <a:solidFill>
                  <a:srgbClr val="444746"/>
                </a:solidFill>
                <a:highlight>
                  <a:srgbClr val="FFFFFF"/>
                </a:highlight>
                <a:latin typeface="Roboto"/>
                <a:ea typeface="Roboto"/>
                <a:cs typeface="Roboto"/>
                <a:sym typeface="Roboto"/>
              </a:rPr>
              <a:t>1) how they are determining which schools are getting IA funds, why, and what type of program the school(s) will run. </a:t>
            </a:r>
            <a:endParaRPr sz="1050">
              <a:solidFill>
                <a:srgbClr val="444746"/>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50">
                <a:solidFill>
                  <a:srgbClr val="444746"/>
                </a:solidFill>
                <a:highlight>
                  <a:srgbClr val="FFFFFF"/>
                </a:highlight>
                <a:latin typeface="Roboto"/>
                <a:ea typeface="Roboto"/>
                <a:cs typeface="Roboto"/>
                <a:sym typeface="Roboto"/>
              </a:rPr>
              <a:t>2) data from any needs assessments done for the school(s) and district wide. </a:t>
            </a:r>
            <a:endParaRPr sz="1050">
              <a:solidFill>
                <a:srgbClr val="444746"/>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50">
                <a:solidFill>
                  <a:srgbClr val="444746"/>
                </a:solidFill>
                <a:highlight>
                  <a:srgbClr val="FFFFFF"/>
                </a:highlight>
                <a:latin typeface="Roboto"/>
                <a:ea typeface="Roboto"/>
                <a:cs typeface="Roboto"/>
                <a:sym typeface="Roboto"/>
              </a:rPr>
              <a:t>3) Their academic / SEL / behavioral goals for the school(s) and district and how they're going to support educators and students in achieving those goals.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1.  </a:t>
            </a:r>
            <a:r>
              <a:rPr lang="en-US">
                <a:highlight>
                  <a:schemeClr val="lt1"/>
                </a:highlight>
              </a:rPr>
              <a:t>to meet the unique educational and culturally related academic needs of Indian students, so that such students can meet the challenging State academic standards;</a:t>
            </a:r>
            <a:endParaRPr>
              <a:highlight>
                <a:schemeClr val="lt1"/>
              </a:highlight>
            </a:endParaRPr>
          </a:p>
          <a:p>
            <a:pPr marL="0" lvl="0" indent="0" algn="l" rtl="0">
              <a:lnSpc>
                <a:spcPct val="115000"/>
              </a:lnSpc>
              <a:spcBef>
                <a:spcPts val="800"/>
              </a:spcBef>
              <a:spcAft>
                <a:spcPts val="0"/>
              </a:spcAft>
              <a:buNone/>
            </a:pPr>
            <a:r>
              <a:rPr lang="en-US">
                <a:highlight>
                  <a:schemeClr val="lt1"/>
                </a:highlight>
              </a:rPr>
              <a:t>2. to ensure that Indian students gain knowledge and understanding of Native communities, languages, tribal histories, traditions, and cultures; and</a:t>
            </a:r>
            <a:endParaRPr>
              <a:highlight>
                <a:schemeClr val="lt1"/>
              </a:highlight>
            </a:endParaRPr>
          </a:p>
          <a:p>
            <a:pPr marL="0" lvl="0" indent="0" algn="l" rtl="0">
              <a:lnSpc>
                <a:spcPct val="115000"/>
              </a:lnSpc>
              <a:spcBef>
                <a:spcPts val="2000"/>
              </a:spcBef>
              <a:spcAft>
                <a:spcPts val="0"/>
              </a:spcAft>
              <a:buNone/>
            </a:pPr>
            <a:r>
              <a:rPr lang="en-US">
                <a:highlight>
                  <a:schemeClr val="lt1"/>
                </a:highlight>
              </a:rPr>
              <a:t>3. to ensure that teachers, principals, other school leaders, and other staff who serve Indian students have the ability to provide culturally appropriate and effective instruction and supports to such students.</a:t>
            </a:r>
            <a:endParaRPr/>
          </a:p>
          <a:p>
            <a:pPr marL="0" lvl="0" indent="0" algn="l" rtl="0">
              <a:spcBef>
                <a:spcPts val="2000"/>
              </a:spcBef>
              <a:spcAft>
                <a:spcPts val="0"/>
              </a:spcAft>
              <a:buClr>
                <a:schemeClr val="dk1"/>
              </a:buClr>
              <a:buSzPts val="1100"/>
              <a:buFont typeface="Arial"/>
              <a:buNone/>
            </a:pPr>
            <a:endParaRPr/>
          </a:p>
        </p:txBody>
      </p:sp>
      <p:sp>
        <p:nvSpPr>
          <p:cNvPr id="1070" name="Google Shape;1070;g3163077dd34_0_1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3163077dd34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3163077dd34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4" name="Google Shape;1084;g3163077dd34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3163077dd34_0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3163077dd34_0_2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3" name="Google Shape;1093;g3163077dd34_0_2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3163077dd34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g3163077dd34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1" name="Google Shape;1101;g3163077dd34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24577182c14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24577182c14_1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700"/>
              <a:t>ALL</a:t>
            </a:r>
            <a:endParaRPr sz="17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112" name="Google Shape;1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27dae0b8889_0_10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27dae0b8889_0_10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27dae0b888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27dae0b888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9" name="Google Shape;1129;g27dae0b888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316d03c4f68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316d03c4f68_2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6" name="Google Shape;916;g316d03c4f68_2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300b87acf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300b87acf2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3" name="Google Shape;923;g300b87acf2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3022d228be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3022d228be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5" name="Google Shape;935;g3022d228be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2fc45bc8f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2fc45bc8f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4" name="Google Shape;944;g2fc45bc8fb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3163077dd3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3163077dd3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g3163077dd3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300b87acf2e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300b87acf2e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3" name="Google Shape;963;g300b87acf2e_0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300"/>
          </a:p>
        </p:txBody>
      </p:sp>
      <p:sp>
        <p:nvSpPr>
          <p:cNvPr id="971" name="Google Shape;9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0"/>
        <p:cNvGrpSpPr/>
        <p:nvPr/>
      </p:nvGrpSpPr>
      <p:grpSpPr>
        <a:xfrm>
          <a:off x="0" y="0"/>
          <a:ext cx="0" cy="0"/>
          <a:chOff x="0" y="0"/>
          <a:chExt cx="0" cy="0"/>
        </a:xfrm>
      </p:grpSpPr>
      <p:sp>
        <p:nvSpPr>
          <p:cNvPr id="91" name="Google Shape;91;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92" name="Google Shape;92;p1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757"/>
        <p:cNvGrpSpPr/>
        <p:nvPr/>
      </p:nvGrpSpPr>
      <p:grpSpPr>
        <a:xfrm>
          <a:off x="0" y="0"/>
          <a:ext cx="0" cy="0"/>
          <a:chOff x="0" y="0"/>
          <a:chExt cx="0" cy="0"/>
        </a:xfrm>
      </p:grpSpPr>
      <p:sp>
        <p:nvSpPr>
          <p:cNvPr id="758" name="Google Shape;758;p10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759" name="Google Shape;759;p10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60" name="Google Shape;760;p10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61" name="Google Shape;761;p10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62" name="Google Shape;762;p10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63" name="Google Shape;763;p10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4" name="Google Shape;764;p104"/>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765"/>
        <p:cNvGrpSpPr/>
        <p:nvPr/>
      </p:nvGrpSpPr>
      <p:grpSpPr>
        <a:xfrm>
          <a:off x="0" y="0"/>
          <a:ext cx="0" cy="0"/>
          <a:chOff x="0" y="0"/>
          <a:chExt cx="0" cy="0"/>
        </a:xfrm>
      </p:grpSpPr>
      <p:sp>
        <p:nvSpPr>
          <p:cNvPr id="766" name="Google Shape;766;p10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900"/>
              <a:buFont typeface="Arial"/>
              <a:buNone/>
            </a:pPr>
            <a:endParaRPr sz="1900" b="0" i="0" u="none" strike="noStrike" cap="none">
              <a:solidFill>
                <a:schemeClr val="lt1"/>
              </a:solidFill>
              <a:latin typeface="Calibri"/>
              <a:ea typeface="Calibri"/>
              <a:cs typeface="Calibri"/>
              <a:sym typeface="Calibri"/>
            </a:endParaRPr>
          </a:p>
        </p:txBody>
      </p:sp>
      <p:pic>
        <p:nvPicPr>
          <p:cNvPr id="767" name="Google Shape;767;p10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68" name="Google Shape;768;p10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769" name="Google Shape;769;p10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500"/>
              <a:buFont typeface="Calibri"/>
              <a:buNone/>
              <a:defRPr sz="1500"/>
            </a:lvl1pPr>
            <a:lvl2pPr lvl="1" algn="l" rtl="0">
              <a:spcBef>
                <a:spcPts val="0"/>
              </a:spcBef>
              <a:spcAft>
                <a:spcPts val="0"/>
              </a:spcAft>
              <a:buClr>
                <a:schemeClr val="dk1"/>
              </a:buClr>
              <a:buSzPts val="1500"/>
              <a:buFont typeface="Calibri"/>
              <a:buNone/>
              <a:defRPr sz="1500"/>
            </a:lvl2pPr>
            <a:lvl3pPr lvl="2" algn="l" rtl="0">
              <a:spcBef>
                <a:spcPts val="0"/>
              </a:spcBef>
              <a:spcAft>
                <a:spcPts val="0"/>
              </a:spcAft>
              <a:buClr>
                <a:schemeClr val="dk1"/>
              </a:buClr>
              <a:buSzPts val="1500"/>
              <a:buFont typeface="Calibri"/>
              <a:buNone/>
              <a:defRPr sz="1500"/>
            </a:lvl3pPr>
            <a:lvl4pPr lvl="3" algn="l" rtl="0">
              <a:spcBef>
                <a:spcPts val="0"/>
              </a:spcBef>
              <a:spcAft>
                <a:spcPts val="0"/>
              </a:spcAft>
              <a:buClr>
                <a:schemeClr val="dk1"/>
              </a:buClr>
              <a:buSzPts val="1500"/>
              <a:buFont typeface="Calibri"/>
              <a:buNone/>
              <a:defRPr sz="1500"/>
            </a:lvl4pPr>
            <a:lvl5pPr lvl="4" algn="l" rtl="0">
              <a:spcBef>
                <a:spcPts val="0"/>
              </a:spcBef>
              <a:spcAft>
                <a:spcPts val="0"/>
              </a:spcAft>
              <a:buClr>
                <a:schemeClr val="dk1"/>
              </a:buClr>
              <a:buSzPts val="1500"/>
              <a:buFont typeface="Calibri"/>
              <a:buNone/>
              <a:defRPr sz="1500"/>
            </a:lvl5pPr>
            <a:lvl6pPr lvl="5" algn="l" rtl="0">
              <a:spcBef>
                <a:spcPts val="0"/>
              </a:spcBef>
              <a:spcAft>
                <a:spcPts val="0"/>
              </a:spcAft>
              <a:buClr>
                <a:schemeClr val="dk1"/>
              </a:buClr>
              <a:buSzPts val="1500"/>
              <a:buFont typeface="Calibri"/>
              <a:buNone/>
              <a:defRPr sz="1500"/>
            </a:lvl6pPr>
            <a:lvl7pPr lvl="6" algn="l" rtl="0">
              <a:spcBef>
                <a:spcPts val="0"/>
              </a:spcBef>
              <a:spcAft>
                <a:spcPts val="0"/>
              </a:spcAft>
              <a:buClr>
                <a:schemeClr val="dk1"/>
              </a:buClr>
              <a:buSzPts val="1500"/>
              <a:buFont typeface="Calibri"/>
              <a:buNone/>
              <a:defRPr sz="1500"/>
            </a:lvl7pPr>
            <a:lvl8pPr lvl="7" algn="l" rtl="0">
              <a:spcBef>
                <a:spcPts val="0"/>
              </a:spcBef>
              <a:spcAft>
                <a:spcPts val="0"/>
              </a:spcAft>
              <a:buClr>
                <a:schemeClr val="dk1"/>
              </a:buClr>
              <a:buSzPts val="1500"/>
              <a:buFont typeface="Calibri"/>
              <a:buNone/>
              <a:defRPr sz="1500"/>
            </a:lvl8pPr>
            <a:lvl9pPr lvl="8" algn="l" rtl="0">
              <a:spcBef>
                <a:spcPts val="0"/>
              </a:spcBef>
              <a:spcAft>
                <a:spcPts val="0"/>
              </a:spcAft>
              <a:buClr>
                <a:schemeClr val="dk1"/>
              </a:buClr>
              <a:buSzPts val="1500"/>
              <a:buFont typeface="Calibri"/>
              <a:buNone/>
              <a:defRPr sz="1500"/>
            </a:lvl9pPr>
          </a:lstStyle>
          <a:p>
            <a:endParaRPr/>
          </a:p>
        </p:txBody>
      </p:sp>
      <p:sp>
        <p:nvSpPr>
          <p:cNvPr id="770" name="Google Shape;770;p10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500"/>
              <a:buFont typeface="Calibri"/>
              <a:buNone/>
              <a:defRPr sz="1500"/>
            </a:lvl1pPr>
            <a:lvl2pPr lvl="1" algn="l" rtl="0">
              <a:spcBef>
                <a:spcPts val="0"/>
              </a:spcBef>
              <a:spcAft>
                <a:spcPts val="0"/>
              </a:spcAft>
              <a:buClr>
                <a:schemeClr val="dk1"/>
              </a:buClr>
              <a:buSzPts val="1500"/>
              <a:buFont typeface="Calibri"/>
              <a:buNone/>
              <a:defRPr sz="1500"/>
            </a:lvl2pPr>
            <a:lvl3pPr lvl="2" algn="l" rtl="0">
              <a:spcBef>
                <a:spcPts val="0"/>
              </a:spcBef>
              <a:spcAft>
                <a:spcPts val="0"/>
              </a:spcAft>
              <a:buClr>
                <a:schemeClr val="dk1"/>
              </a:buClr>
              <a:buSzPts val="1500"/>
              <a:buFont typeface="Calibri"/>
              <a:buNone/>
              <a:defRPr sz="1500"/>
            </a:lvl3pPr>
            <a:lvl4pPr lvl="3" algn="l" rtl="0">
              <a:spcBef>
                <a:spcPts val="0"/>
              </a:spcBef>
              <a:spcAft>
                <a:spcPts val="0"/>
              </a:spcAft>
              <a:buClr>
                <a:schemeClr val="dk1"/>
              </a:buClr>
              <a:buSzPts val="1500"/>
              <a:buFont typeface="Calibri"/>
              <a:buNone/>
              <a:defRPr sz="1500"/>
            </a:lvl4pPr>
            <a:lvl5pPr lvl="4" algn="l" rtl="0">
              <a:spcBef>
                <a:spcPts val="0"/>
              </a:spcBef>
              <a:spcAft>
                <a:spcPts val="0"/>
              </a:spcAft>
              <a:buClr>
                <a:schemeClr val="dk1"/>
              </a:buClr>
              <a:buSzPts val="1500"/>
              <a:buFont typeface="Calibri"/>
              <a:buNone/>
              <a:defRPr sz="1500"/>
            </a:lvl5pPr>
            <a:lvl6pPr lvl="5" algn="l" rtl="0">
              <a:spcBef>
                <a:spcPts val="0"/>
              </a:spcBef>
              <a:spcAft>
                <a:spcPts val="0"/>
              </a:spcAft>
              <a:buClr>
                <a:schemeClr val="dk1"/>
              </a:buClr>
              <a:buSzPts val="1500"/>
              <a:buFont typeface="Calibri"/>
              <a:buNone/>
              <a:defRPr sz="1500"/>
            </a:lvl6pPr>
            <a:lvl7pPr lvl="6" algn="l" rtl="0">
              <a:spcBef>
                <a:spcPts val="0"/>
              </a:spcBef>
              <a:spcAft>
                <a:spcPts val="0"/>
              </a:spcAft>
              <a:buClr>
                <a:schemeClr val="dk1"/>
              </a:buClr>
              <a:buSzPts val="1500"/>
              <a:buFont typeface="Calibri"/>
              <a:buNone/>
              <a:defRPr sz="1500"/>
            </a:lvl7pPr>
            <a:lvl8pPr lvl="7" algn="l" rtl="0">
              <a:spcBef>
                <a:spcPts val="0"/>
              </a:spcBef>
              <a:spcAft>
                <a:spcPts val="0"/>
              </a:spcAft>
              <a:buClr>
                <a:schemeClr val="dk1"/>
              </a:buClr>
              <a:buSzPts val="1500"/>
              <a:buFont typeface="Calibri"/>
              <a:buNone/>
              <a:defRPr sz="1500"/>
            </a:lvl8pPr>
            <a:lvl9pPr lvl="8" algn="l" rtl="0">
              <a:spcBef>
                <a:spcPts val="0"/>
              </a:spcBef>
              <a:spcAft>
                <a:spcPts val="0"/>
              </a:spcAft>
              <a:buClr>
                <a:schemeClr val="dk1"/>
              </a:buClr>
              <a:buSzPts val="1500"/>
              <a:buFont typeface="Calibri"/>
              <a:buNone/>
              <a:defRPr sz="1500"/>
            </a:lvl9pPr>
          </a:lstStyle>
          <a:p>
            <a:endParaRPr/>
          </a:p>
        </p:txBody>
      </p:sp>
      <p:sp>
        <p:nvSpPr>
          <p:cNvPr id="771" name="Google Shape;771;p1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72" name="Google Shape;772;p10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773"/>
        <p:cNvGrpSpPr/>
        <p:nvPr/>
      </p:nvGrpSpPr>
      <p:grpSpPr>
        <a:xfrm>
          <a:off x="0" y="0"/>
          <a:ext cx="0" cy="0"/>
          <a:chOff x="0" y="0"/>
          <a:chExt cx="0" cy="0"/>
        </a:xfrm>
      </p:grpSpPr>
      <p:sp>
        <p:nvSpPr>
          <p:cNvPr id="774" name="Google Shape;774;p10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775" name="Google Shape;775;p10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76" name="Google Shape;776;p10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77" name="Google Shape;777;p10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78" name="Google Shape;778;p10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79" name="Google Shape;779;p1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0" name="Google Shape;780;p106"/>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781"/>
        <p:cNvGrpSpPr/>
        <p:nvPr/>
      </p:nvGrpSpPr>
      <p:grpSpPr>
        <a:xfrm>
          <a:off x="0" y="0"/>
          <a:ext cx="0" cy="0"/>
          <a:chOff x="0" y="0"/>
          <a:chExt cx="0" cy="0"/>
        </a:xfrm>
      </p:grpSpPr>
      <p:sp>
        <p:nvSpPr>
          <p:cNvPr id="782" name="Google Shape;782;p10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783" name="Google Shape;783;p10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84" name="Google Shape;784;p10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85" name="Google Shape;785;p10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86" name="Google Shape;786;p10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87" name="Google Shape;787;p10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8" name="Google Shape;788;p107"/>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789"/>
        <p:cNvGrpSpPr/>
        <p:nvPr/>
      </p:nvGrpSpPr>
      <p:grpSpPr>
        <a:xfrm>
          <a:off x="0" y="0"/>
          <a:ext cx="0" cy="0"/>
          <a:chOff x="0" y="0"/>
          <a:chExt cx="0" cy="0"/>
        </a:xfrm>
      </p:grpSpPr>
      <p:sp>
        <p:nvSpPr>
          <p:cNvPr id="790" name="Google Shape;790;p10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791" name="Google Shape;791;p10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92" name="Google Shape;792;p10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93" name="Google Shape;793;p10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94" name="Google Shape;794;p10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95" name="Google Shape;795;p10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96" name="Google Shape;796;p108"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97" name="Google Shape;797;p108"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98" name="Google Shape;798;p108"/>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07"/>
        <p:cNvGrpSpPr/>
        <p:nvPr/>
      </p:nvGrpSpPr>
      <p:grpSpPr>
        <a:xfrm>
          <a:off x="0" y="0"/>
          <a:ext cx="0" cy="0"/>
          <a:chOff x="0" y="0"/>
          <a:chExt cx="0" cy="0"/>
        </a:xfrm>
      </p:grpSpPr>
      <p:sp>
        <p:nvSpPr>
          <p:cNvPr id="808" name="Google Shape;808;p11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9" name="Google Shape;809;p11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0" name="Google Shape;810;p11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1" name="Google Shape;811;p11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2" name="Google Shape;812;p11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813"/>
        <p:cNvGrpSpPr/>
        <p:nvPr/>
      </p:nvGrpSpPr>
      <p:grpSpPr>
        <a:xfrm>
          <a:off x="0" y="0"/>
          <a:ext cx="0" cy="0"/>
          <a:chOff x="0" y="0"/>
          <a:chExt cx="0" cy="0"/>
        </a:xfrm>
      </p:grpSpPr>
      <p:sp>
        <p:nvSpPr>
          <p:cNvPr id="814" name="Google Shape;814;p11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15" name="Google Shape;815;p11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16" name="Google Shape;816;p11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7" name="Google Shape;817;p11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8" name="Google Shape;818;p11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9" name="Google Shape;819;p11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20" name="Google Shape;820;p111"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21" name="Google Shape;821;p111"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822" name="Google Shape;822;p111"/>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3"/>
        <p:cNvGrpSpPr/>
        <p:nvPr/>
      </p:nvGrpSpPr>
      <p:grpSpPr>
        <a:xfrm>
          <a:off x="0" y="0"/>
          <a:ext cx="0" cy="0"/>
          <a:chOff x="0" y="0"/>
          <a:chExt cx="0" cy="0"/>
        </a:xfrm>
      </p:grpSpPr>
      <p:sp>
        <p:nvSpPr>
          <p:cNvPr id="824" name="Google Shape;824;p11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5" name="Google Shape;825;p112"/>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6" name="Google Shape;826;p112"/>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7" name="Google Shape;827;p11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8" name="Google Shape;828;p11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9" name="Google Shape;829;p11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830"/>
        <p:cNvGrpSpPr/>
        <p:nvPr/>
      </p:nvGrpSpPr>
      <p:grpSpPr>
        <a:xfrm>
          <a:off x="0" y="0"/>
          <a:ext cx="0" cy="0"/>
          <a:chOff x="0" y="0"/>
          <a:chExt cx="0" cy="0"/>
        </a:xfrm>
      </p:grpSpPr>
      <p:sp>
        <p:nvSpPr>
          <p:cNvPr id="831" name="Google Shape;831;p11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2" name="Google Shape;832;p113"/>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33" name="Google Shape;833;p11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834" name="Google Shape;834;p11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5" name="Google Shape;835;p11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36" name="Google Shape;836;p11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7" name="Google Shape;837;p11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8" name="Google Shape;838;p1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39" name="Google Shape;839;p11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840"/>
        <p:cNvGrpSpPr/>
        <p:nvPr/>
      </p:nvGrpSpPr>
      <p:grpSpPr>
        <a:xfrm>
          <a:off x="0" y="0"/>
          <a:ext cx="0" cy="0"/>
          <a:chOff x="0" y="0"/>
          <a:chExt cx="0" cy="0"/>
        </a:xfrm>
      </p:grpSpPr>
      <p:sp>
        <p:nvSpPr>
          <p:cNvPr id="841" name="Google Shape;841;p11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2" name="Google Shape;842;p114"/>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843" name="Google Shape;843;p11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4" name="Google Shape;844;p11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5" name="Google Shape;845;p11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6" name="Google Shape;846;p1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47" name="Google Shape;847;p11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96"/>
        <p:cNvGrpSpPr/>
        <p:nvPr/>
      </p:nvGrpSpPr>
      <p:grpSpPr>
        <a:xfrm>
          <a:off x="0" y="0"/>
          <a:ext cx="0" cy="0"/>
          <a:chOff x="0" y="0"/>
          <a:chExt cx="0" cy="0"/>
        </a:xfrm>
      </p:grpSpPr>
      <p:sp>
        <p:nvSpPr>
          <p:cNvPr id="97" name="Google Shape;97;p1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9" name="Google Shape;99;p1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848"/>
        <p:cNvGrpSpPr/>
        <p:nvPr/>
      </p:nvGrpSpPr>
      <p:grpSpPr>
        <a:xfrm>
          <a:off x="0" y="0"/>
          <a:ext cx="0" cy="0"/>
          <a:chOff x="0" y="0"/>
          <a:chExt cx="0" cy="0"/>
        </a:xfrm>
      </p:grpSpPr>
      <p:sp>
        <p:nvSpPr>
          <p:cNvPr id="849" name="Google Shape;849;p11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0" name="Google Shape;850;p115"/>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1" name="Google Shape;851;p11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2" name="Google Shape;852;p11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3" name="Google Shape;853;p11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4" name="Google Shape;854;p1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5" name="Google Shape;855;p11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856"/>
        <p:cNvGrpSpPr/>
        <p:nvPr/>
      </p:nvGrpSpPr>
      <p:grpSpPr>
        <a:xfrm>
          <a:off x="0" y="0"/>
          <a:ext cx="0" cy="0"/>
          <a:chOff x="0" y="0"/>
          <a:chExt cx="0" cy="0"/>
        </a:xfrm>
      </p:grpSpPr>
      <p:sp>
        <p:nvSpPr>
          <p:cNvPr id="857" name="Google Shape;857;p11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8" name="Google Shape;858;p116"/>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9" name="Google Shape;859;p116"/>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0" name="Google Shape;860;p11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61" name="Google Shape;861;p11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2" name="Google Shape;862;p11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3" name="Google Shape;863;p1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64" name="Google Shape;864;p116"/>
          <p:cNvSpPr>
            <a:spLocks noGrp="1"/>
          </p:cNvSpPr>
          <p:nvPr>
            <p:ph type="pic" idx="2"/>
          </p:nvPr>
        </p:nvSpPr>
        <p:spPr>
          <a:xfrm>
            <a:off x="717177" y="3540125"/>
            <a:ext cx="3931800" cy="2320800"/>
          </a:xfrm>
          <a:prstGeom prst="rect">
            <a:avLst/>
          </a:prstGeom>
          <a:noFill/>
          <a:ln>
            <a:noFill/>
          </a:ln>
        </p:spPr>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65"/>
        <p:cNvGrpSpPr/>
        <p:nvPr/>
      </p:nvGrpSpPr>
      <p:grpSpPr>
        <a:xfrm>
          <a:off x="0" y="0"/>
          <a:ext cx="0" cy="0"/>
          <a:chOff x="0" y="0"/>
          <a:chExt cx="0" cy="0"/>
        </a:xfrm>
      </p:grpSpPr>
      <p:sp>
        <p:nvSpPr>
          <p:cNvPr id="866" name="Google Shape;866;p117"/>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7" name="Google Shape;867;p11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8" name="Google Shape;868;p117"/>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9" name="Google Shape;869;p11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0" name="Google Shape;870;p11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1" name="Google Shape;871;p11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2" name="Google Shape;872;p11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3" name="Google Shape;873;p11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874"/>
        <p:cNvGrpSpPr/>
        <p:nvPr/>
      </p:nvGrpSpPr>
      <p:grpSpPr>
        <a:xfrm>
          <a:off x="0" y="0"/>
          <a:ext cx="0" cy="0"/>
          <a:chOff x="0" y="0"/>
          <a:chExt cx="0" cy="0"/>
        </a:xfrm>
      </p:grpSpPr>
      <p:sp>
        <p:nvSpPr>
          <p:cNvPr id="875" name="Google Shape;875;p11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6" name="Google Shape;876;p11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7" name="Google Shape;877;p11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8" name="Google Shape;878;p1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9" name="Google Shape;879;p11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80"/>
        <p:cNvGrpSpPr/>
        <p:nvPr/>
      </p:nvGrpSpPr>
      <p:grpSpPr>
        <a:xfrm>
          <a:off x="0" y="0"/>
          <a:ext cx="0" cy="0"/>
          <a:chOff x="0" y="0"/>
          <a:chExt cx="0" cy="0"/>
        </a:xfrm>
      </p:grpSpPr>
      <p:sp>
        <p:nvSpPr>
          <p:cNvPr id="881" name="Google Shape;881;p11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882" name="Google Shape;882;p11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3" name="Google Shape;883;p11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4" name="Google Shape;884;p1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5" name="Google Shape;885;p119"/>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886"/>
        <p:cNvGrpSpPr/>
        <p:nvPr/>
      </p:nvGrpSpPr>
      <p:grpSpPr>
        <a:xfrm>
          <a:off x="0" y="0"/>
          <a:ext cx="0" cy="0"/>
          <a:chOff x="0" y="0"/>
          <a:chExt cx="0" cy="0"/>
        </a:xfrm>
      </p:grpSpPr>
      <p:sp>
        <p:nvSpPr>
          <p:cNvPr id="887" name="Google Shape;887;p12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88" name="Google Shape;888;p12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89" name="Google Shape;889;p12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0" name="Google Shape;890;p12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1" name="Google Shape;891;p12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2" name="Google Shape;892;p1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3" name="Google Shape;893;p120"/>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dk2"/>
        </a:solidFill>
        <a:effectLst/>
      </p:bgPr>
    </p:bg>
    <p:spTree>
      <p:nvGrpSpPr>
        <p:cNvPr id="1" name="Shape 112"/>
        <p:cNvGrpSpPr/>
        <p:nvPr/>
      </p:nvGrpSpPr>
      <p:grpSpPr>
        <a:xfrm>
          <a:off x="0" y="0"/>
          <a:ext cx="0" cy="0"/>
          <a:chOff x="0" y="0"/>
          <a:chExt cx="0" cy="0"/>
        </a:xfrm>
      </p:grpSpPr>
      <p:sp>
        <p:nvSpPr>
          <p:cNvPr id="113" name="Google Shape;113;p1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1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15" name="Google Shape;115;p1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1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8" name="Google Shape;118;p1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14"/>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120"/>
        <p:cNvGrpSpPr/>
        <p:nvPr/>
      </p:nvGrpSpPr>
      <p:grpSpPr>
        <a:xfrm>
          <a:off x="0" y="0"/>
          <a:ext cx="0" cy="0"/>
          <a:chOff x="0" y="0"/>
          <a:chExt cx="0" cy="0"/>
        </a:xfrm>
      </p:grpSpPr>
      <p:sp>
        <p:nvSpPr>
          <p:cNvPr id="121" name="Google Shape;121;p1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15"/>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 name="Google Shape;123;p1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24" name="Google Shape;124;p1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6" name="Google Shape;126;p1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1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8" name="Google Shape;128;p1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1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130"/>
        <p:cNvGrpSpPr/>
        <p:nvPr/>
      </p:nvGrpSpPr>
      <p:grpSpPr>
        <a:xfrm>
          <a:off x="0" y="0"/>
          <a:ext cx="0" cy="0"/>
          <a:chOff x="0" y="0"/>
          <a:chExt cx="0" cy="0"/>
        </a:xfrm>
      </p:grpSpPr>
      <p:sp>
        <p:nvSpPr>
          <p:cNvPr id="131" name="Google Shape;131;p1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6"/>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33" name="Google Shape;133;p1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5" name="Google Shape;135;p1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6" name="Google Shape;136;p1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7" name="Google Shape;137;p1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Bar and Content" type="obj">
  <p:cSld name="OBJECT">
    <p:bg>
      <p:bgPr>
        <a:solidFill>
          <a:schemeClr val="dk2"/>
        </a:solidFill>
        <a:effectLst/>
      </p:bgPr>
    </p:bg>
    <p:spTree>
      <p:nvGrpSpPr>
        <p:cNvPr id="1" name="Shape 138"/>
        <p:cNvGrpSpPr/>
        <p:nvPr/>
      </p:nvGrpSpPr>
      <p:grpSpPr>
        <a:xfrm>
          <a:off x="0" y="0"/>
          <a:ext cx="0" cy="0"/>
          <a:chOff x="0" y="0"/>
          <a:chExt cx="0" cy="0"/>
        </a:xfrm>
      </p:grpSpPr>
      <p:sp>
        <p:nvSpPr>
          <p:cNvPr id="139" name="Google Shape;139;p1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17"/>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1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1">
            <a:normAutofit/>
          </a:bodyPr>
          <a:lstStyle>
            <a:lvl1pPr lvl="0" algn="ctr">
              <a:lnSpc>
                <a:spcPct val="9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1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4" name="Google Shape;144;p1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p1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dk2"/>
        </a:solidFill>
        <a:effectLst/>
      </p:bgPr>
    </p:bg>
    <p:spTree>
      <p:nvGrpSpPr>
        <p:cNvPr id="1" name="Shape 146"/>
        <p:cNvGrpSpPr/>
        <p:nvPr/>
      </p:nvGrpSpPr>
      <p:grpSpPr>
        <a:xfrm>
          <a:off x="0" y="0"/>
          <a:ext cx="0" cy="0"/>
          <a:chOff x="0" y="0"/>
          <a:chExt cx="0" cy="0"/>
        </a:xfrm>
      </p:grpSpPr>
      <p:sp>
        <p:nvSpPr>
          <p:cNvPr id="147" name="Google Shape;147;p1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18"/>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18"/>
          <p:cNvSpPr txBox="1">
            <a:spLocks noGrp="1"/>
          </p:cNvSpPr>
          <p:nvPr>
            <p:ph type="title"/>
          </p:nvPr>
        </p:nvSpPr>
        <p:spPr>
          <a:xfrm>
            <a:off x="717177" y="779645"/>
            <a:ext cx="3931826" cy="50814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 name="Google Shape;151;p1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1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3" name="Google Shape;153;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dk2"/>
        </a:solidFill>
        <a:effectLst/>
      </p:bgPr>
    </p:bg>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1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9" name="Google Shape;159;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dk2"/>
        </a:solidFill>
        <a:effectLst/>
      </p:bgPr>
    </p:bg>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0"/>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20"/>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2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5" name="Google Shape;165;p2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6" name="Google Shape;166;p2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167"/>
        <p:cNvGrpSpPr/>
        <p:nvPr/>
      </p:nvGrpSpPr>
      <p:grpSpPr>
        <a:xfrm>
          <a:off x="0" y="0"/>
          <a:ext cx="0" cy="0"/>
          <a:chOff x="0" y="0"/>
          <a:chExt cx="0" cy="0"/>
        </a:xfrm>
      </p:grpSpPr>
      <p:sp>
        <p:nvSpPr>
          <p:cNvPr id="168" name="Google Shape;168;p21"/>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p21"/>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1"/>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1" name="Google Shape;171;p21"/>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2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3" name="Google Shape;173;p2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4" name="Google Shape;174;p2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2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23"/>
        <p:cNvGrpSpPr/>
        <p:nvPr/>
      </p:nvGrpSpPr>
      <p:grpSpPr>
        <a:xfrm>
          <a:off x="0" y="0"/>
          <a:ext cx="0" cy="0"/>
          <a:chOff x="0" y="0"/>
          <a:chExt cx="0" cy="0"/>
        </a:xfrm>
      </p:grpSpPr>
      <p:sp>
        <p:nvSpPr>
          <p:cNvPr id="24" name="Google Shape;24;p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 name="Google Shape;25;p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6" name="Google Shape;26;p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1" name="Google Shape;31;p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2" name="Google Shape;32;p3"/>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bg>
      <p:bgPr>
        <a:solidFill>
          <a:schemeClr val="dk2"/>
        </a:solidFill>
        <a:effectLst/>
      </p:bgPr>
    </p:bg>
    <p:spTree>
      <p:nvGrpSpPr>
        <p:cNvPr id="1" name="Shape 176"/>
        <p:cNvGrpSpPr/>
        <p:nvPr/>
      </p:nvGrpSpPr>
      <p:grpSpPr>
        <a:xfrm>
          <a:off x="0" y="0"/>
          <a:ext cx="0" cy="0"/>
          <a:chOff x="0" y="0"/>
          <a:chExt cx="0" cy="0"/>
        </a:xfrm>
      </p:grpSpPr>
      <p:sp>
        <p:nvSpPr>
          <p:cNvPr id="177" name="Google Shape;177;p2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2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0" name="Google Shape;180;p2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1" name="Google Shape;181;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dk2"/>
        </a:solidFill>
        <a:effectLst/>
      </p:bgPr>
    </p:bg>
    <p:spTree>
      <p:nvGrpSpPr>
        <p:cNvPr id="1" name="Shape 182"/>
        <p:cNvGrpSpPr/>
        <p:nvPr/>
      </p:nvGrpSpPr>
      <p:grpSpPr>
        <a:xfrm>
          <a:off x="0" y="0"/>
          <a:ext cx="0" cy="0"/>
          <a:chOff x="0" y="0"/>
          <a:chExt cx="0" cy="0"/>
        </a:xfrm>
      </p:grpSpPr>
      <p:sp>
        <p:nvSpPr>
          <p:cNvPr id="183" name="Google Shape;183;p2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184" name="Google Shape;184;p2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5" name="Google Shape;185;p2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6" name="Google Shape;186;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23"/>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dk2"/>
        </a:solidFill>
        <a:effectLst/>
      </p:bgPr>
    </p:bg>
    <p:spTree>
      <p:nvGrpSpPr>
        <p:cNvPr id="1" name="Shape 188"/>
        <p:cNvGrpSpPr/>
        <p:nvPr/>
      </p:nvGrpSpPr>
      <p:grpSpPr>
        <a:xfrm>
          <a:off x="0" y="0"/>
          <a:ext cx="0" cy="0"/>
          <a:chOff x="0" y="0"/>
          <a:chExt cx="0" cy="0"/>
        </a:xfrm>
      </p:grpSpPr>
      <p:sp>
        <p:nvSpPr>
          <p:cNvPr id="189" name="Google Shape;189;p2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p2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91" name="Google Shape;191;p2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3" name="Google Shape;193;p2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4" name="Google Shape;194;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5" name="Google Shape;195;p2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96" name="Google Shape;196;p2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97" name="Google Shape;197;p24"/>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dk2"/>
        </a:solidFill>
        <a:effectLst/>
      </p:bgPr>
    </p:bg>
    <p:spTree>
      <p:nvGrpSpPr>
        <p:cNvPr id="1" name="Shape 206"/>
        <p:cNvGrpSpPr/>
        <p:nvPr/>
      </p:nvGrpSpPr>
      <p:grpSpPr>
        <a:xfrm>
          <a:off x="0" y="0"/>
          <a:ext cx="0" cy="0"/>
          <a:chOff x="0" y="0"/>
          <a:chExt cx="0" cy="0"/>
        </a:xfrm>
      </p:grpSpPr>
      <p:sp>
        <p:nvSpPr>
          <p:cNvPr id="207" name="Google Shape;207;p2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8" name="Google Shape;208;p2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09" name="Google Shape;209;p2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26"/>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214"/>
        <p:cNvGrpSpPr/>
        <p:nvPr/>
      </p:nvGrpSpPr>
      <p:grpSpPr>
        <a:xfrm>
          <a:off x="0" y="0"/>
          <a:ext cx="0" cy="0"/>
          <a:chOff x="0" y="0"/>
          <a:chExt cx="0" cy="0"/>
        </a:xfrm>
      </p:grpSpPr>
      <p:sp>
        <p:nvSpPr>
          <p:cNvPr id="215" name="Google Shape;215;p2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27"/>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7" name="Google Shape;217;p2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18" name="Google Shape;218;p27"/>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0" name="Google Shape;220;p2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2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3" name="Google Shape;223;p27"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224"/>
        <p:cNvGrpSpPr/>
        <p:nvPr/>
      </p:nvGrpSpPr>
      <p:grpSpPr>
        <a:xfrm>
          <a:off x="0" y="0"/>
          <a:ext cx="0" cy="0"/>
          <a:chOff x="0" y="0"/>
          <a:chExt cx="0" cy="0"/>
        </a:xfrm>
      </p:grpSpPr>
      <p:sp>
        <p:nvSpPr>
          <p:cNvPr id="225" name="Google Shape;225;p2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28"/>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227" name="Google Shape;227;p28"/>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2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2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1" name="Google Shape;231;p28"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dk2"/>
        </a:solidFill>
        <a:effectLst/>
      </p:bgPr>
    </p:bg>
    <p:spTree>
      <p:nvGrpSpPr>
        <p:cNvPr id="1" name="Shape 232"/>
        <p:cNvGrpSpPr/>
        <p:nvPr/>
      </p:nvGrpSpPr>
      <p:grpSpPr>
        <a:xfrm>
          <a:off x="0" y="0"/>
          <a:ext cx="0" cy="0"/>
          <a:chOff x="0" y="0"/>
          <a:chExt cx="0" cy="0"/>
        </a:xfrm>
      </p:grpSpPr>
      <p:sp>
        <p:nvSpPr>
          <p:cNvPr id="233" name="Google Shape;233;p2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4" name="Google Shape;234;p29"/>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2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2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2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9" name="Google Shape;239;p2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dk2"/>
        </a:solidFill>
        <a:effectLst/>
      </p:bgPr>
    </p:bg>
    <p:spTree>
      <p:nvGrpSpPr>
        <p:cNvPr id="1" name="Shape 240"/>
        <p:cNvGrpSpPr/>
        <p:nvPr/>
      </p:nvGrpSpPr>
      <p:grpSpPr>
        <a:xfrm>
          <a:off x="0" y="0"/>
          <a:ext cx="0" cy="0"/>
          <a:chOff x="0" y="0"/>
          <a:chExt cx="0" cy="0"/>
        </a:xfrm>
      </p:grpSpPr>
      <p:sp>
        <p:nvSpPr>
          <p:cNvPr id="241" name="Google Shape;241;p3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30"/>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30"/>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30"/>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5" name="Google Shape;245;p3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3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3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8" name="Google Shape;248;p30"/>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dk2"/>
        </a:solidFill>
        <a:effectLst/>
      </p:bgPr>
    </p:bg>
    <p:spTree>
      <p:nvGrpSpPr>
        <p:cNvPr id="1" name="Shape 249"/>
        <p:cNvGrpSpPr/>
        <p:nvPr/>
      </p:nvGrpSpPr>
      <p:grpSpPr>
        <a:xfrm>
          <a:off x="0" y="0"/>
          <a:ext cx="0" cy="0"/>
          <a:chOff x="0" y="0"/>
          <a:chExt cx="0" cy="0"/>
        </a:xfrm>
      </p:grpSpPr>
      <p:sp>
        <p:nvSpPr>
          <p:cNvPr id="250" name="Google Shape;250;p3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3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3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3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3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dk2"/>
        </a:solidFill>
        <a:effectLst/>
      </p:bgPr>
    </p:bg>
    <p:spTree>
      <p:nvGrpSpPr>
        <p:cNvPr id="1" name="Shape 255"/>
        <p:cNvGrpSpPr/>
        <p:nvPr/>
      </p:nvGrpSpPr>
      <p:grpSpPr>
        <a:xfrm>
          <a:off x="0" y="0"/>
          <a:ext cx="0" cy="0"/>
          <a:chOff x="0" y="0"/>
          <a:chExt cx="0" cy="0"/>
        </a:xfrm>
      </p:grpSpPr>
      <p:sp>
        <p:nvSpPr>
          <p:cNvPr id="256" name="Google Shape;256;p3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32"/>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32"/>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3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3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3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262"/>
        <p:cNvGrpSpPr/>
        <p:nvPr/>
      </p:nvGrpSpPr>
      <p:grpSpPr>
        <a:xfrm>
          <a:off x="0" y="0"/>
          <a:ext cx="0" cy="0"/>
          <a:chOff x="0" y="0"/>
          <a:chExt cx="0" cy="0"/>
        </a:xfrm>
      </p:grpSpPr>
      <p:sp>
        <p:nvSpPr>
          <p:cNvPr id="263" name="Google Shape;263;p33"/>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4" name="Google Shape;264;p33"/>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3"/>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6" name="Google Shape;266;p33"/>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3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3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3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0" name="Google Shape;270;p3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dk2"/>
        </a:solidFill>
        <a:effectLst/>
      </p:bgPr>
    </p:bg>
    <p:spTree>
      <p:nvGrpSpPr>
        <p:cNvPr id="1" name="Shape 271"/>
        <p:cNvGrpSpPr/>
        <p:nvPr/>
      </p:nvGrpSpPr>
      <p:grpSpPr>
        <a:xfrm>
          <a:off x="0" y="0"/>
          <a:ext cx="0" cy="0"/>
          <a:chOff x="0" y="0"/>
          <a:chExt cx="0" cy="0"/>
        </a:xfrm>
      </p:grpSpPr>
      <p:sp>
        <p:nvSpPr>
          <p:cNvPr id="272" name="Google Shape;272;p3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3" name="Google Shape;273;p3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3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3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p3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dk2"/>
        </a:solidFill>
        <a:effectLst/>
      </p:bgPr>
    </p:bg>
    <p:spTree>
      <p:nvGrpSpPr>
        <p:cNvPr id="1" name="Shape 277"/>
        <p:cNvGrpSpPr/>
        <p:nvPr/>
      </p:nvGrpSpPr>
      <p:grpSpPr>
        <a:xfrm>
          <a:off x="0" y="0"/>
          <a:ext cx="0" cy="0"/>
          <a:chOff x="0" y="0"/>
          <a:chExt cx="0" cy="0"/>
        </a:xfrm>
      </p:grpSpPr>
      <p:sp>
        <p:nvSpPr>
          <p:cNvPr id="278" name="Google Shape;278;p3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279" name="Google Shape;279;p3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3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3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35"/>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dk2"/>
        </a:solidFill>
        <a:effectLst/>
      </p:bgPr>
    </p:bg>
    <p:spTree>
      <p:nvGrpSpPr>
        <p:cNvPr id="1" name="Shape 283"/>
        <p:cNvGrpSpPr/>
        <p:nvPr/>
      </p:nvGrpSpPr>
      <p:grpSpPr>
        <a:xfrm>
          <a:off x="0" y="0"/>
          <a:ext cx="0" cy="0"/>
          <a:chOff x="0" y="0"/>
          <a:chExt cx="0" cy="0"/>
        </a:xfrm>
      </p:grpSpPr>
      <p:sp>
        <p:nvSpPr>
          <p:cNvPr id="284" name="Google Shape;284;p3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5" name="Google Shape;285;p3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86" name="Google Shape;286;p3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3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3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3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0" name="Google Shape;290;p3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91" name="Google Shape;291;p3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92" name="Google Shape;292;p36"/>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299"/>
        <p:cNvGrpSpPr/>
        <p:nvPr/>
      </p:nvGrpSpPr>
      <p:grpSpPr>
        <a:xfrm>
          <a:off x="0" y="0"/>
          <a:ext cx="0" cy="0"/>
          <a:chOff x="0" y="0"/>
          <a:chExt cx="0" cy="0"/>
        </a:xfrm>
      </p:grpSpPr>
      <p:sp>
        <p:nvSpPr>
          <p:cNvPr id="300" name="Google Shape;300;p3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301" name="Google Shape;301;p38"/>
          <p:cNvSpPr/>
          <p:nvPr/>
        </p:nvSpPr>
        <p:spPr>
          <a:xfrm>
            <a:off x="206188" y="5948082"/>
            <a:ext cx="117747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302" name="Google Shape;302;p38"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03" name="Google Shape;303;p38"/>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500"/>
              <a:buFont typeface="Calibri"/>
              <a:buNone/>
              <a:defRPr sz="55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04" name="Google Shape;304;p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305" name="Google Shape;305;p38"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306" name="Google Shape;306;p3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sz="1500"/>
          </a:p>
        </p:txBody>
      </p:sp>
      <p:sp>
        <p:nvSpPr>
          <p:cNvPr id="307" name="Google Shape;307;p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08"/>
        <p:cNvGrpSpPr/>
        <p:nvPr/>
      </p:nvGrpSpPr>
      <p:grpSpPr>
        <a:xfrm>
          <a:off x="0" y="0"/>
          <a:ext cx="0" cy="0"/>
          <a:chOff x="0" y="0"/>
          <a:chExt cx="0" cy="0"/>
        </a:xfrm>
      </p:grpSpPr>
      <p:sp>
        <p:nvSpPr>
          <p:cNvPr id="309" name="Google Shape;309;p3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10" name="Google Shape;310;p39"/>
          <p:cNvSpPr/>
          <p:nvPr/>
        </p:nvSpPr>
        <p:spPr>
          <a:xfrm>
            <a:off x="206187" y="2488757"/>
            <a:ext cx="117747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11" name="Google Shape;311;p39"/>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312" name="Google Shape;312;p39"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313" name="Google Shape;313;p3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14" name="Google Shape;314;p3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15"/>
        <p:cNvGrpSpPr/>
        <p:nvPr/>
      </p:nvGrpSpPr>
      <p:grpSpPr>
        <a:xfrm>
          <a:off x="0" y="0"/>
          <a:ext cx="0" cy="0"/>
          <a:chOff x="0" y="0"/>
          <a:chExt cx="0" cy="0"/>
        </a:xfrm>
      </p:grpSpPr>
      <p:sp>
        <p:nvSpPr>
          <p:cNvPr id="316" name="Google Shape;316;p4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17" name="Google Shape;317;p40"/>
          <p:cNvSpPr/>
          <p:nvPr/>
        </p:nvSpPr>
        <p:spPr>
          <a:xfrm>
            <a:off x="206188" y="215153"/>
            <a:ext cx="11774700" cy="1397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18" name="Google Shape;318;p4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19" name="Google Shape;319;p4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20" name="Google Shape;320;p4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21" name="Google Shape;321;p4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22"/>
        <p:cNvGrpSpPr/>
        <p:nvPr/>
      </p:nvGrpSpPr>
      <p:grpSpPr>
        <a:xfrm>
          <a:off x="0" y="0"/>
          <a:ext cx="0" cy="0"/>
          <a:chOff x="0" y="0"/>
          <a:chExt cx="0" cy="0"/>
        </a:xfrm>
      </p:grpSpPr>
      <p:sp>
        <p:nvSpPr>
          <p:cNvPr id="323" name="Google Shape;323;p4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24" name="Google Shape;324;p41"/>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25" name="Google Shape;325;p41"/>
          <p:cNvSpPr txBox="1">
            <a:spLocks noGrp="1"/>
          </p:cNvSpPr>
          <p:nvPr>
            <p:ph type="title"/>
          </p:nvPr>
        </p:nvSpPr>
        <p:spPr>
          <a:xfrm>
            <a:off x="717177" y="779645"/>
            <a:ext cx="39321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26" name="Google Shape;326;p41"/>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27" name="Google Shape;327;p41"/>
          <p:cNvSpPr>
            <a:spLocks noGrp="1"/>
          </p:cNvSpPr>
          <p:nvPr>
            <p:ph type="pic" idx="2"/>
          </p:nvPr>
        </p:nvSpPr>
        <p:spPr>
          <a:xfrm>
            <a:off x="717177" y="3540125"/>
            <a:ext cx="3932100" cy="2320800"/>
          </a:xfrm>
          <a:prstGeom prst="rect">
            <a:avLst/>
          </a:prstGeom>
          <a:noFill/>
          <a:ln>
            <a:noFill/>
          </a:ln>
        </p:spPr>
      </p:sp>
      <p:sp>
        <p:nvSpPr>
          <p:cNvPr id="328" name="Google Shape;328;p4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29" name="Google Shape;329;p4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330"/>
        <p:cNvGrpSpPr/>
        <p:nvPr/>
      </p:nvGrpSpPr>
      <p:grpSpPr>
        <a:xfrm>
          <a:off x="0" y="0"/>
          <a:ext cx="0" cy="0"/>
          <a:chOff x="0" y="0"/>
          <a:chExt cx="0" cy="0"/>
        </a:xfrm>
      </p:grpSpPr>
      <p:sp>
        <p:nvSpPr>
          <p:cNvPr id="331" name="Google Shape;331;p4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32" name="Google Shape;332;p4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33" name="Google Shape;333;p4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34" name="Google Shape;334;p4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335"/>
        <p:cNvGrpSpPr/>
        <p:nvPr/>
      </p:nvGrpSpPr>
      <p:grpSpPr>
        <a:xfrm>
          <a:off x="0" y="0"/>
          <a:ext cx="0" cy="0"/>
          <a:chOff x="0" y="0"/>
          <a:chExt cx="0" cy="0"/>
        </a:xfrm>
      </p:grpSpPr>
      <p:sp>
        <p:nvSpPr>
          <p:cNvPr id="336" name="Google Shape;336;p4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37" name="Google Shape;337;p43"/>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38" name="Google Shape;338;p43"/>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39" name="Google Shape;339;p4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40" name="Google Shape;340;p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40"/>
        <p:cNvGrpSpPr/>
        <p:nvPr/>
      </p:nvGrpSpPr>
      <p:grpSpPr>
        <a:xfrm>
          <a:off x="0" y="0"/>
          <a:ext cx="0" cy="0"/>
          <a:chOff x="0" y="0"/>
          <a:chExt cx="0" cy="0"/>
        </a:xfrm>
      </p:grpSpPr>
      <p:sp>
        <p:nvSpPr>
          <p:cNvPr id="41" name="Google Shape;41;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3" name="Google Shape;43;p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4" name="Google Shape;44;p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341"/>
        <p:cNvGrpSpPr/>
        <p:nvPr/>
      </p:nvGrpSpPr>
      <p:grpSpPr>
        <a:xfrm>
          <a:off x="0" y="0"/>
          <a:ext cx="0" cy="0"/>
          <a:chOff x="0" y="0"/>
          <a:chExt cx="0" cy="0"/>
        </a:xfrm>
      </p:grpSpPr>
      <p:sp>
        <p:nvSpPr>
          <p:cNvPr id="342" name="Google Shape;342;p44"/>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43" name="Google Shape;343;p44"/>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44" name="Google Shape;344;p44"/>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45" name="Google Shape;345;p44"/>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46" name="Google Shape;346;p4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47" name="Google Shape;347;p4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48" name="Google Shape;348;p4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349"/>
        <p:cNvGrpSpPr/>
        <p:nvPr/>
      </p:nvGrpSpPr>
      <p:grpSpPr>
        <a:xfrm>
          <a:off x="0" y="0"/>
          <a:ext cx="0" cy="0"/>
          <a:chOff x="0" y="0"/>
          <a:chExt cx="0" cy="0"/>
        </a:xfrm>
      </p:grpSpPr>
      <p:sp>
        <p:nvSpPr>
          <p:cNvPr id="350" name="Google Shape;350;p4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51" name="Google Shape;351;p4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52" name="Google Shape;352;p4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53" name="Google Shape;353;p4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354"/>
        <p:cNvGrpSpPr/>
        <p:nvPr/>
      </p:nvGrpSpPr>
      <p:grpSpPr>
        <a:xfrm>
          <a:off x="0" y="0"/>
          <a:ext cx="0" cy="0"/>
          <a:chOff x="0" y="0"/>
          <a:chExt cx="0" cy="0"/>
        </a:xfrm>
      </p:grpSpPr>
      <p:sp>
        <p:nvSpPr>
          <p:cNvPr id="355" name="Google Shape;355;p4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356" name="Google Shape;356;p46"/>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57" name="Google Shape;357;p4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58" name="Google Shape;358;p4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359"/>
        <p:cNvGrpSpPr/>
        <p:nvPr/>
      </p:nvGrpSpPr>
      <p:grpSpPr>
        <a:xfrm>
          <a:off x="0" y="0"/>
          <a:ext cx="0" cy="0"/>
          <a:chOff x="0" y="0"/>
          <a:chExt cx="0" cy="0"/>
        </a:xfrm>
      </p:grpSpPr>
      <p:sp>
        <p:nvSpPr>
          <p:cNvPr id="360" name="Google Shape;360;p4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361" name="Google Shape;361;p4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62" name="Google Shape;362;p4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63" name="Google Shape;363;p47"/>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64" name="Google Shape;364;p4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65" name="Google Shape;365;p4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366"/>
        <p:cNvGrpSpPr/>
        <p:nvPr/>
      </p:nvGrpSpPr>
      <p:grpSpPr>
        <a:xfrm>
          <a:off x="0" y="0"/>
          <a:ext cx="0" cy="0"/>
          <a:chOff x="0" y="0"/>
          <a:chExt cx="0" cy="0"/>
        </a:xfrm>
      </p:grpSpPr>
      <p:sp>
        <p:nvSpPr>
          <p:cNvPr id="367" name="Google Shape;367;p4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368" name="Google Shape;368;p4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69" name="Google Shape;369;p4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370" name="Google Shape;370;p48"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71" name="Google Shape;371;p48"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72" name="Google Shape;372;p48"/>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73" name="Google Shape;373;p4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74" name="Google Shape;374;p4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375"/>
        <p:cNvGrpSpPr/>
        <p:nvPr/>
      </p:nvGrpSpPr>
      <p:grpSpPr>
        <a:xfrm>
          <a:off x="0" y="0"/>
          <a:ext cx="0" cy="0"/>
          <a:chOff x="0" y="0"/>
          <a:chExt cx="0" cy="0"/>
        </a:xfrm>
      </p:grpSpPr>
      <p:sp>
        <p:nvSpPr>
          <p:cNvPr id="376" name="Google Shape;376;p4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77" name="Google Shape;377;p49"/>
          <p:cNvSpPr/>
          <p:nvPr/>
        </p:nvSpPr>
        <p:spPr>
          <a:xfrm>
            <a:off x="206188" y="5948082"/>
            <a:ext cx="117747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378" name="Google Shape;378;p4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79" name="Google Shape;379;p4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5"/>
              </a:buClr>
              <a:buSzPts val="5500"/>
              <a:buFont typeface="Calibri"/>
              <a:buNone/>
              <a:defRPr sz="55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80" name="Google Shape;380;p4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381" name="Google Shape;381;p49"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382" name="Google Shape;382;p4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83" name="Google Shape;383;p4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384"/>
        <p:cNvGrpSpPr/>
        <p:nvPr/>
      </p:nvGrpSpPr>
      <p:grpSpPr>
        <a:xfrm>
          <a:off x="0" y="0"/>
          <a:ext cx="0" cy="0"/>
          <a:chOff x="0" y="0"/>
          <a:chExt cx="0" cy="0"/>
        </a:xfrm>
      </p:grpSpPr>
      <p:sp>
        <p:nvSpPr>
          <p:cNvPr id="385" name="Google Shape;385;p5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86" name="Google Shape;386;p50"/>
          <p:cNvSpPr/>
          <p:nvPr/>
        </p:nvSpPr>
        <p:spPr>
          <a:xfrm>
            <a:off x="206187" y="2488757"/>
            <a:ext cx="117747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87" name="Google Shape;387;p50"/>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5"/>
              </a:buClr>
              <a:buSzPts val="6800"/>
              <a:buFont typeface="Calibri"/>
              <a:buNone/>
              <a:defRPr sz="68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388" name="Google Shape;388;p50"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389" name="Google Shape;389;p5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90" name="Google Shape;390;p5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391"/>
        <p:cNvGrpSpPr/>
        <p:nvPr/>
      </p:nvGrpSpPr>
      <p:grpSpPr>
        <a:xfrm>
          <a:off x="0" y="0"/>
          <a:ext cx="0" cy="0"/>
          <a:chOff x="0" y="0"/>
          <a:chExt cx="0" cy="0"/>
        </a:xfrm>
      </p:grpSpPr>
      <p:sp>
        <p:nvSpPr>
          <p:cNvPr id="392" name="Google Shape;392;p5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93" name="Google Shape;393;p51"/>
          <p:cNvSpPr/>
          <p:nvPr/>
        </p:nvSpPr>
        <p:spPr>
          <a:xfrm>
            <a:off x="206188" y="215153"/>
            <a:ext cx="11774700" cy="13977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94" name="Google Shape;394;p5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95" name="Google Shape;395;p5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96" name="Google Shape;396;p5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97" name="Google Shape;397;p5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398"/>
        <p:cNvGrpSpPr/>
        <p:nvPr/>
      </p:nvGrpSpPr>
      <p:grpSpPr>
        <a:xfrm>
          <a:off x="0" y="0"/>
          <a:ext cx="0" cy="0"/>
          <a:chOff x="0" y="0"/>
          <a:chExt cx="0" cy="0"/>
        </a:xfrm>
      </p:grpSpPr>
      <p:sp>
        <p:nvSpPr>
          <p:cNvPr id="399" name="Google Shape;399;p5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00" name="Google Shape;400;p52"/>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01" name="Google Shape;401;p52"/>
          <p:cNvSpPr txBox="1">
            <a:spLocks noGrp="1"/>
          </p:cNvSpPr>
          <p:nvPr>
            <p:ph type="title"/>
          </p:nvPr>
        </p:nvSpPr>
        <p:spPr>
          <a:xfrm>
            <a:off x="717177" y="779645"/>
            <a:ext cx="3932100" cy="2542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5"/>
              </a:buClr>
              <a:buSzPts val="4400"/>
              <a:buFont typeface="Calibri"/>
              <a:buNone/>
              <a:defRPr sz="44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02" name="Google Shape;402;p52"/>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03" name="Google Shape;403;p52"/>
          <p:cNvSpPr>
            <a:spLocks noGrp="1"/>
          </p:cNvSpPr>
          <p:nvPr>
            <p:ph type="pic" idx="2"/>
          </p:nvPr>
        </p:nvSpPr>
        <p:spPr>
          <a:xfrm>
            <a:off x="717177" y="3540125"/>
            <a:ext cx="3932100" cy="2320800"/>
          </a:xfrm>
          <a:prstGeom prst="rect">
            <a:avLst/>
          </a:prstGeom>
          <a:noFill/>
          <a:ln>
            <a:noFill/>
          </a:ln>
        </p:spPr>
      </p:sp>
      <p:sp>
        <p:nvSpPr>
          <p:cNvPr id="404" name="Google Shape;404;p5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05" name="Google Shape;405;p5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406"/>
        <p:cNvGrpSpPr/>
        <p:nvPr/>
      </p:nvGrpSpPr>
      <p:grpSpPr>
        <a:xfrm>
          <a:off x="0" y="0"/>
          <a:ext cx="0" cy="0"/>
          <a:chOff x="0" y="0"/>
          <a:chExt cx="0" cy="0"/>
        </a:xfrm>
      </p:grpSpPr>
      <p:sp>
        <p:nvSpPr>
          <p:cNvPr id="407" name="Google Shape;407;p5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08" name="Google Shape;408;p5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09" name="Google Shape;409;p5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10" name="Google Shape;410;p5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0"/>
        <p:cNvGrpSpPr/>
        <p:nvPr/>
      </p:nvGrpSpPr>
      <p:grpSpPr>
        <a:xfrm>
          <a:off x="0" y="0"/>
          <a:ext cx="0" cy="0"/>
          <a:chOff x="0" y="0"/>
          <a:chExt cx="0" cy="0"/>
        </a:xfrm>
      </p:grpSpPr>
      <p:sp>
        <p:nvSpPr>
          <p:cNvPr id="51" name="Google Shape;51;p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6"/>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53" name="Google Shape;53;p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411"/>
        <p:cNvGrpSpPr/>
        <p:nvPr/>
      </p:nvGrpSpPr>
      <p:grpSpPr>
        <a:xfrm>
          <a:off x="0" y="0"/>
          <a:ext cx="0" cy="0"/>
          <a:chOff x="0" y="0"/>
          <a:chExt cx="0" cy="0"/>
        </a:xfrm>
      </p:grpSpPr>
      <p:sp>
        <p:nvSpPr>
          <p:cNvPr id="412" name="Google Shape;412;p5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13" name="Google Shape;413;p54"/>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14" name="Google Shape;414;p54"/>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15" name="Google Shape;415;p5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16" name="Google Shape;416;p5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417"/>
        <p:cNvGrpSpPr/>
        <p:nvPr/>
      </p:nvGrpSpPr>
      <p:grpSpPr>
        <a:xfrm>
          <a:off x="0" y="0"/>
          <a:ext cx="0" cy="0"/>
          <a:chOff x="0" y="0"/>
          <a:chExt cx="0" cy="0"/>
        </a:xfrm>
      </p:grpSpPr>
      <p:sp>
        <p:nvSpPr>
          <p:cNvPr id="418" name="Google Shape;418;p55"/>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19" name="Google Shape;419;p5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20" name="Google Shape;420;p55"/>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21" name="Google Shape;421;p5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22" name="Google Shape;422;p5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3200"/>
              <a:buFont typeface="Calibri"/>
              <a:buNone/>
              <a:defRPr sz="32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23" name="Google Shape;423;p5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24" name="Google Shape;424;p5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425"/>
        <p:cNvGrpSpPr/>
        <p:nvPr/>
      </p:nvGrpSpPr>
      <p:grpSpPr>
        <a:xfrm>
          <a:off x="0" y="0"/>
          <a:ext cx="0" cy="0"/>
          <a:chOff x="0" y="0"/>
          <a:chExt cx="0" cy="0"/>
        </a:xfrm>
      </p:grpSpPr>
      <p:sp>
        <p:nvSpPr>
          <p:cNvPr id="426" name="Google Shape;426;p5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27" name="Google Shape;427;p5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28" name="Google Shape;428;p5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29" name="Google Shape;429;p5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430"/>
        <p:cNvGrpSpPr/>
        <p:nvPr/>
      </p:nvGrpSpPr>
      <p:grpSpPr>
        <a:xfrm>
          <a:off x="0" y="0"/>
          <a:ext cx="0" cy="0"/>
          <a:chOff x="0" y="0"/>
          <a:chExt cx="0" cy="0"/>
        </a:xfrm>
      </p:grpSpPr>
      <p:sp>
        <p:nvSpPr>
          <p:cNvPr id="431" name="Google Shape;431;p5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432" name="Google Shape;432;p57"/>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33" name="Google Shape;433;p5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34" name="Google Shape;434;p5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435"/>
        <p:cNvGrpSpPr/>
        <p:nvPr/>
      </p:nvGrpSpPr>
      <p:grpSpPr>
        <a:xfrm>
          <a:off x="0" y="0"/>
          <a:ext cx="0" cy="0"/>
          <a:chOff x="0" y="0"/>
          <a:chExt cx="0" cy="0"/>
        </a:xfrm>
      </p:grpSpPr>
      <p:sp>
        <p:nvSpPr>
          <p:cNvPr id="436" name="Google Shape;436;p5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37" name="Google Shape;437;p5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38" name="Google Shape;438;p5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39" name="Google Shape;439;p58"/>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40" name="Google Shape;440;p5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41" name="Google Shape;441;p5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442"/>
        <p:cNvGrpSpPr/>
        <p:nvPr/>
      </p:nvGrpSpPr>
      <p:grpSpPr>
        <a:xfrm>
          <a:off x="0" y="0"/>
          <a:ext cx="0" cy="0"/>
          <a:chOff x="0" y="0"/>
          <a:chExt cx="0" cy="0"/>
        </a:xfrm>
      </p:grpSpPr>
      <p:sp>
        <p:nvSpPr>
          <p:cNvPr id="443" name="Google Shape;443;p5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44" name="Google Shape;444;p5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45" name="Google Shape;445;p5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446" name="Google Shape;446;p59"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47" name="Google Shape;447;p59"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48" name="Google Shape;448;p59"/>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49" name="Google Shape;449;p5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50" name="Google Shape;450;p5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451"/>
        <p:cNvGrpSpPr/>
        <p:nvPr/>
      </p:nvGrpSpPr>
      <p:grpSpPr>
        <a:xfrm>
          <a:off x="0" y="0"/>
          <a:ext cx="0" cy="0"/>
          <a:chOff x="0" y="0"/>
          <a:chExt cx="0" cy="0"/>
        </a:xfrm>
      </p:grpSpPr>
      <p:sp>
        <p:nvSpPr>
          <p:cNvPr id="452" name="Google Shape;452;p6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53" name="Google Shape;453;p60"/>
          <p:cNvSpPr/>
          <p:nvPr/>
        </p:nvSpPr>
        <p:spPr>
          <a:xfrm>
            <a:off x="206188" y="5948082"/>
            <a:ext cx="117747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54" name="Google Shape;454;p60"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55" name="Google Shape;455;p60"/>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4"/>
              </a:buClr>
              <a:buSzPts val="5500"/>
              <a:buFont typeface="Calibri"/>
              <a:buNone/>
              <a:defRPr sz="55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56" name="Google Shape;456;p6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457" name="Google Shape;457;p60"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458" name="Google Shape;458;p6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59" name="Google Shape;459;p6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460"/>
        <p:cNvGrpSpPr/>
        <p:nvPr/>
      </p:nvGrpSpPr>
      <p:grpSpPr>
        <a:xfrm>
          <a:off x="0" y="0"/>
          <a:ext cx="0" cy="0"/>
          <a:chOff x="0" y="0"/>
          <a:chExt cx="0" cy="0"/>
        </a:xfrm>
      </p:grpSpPr>
      <p:sp>
        <p:nvSpPr>
          <p:cNvPr id="461" name="Google Shape;461;p6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62" name="Google Shape;462;p61"/>
          <p:cNvSpPr/>
          <p:nvPr/>
        </p:nvSpPr>
        <p:spPr>
          <a:xfrm>
            <a:off x="206187" y="2488757"/>
            <a:ext cx="117747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63" name="Google Shape;463;p61"/>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4"/>
              </a:buClr>
              <a:buSzPts val="6800"/>
              <a:buFont typeface="Calibri"/>
              <a:buNone/>
              <a:defRPr sz="68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64" name="Google Shape;464;p6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465" name="Google Shape;465;p6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466" name="Google Shape;466;p6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7" name="Google Shape;467;p61"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468" name="Google Shape;468;p6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469"/>
        <p:cNvGrpSpPr/>
        <p:nvPr/>
      </p:nvGrpSpPr>
      <p:grpSpPr>
        <a:xfrm>
          <a:off x="0" y="0"/>
          <a:ext cx="0" cy="0"/>
          <a:chOff x="0" y="0"/>
          <a:chExt cx="0" cy="0"/>
        </a:xfrm>
      </p:grpSpPr>
      <p:sp>
        <p:nvSpPr>
          <p:cNvPr id="470" name="Google Shape;470;p6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71" name="Google Shape;471;p62"/>
          <p:cNvSpPr/>
          <p:nvPr/>
        </p:nvSpPr>
        <p:spPr>
          <a:xfrm>
            <a:off x="206188" y="215153"/>
            <a:ext cx="11774700" cy="13977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72" name="Google Shape;472;p6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73" name="Google Shape;473;p6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74" name="Google Shape;474;p6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75" name="Google Shape;475;p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476"/>
        <p:cNvGrpSpPr/>
        <p:nvPr/>
      </p:nvGrpSpPr>
      <p:grpSpPr>
        <a:xfrm>
          <a:off x="0" y="0"/>
          <a:ext cx="0" cy="0"/>
          <a:chOff x="0" y="0"/>
          <a:chExt cx="0" cy="0"/>
        </a:xfrm>
      </p:grpSpPr>
      <p:sp>
        <p:nvSpPr>
          <p:cNvPr id="477" name="Google Shape;477;p6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78" name="Google Shape;478;p63"/>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79" name="Google Shape;479;p63"/>
          <p:cNvSpPr txBox="1">
            <a:spLocks noGrp="1"/>
          </p:cNvSpPr>
          <p:nvPr>
            <p:ph type="title"/>
          </p:nvPr>
        </p:nvSpPr>
        <p:spPr>
          <a:xfrm>
            <a:off x="717177" y="779645"/>
            <a:ext cx="3932100" cy="25383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4"/>
              </a:buClr>
              <a:buSzPts val="4400"/>
              <a:buFont typeface="Calibri"/>
              <a:buNone/>
              <a:defRPr sz="44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80" name="Google Shape;480;p63"/>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81" name="Google Shape;481;p63"/>
          <p:cNvSpPr>
            <a:spLocks noGrp="1"/>
          </p:cNvSpPr>
          <p:nvPr>
            <p:ph type="pic" idx="2"/>
          </p:nvPr>
        </p:nvSpPr>
        <p:spPr>
          <a:xfrm>
            <a:off x="717177" y="3540125"/>
            <a:ext cx="3932100" cy="2320800"/>
          </a:xfrm>
          <a:prstGeom prst="rect">
            <a:avLst/>
          </a:prstGeom>
          <a:noFill/>
          <a:ln>
            <a:noFill/>
          </a:ln>
        </p:spPr>
      </p:sp>
      <p:sp>
        <p:nvSpPr>
          <p:cNvPr id="482" name="Google Shape;482;p6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83" name="Google Shape;483;p6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58"/>
        <p:cNvGrpSpPr/>
        <p:nvPr/>
      </p:nvGrpSpPr>
      <p:grpSpPr>
        <a:xfrm>
          <a:off x="0" y="0"/>
          <a:ext cx="0" cy="0"/>
          <a:chOff x="0" y="0"/>
          <a:chExt cx="0" cy="0"/>
        </a:xfrm>
      </p:grpSpPr>
      <p:sp>
        <p:nvSpPr>
          <p:cNvPr id="59" name="Google Shape;59;p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7"/>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484"/>
        <p:cNvGrpSpPr/>
        <p:nvPr/>
      </p:nvGrpSpPr>
      <p:grpSpPr>
        <a:xfrm>
          <a:off x="0" y="0"/>
          <a:ext cx="0" cy="0"/>
          <a:chOff x="0" y="0"/>
          <a:chExt cx="0" cy="0"/>
        </a:xfrm>
      </p:grpSpPr>
      <p:sp>
        <p:nvSpPr>
          <p:cNvPr id="485" name="Google Shape;485;p6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86" name="Google Shape;486;p6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87" name="Google Shape;487;p6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88" name="Google Shape;488;p6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489"/>
        <p:cNvGrpSpPr/>
        <p:nvPr/>
      </p:nvGrpSpPr>
      <p:grpSpPr>
        <a:xfrm>
          <a:off x="0" y="0"/>
          <a:ext cx="0" cy="0"/>
          <a:chOff x="0" y="0"/>
          <a:chExt cx="0" cy="0"/>
        </a:xfrm>
      </p:grpSpPr>
      <p:sp>
        <p:nvSpPr>
          <p:cNvPr id="490" name="Google Shape;490;p6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91" name="Google Shape;491;p6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92" name="Google Shape;492;p6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93" name="Google Shape;493;p6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94" name="Google Shape;494;p6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495"/>
        <p:cNvGrpSpPr/>
        <p:nvPr/>
      </p:nvGrpSpPr>
      <p:grpSpPr>
        <a:xfrm>
          <a:off x="0" y="0"/>
          <a:ext cx="0" cy="0"/>
          <a:chOff x="0" y="0"/>
          <a:chExt cx="0" cy="0"/>
        </a:xfrm>
      </p:grpSpPr>
      <p:sp>
        <p:nvSpPr>
          <p:cNvPr id="496" name="Google Shape;496;p66"/>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97" name="Google Shape;497;p66"/>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98" name="Google Shape;498;p66"/>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99" name="Google Shape;499;p66"/>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00" name="Google Shape;500;p6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3200"/>
              <a:buFont typeface="Calibri"/>
              <a:buNone/>
              <a:defRPr sz="32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01" name="Google Shape;501;p6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02" name="Google Shape;502;p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503"/>
        <p:cNvGrpSpPr/>
        <p:nvPr/>
      </p:nvGrpSpPr>
      <p:grpSpPr>
        <a:xfrm>
          <a:off x="0" y="0"/>
          <a:ext cx="0" cy="0"/>
          <a:chOff x="0" y="0"/>
          <a:chExt cx="0" cy="0"/>
        </a:xfrm>
      </p:grpSpPr>
      <p:sp>
        <p:nvSpPr>
          <p:cNvPr id="504" name="Google Shape;504;p6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05" name="Google Shape;505;p6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06" name="Google Shape;506;p6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07" name="Google Shape;507;p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508"/>
        <p:cNvGrpSpPr/>
        <p:nvPr/>
      </p:nvGrpSpPr>
      <p:grpSpPr>
        <a:xfrm>
          <a:off x="0" y="0"/>
          <a:ext cx="0" cy="0"/>
          <a:chOff x="0" y="0"/>
          <a:chExt cx="0" cy="0"/>
        </a:xfrm>
      </p:grpSpPr>
      <p:sp>
        <p:nvSpPr>
          <p:cNvPr id="509" name="Google Shape;509;p6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510" name="Google Shape;510;p6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11" name="Google Shape;511;p6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12" name="Google Shape;512;p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513"/>
        <p:cNvGrpSpPr/>
        <p:nvPr/>
      </p:nvGrpSpPr>
      <p:grpSpPr>
        <a:xfrm>
          <a:off x="0" y="0"/>
          <a:ext cx="0" cy="0"/>
          <a:chOff x="0" y="0"/>
          <a:chExt cx="0" cy="0"/>
        </a:xfrm>
      </p:grpSpPr>
      <p:sp>
        <p:nvSpPr>
          <p:cNvPr id="514" name="Google Shape;514;p6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15" name="Google Shape;515;p6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16" name="Google Shape;516;p6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17" name="Google Shape;517;p6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18" name="Google Shape;518;p6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19" name="Google Shape;519;p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520"/>
        <p:cNvGrpSpPr/>
        <p:nvPr/>
      </p:nvGrpSpPr>
      <p:grpSpPr>
        <a:xfrm>
          <a:off x="0" y="0"/>
          <a:ext cx="0" cy="0"/>
          <a:chOff x="0" y="0"/>
          <a:chExt cx="0" cy="0"/>
        </a:xfrm>
      </p:grpSpPr>
      <p:sp>
        <p:nvSpPr>
          <p:cNvPr id="521" name="Google Shape;521;p7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22" name="Google Shape;522;p7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23" name="Google Shape;523;p7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524" name="Google Shape;524;p7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525" name="Google Shape;525;p7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526" name="Google Shape;526;p7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527" name="Google Shape;527;p7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28" name="Google Shape;528;p7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529"/>
        <p:cNvGrpSpPr/>
        <p:nvPr/>
      </p:nvGrpSpPr>
      <p:grpSpPr>
        <a:xfrm>
          <a:off x="0" y="0"/>
          <a:ext cx="0" cy="0"/>
          <a:chOff x="0" y="0"/>
          <a:chExt cx="0" cy="0"/>
        </a:xfrm>
      </p:grpSpPr>
      <p:sp>
        <p:nvSpPr>
          <p:cNvPr id="530" name="Google Shape;530;p7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31" name="Google Shape;531;p71"/>
          <p:cNvSpPr/>
          <p:nvPr/>
        </p:nvSpPr>
        <p:spPr>
          <a:xfrm>
            <a:off x="206188" y="5948082"/>
            <a:ext cx="117747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32" name="Google Shape;532;p71"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533" name="Google Shape;533;p71"/>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3"/>
              </a:buClr>
              <a:buSzPts val="5500"/>
              <a:buFont typeface="Calibri"/>
              <a:buNone/>
              <a:defRPr sz="55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34" name="Google Shape;534;p7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535" name="Google Shape;535;p71"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536" name="Google Shape;536;p7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37" name="Google Shape;537;p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538"/>
        <p:cNvGrpSpPr/>
        <p:nvPr/>
      </p:nvGrpSpPr>
      <p:grpSpPr>
        <a:xfrm>
          <a:off x="0" y="0"/>
          <a:ext cx="0" cy="0"/>
          <a:chOff x="0" y="0"/>
          <a:chExt cx="0" cy="0"/>
        </a:xfrm>
      </p:grpSpPr>
      <p:sp>
        <p:nvSpPr>
          <p:cNvPr id="539" name="Google Shape;539;p7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40" name="Google Shape;540;p72"/>
          <p:cNvSpPr/>
          <p:nvPr/>
        </p:nvSpPr>
        <p:spPr>
          <a:xfrm>
            <a:off x="206187" y="2488757"/>
            <a:ext cx="117747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541" name="Google Shape;541;p7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3"/>
              </a:buClr>
              <a:buSzPts val="6800"/>
              <a:buFont typeface="Calibri"/>
              <a:buNone/>
              <a:defRPr sz="68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542" name="Google Shape;542;p72"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543" name="Google Shape;543;p7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44" name="Google Shape;544;p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545"/>
        <p:cNvGrpSpPr/>
        <p:nvPr/>
      </p:nvGrpSpPr>
      <p:grpSpPr>
        <a:xfrm>
          <a:off x="0" y="0"/>
          <a:ext cx="0" cy="0"/>
          <a:chOff x="0" y="0"/>
          <a:chExt cx="0" cy="0"/>
        </a:xfrm>
      </p:grpSpPr>
      <p:sp>
        <p:nvSpPr>
          <p:cNvPr id="546" name="Google Shape;546;p7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47" name="Google Shape;547;p73"/>
          <p:cNvSpPr/>
          <p:nvPr/>
        </p:nvSpPr>
        <p:spPr>
          <a:xfrm>
            <a:off x="206188" y="215153"/>
            <a:ext cx="11774700" cy="13977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48" name="Google Shape;548;p7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49" name="Google Shape;549;p7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50" name="Google Shape;550;p7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51" name="Google Shape;551;p7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66"/>
        <p:cNvGrpSpPr/>
        <p:nvPr/>
      </p:nvGrpSpPr>
      <p:grpSpPr>
        <a:xfrm>
          <a:off x="0" y="0"/>
          <a:ext cx="0" cy="0"/>
          <a:chOff x="0" y="0"/>
          <a:chExt cx="0" cy="0"/>
        </a:xfrm>
      </p:grpSpPr>
      <p:sp>
        <p:nvSpPr>
          <p:cNvPr id="67" name="Google Shape;67;p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8"/>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8"/>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8"/>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552"/>
        <p:cNvGrpSpPr/>
        <p:nvPr/>
      </p:nvGrpSpPr>
      <p:grpSpPr>
        <a:xfrm>
          <a:off x="0" y="0"/>
          <a:ext cx="0" cy="0"/>
          <a:chOff x="0" y="0"/>
          <a:chExt cx="0" cy="0"/>
        </a:xfrm>
      </p:grpSpPr>
      <p:sp>
        <p:nvSpPr>
          <p:cNvPr id="553" name="Google Shape;553;p7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54" name="Google Shape;554;p74"/>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55" name="Google Shape;555;p74"/>
          <p:cNvSpPr txBox="1">
            <a:spLocks noGrp="1"/>
          </p:cNvSpPr>
          <p:nvPr>
            <p:ph type="title"/>
          </p:nvPr>
        </p:nvSpPr>
        <p:spPr>
          <a:xfrm>
            <a:off x="717177" y="779646"/>
            <a:ext cx="3932100" cy="25341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3"/>
              </a:buClr>
              <a:buSzPts val="4400"/>
              <a:buFont typeface="Calibri"/>
              <a:buNone/>
              <a:defRPr sz="44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56" name="Google Shape;556;p74"/>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57" name="Google Shape;557;p74"/>
          <p:cNvSpPr>
            <a:spLocks noGrp="1"/>
          </p:cNvSpPr>
          <p:nvPr>
            <p:ph type="pic" idx="2"/>
          </p:nvPr>
        </p:nvSpPr>
        <p:spPr>
          <a:xfrm>
            <a:off x="717177" y="3540125"/>
            <a:ext cx="3932100" cy="2320800"/>
          </a:xfrm>
          <a:prstGeom prst="rect">
            <a:avLst/>
          </a:prstGeom>
          <a:noFill/>
          <a:ln>
            <a:noFill/>
          </a:ln>
        </p:spPr>
      </p:sp>
      <p:sp>
        <p:nvSpPr>
          <p:cNvPr id="558" name="Google Shape;558;p7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59" name="Google Shape;559;p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560"/>
        <p:cNvGrpSpPr/>
        <p:nvPr/>
      </p:nvGrpSpPr>
      <p:grpSpPr>
        <a:xfrm>
          <a:off x="0" y="0"/>
          <a:ext cx="0" cy="0"/>
          <a:chOff x="0" y="0"/>
          <a:chExt cx="0" cy="0"/>
        </a:xfrm>
      </p:grpSpPr>
      <p:sp>
        <p:nvSpPr>
          <p:cNvPr id="561" name="Google Shape;561;p7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62" name="Google Shape;562;p7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63" name="Google Shape;563;p7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64" name="Google Shape;564;p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565"/>
        <p:cNvGrpSpPr/>
        <p:nvPr/>
      </p:nvGrpSpPr>
      <p:grpSpPr>
        <a:xfrm>
          <a:off x="0" y="0"/>
          <a:ext cx="0" cy="0"/>
          <a:chOff x="0" y="0"/>
          <a:chExt cx="0" cy="0"/>
        </a:xfrm>
      </p:grpSpPr>
      <p:sp>
        <p:nvSpPr>
          <p:cNvPr id="566" name="Google Shape;566;p7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67" name="Google Shape;567;p76"/>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68" name="Google Shape;568;p76"/>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69" name="Google Shape;569;p7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70" name="Google Shape;570;p7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571"/>
        <p:cNvGrpSpPr/>
        <p:nvPr/>
      </p:nvGrpSpPr>
      <p:grpSpPr>
        <a:xfrm>
          <a:off x="0" y="0"/>
          <a:ext cx="0" cy="0"/>
          <a:chOff x="0" y="0"/>
          <a:chExt cx="0" cy="0"/>
        </a:xfrm>
      </p:grpSpPr>
      <p:sp>
        <p:nvSpPr>
          <p:cNvPr id="572" name="Google Shape;572;p77"/>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73" name="Google Shape;573;p7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74" name="Google Shape;574;p77"/>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75" name="Google Shape;575;p7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76" name="Google Shape;576;p7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3200"/>
              <a:buFont typeface="Calibri"/>
              <a:buNone/>
              <a:defRPr sz="32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77" name="Google Shape;577;p7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78" name="Google Shape;578;p7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579"/>
        <p:cNvGrpSpPr/>
        <p:nvPr/>
      </p:nvGrpSpPr>
      <p:grpSpPr>
        <a:xfrm>
          <a:off x="0" y="0"/>
          <a:ext cx="0" cy="0"/>
          <a:chOff x="0" y="0"/>
          <a:chExt cx="0" cy="0"/>
        </a:xfrm>
      </p:grpSpPr>
      <p:sp>
        <p:nvSpPr>
          <p:cNvPr id="580" name="Google Shape;580;p7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81" name="Google Shape;581;p7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82" name="Google Shape;582;p7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83" name="Google Shape;583;p7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584"/>
        <p:cNvGrpSpPr/>
        <p:nvPr/>
      </p:nvGrpSpPr>
      <p:grpSpPr>
        <a:xfrm>
          <a:off x="0" y="0"/>
          <a:ext cx="0" cy="0"/>
          <a:chOff x="0" y="0"/>
          <a:chExt cx="0" cy="0"/>
        </a:xfrm>
      </p:grpSpPr>
      <p:sp>
        <p:nvSpPr>
          <p:cNvPr id="585" name="Google Shape;585;p7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586" name="Google Shape;586;p79"/>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87" name="Google Shape;587;p7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88" name="Google Shape;588;p7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589"/>
        <p:cNvGrpSpPr/>
        <p:nvPr/>
      </p:nvGrpSpPr>
      <p:grpSpPr>
        <a:xfrm>
          <a:off x="0" y="0"/>
          <a:ext cx="0" cy="0"/>
          <a:chOff x="0" y="0"/>
          <a:chExt cx="0" cy="0"/>
        </a:xfrm>
      </p:grpSpPr>
      <p:sp>
        <p:nvSpPr>
          <p:cNvPr id="590" name="Google Shape;590;p8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91" name="Google Shape;591;p8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92" name="Google Shape;592;p8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93" name="Google Shape;593;p80"/>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94" name="Google Shape;594;p8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5" name="Google Shape;595;p8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596"/>
        <p:cNvGrpSpPr/>
        <p:nvPr/>
      </p:nvGrpSpPr>
      <p:grpSpPr>
        <a:xfrm>
          <a:off x="0" y="0"/>
          <a:ext cx="0" cy="0"/>
          <a:chOff x="0" y="0"/>
          <a:chExt cx="0" cy="0"/>
        </a:xfrm>
      </p:grpSpPr>
      <p:sp>
        <p:nvSpPr>
          <p:cNvPr id="597" name="Google Shape;597;p8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98" name="Google Shape;598;p8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99" name="Google Shape;599;p8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600" name="Google Shape;600;p81"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601" name="Google Shape;601;p81"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602" name="Google Shape;602;p81"/>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603" name="Google Shape;603;p8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04" name="Google Shape;604;p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605"/>
        <p:cNvGrpSpPr/>
        <p:nvPr/>
      </p:nvGrpSpPr>
      <p:grpSpPr>
        <a:xfrm>
          <a:off x="0" y="0"/>
          <a:ext cx="0" cy="0"/>
          <a:chOff x="0" y="0"/>
          <a:chExt cx="0" cy="0"/>
        </a:xfrm>
      </p:grpSpPr>
      <p:sp>
        <p:nvSpPr>
          <p:cNvPr id="606" name="Google Shape;606;p8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07" name="Google Shape;607;p82"/>
          <p:cNvSpPr/>
          <p:nvPr/>
        </p:nvSpPr>
        <p:spPr>
          <a:xfrm>
            <a:off x="206188" y="5948082"/>
            <a:ext cx="117747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08" name="Google Shape;608;p8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609" name="Google Shape;609;p82"/>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2"/>
              </a:buClr>
              <a:buSzPts val="5500"/>
              <a:buFont typeface="Calibri"/>
              <a:buNone/>
              <a:defRPr sz="55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10" name="Google Shape;610;p8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611" name="Google Shape;611;p82"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612" name="Google Shape;612;p8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13" name="Google Shape;613;p8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614"/>
        <p:cNvGrpSpPr/>
        <p:nvPr/>
      </p:nvGrpSpPr>
      <p:grpSpPr>
        <a:xfrm>
          <a:off x="0" y="0"/>
          <a:ext cx="0" cy="0"/>
          <a:chOff x="0" y="0"/>
          <a:chExt cx="0" cy="0"/>
        </a:xfrm>
      </p:grpSpPr>
      <p:sp>
        <p:nvSpPr>
          <p:cNvPr id="615" name="Google Shape;615;p8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16" name="Google Shape;616;p83"/>
          <p:cNvSpPr/>
          <p:nvPr/>
        </p:nvSpPr>
        <p:spPr>
          <a:xfrm>
            <a:off x="206187" y="2488757"/>
            <a:ext cx="117747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17" name="Google Shape;617;p83"/>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2"/>
              </a:buClr>
              <a:buSzPts val="6800"/>
              <a:buFont typeface="Calibri"/>
              <a:buNone/>
              <a:defRPr sz="68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618" name="Google Shape;618;p83"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619" name="Google Shape;619;p8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20" name="Google Shape;620;p8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5"/>
        <p:cNvGrpSpPr/>
        <p:nvPr/>
      </p:nvGrpSpPr>
      <p:grpSpPr>
        <a:xfrm>
          <a:off x="0" y="0"/>
          <a:ext cx="0" cy="0"/>
          <a:chOff x="0" y="0"/>
          <a:chExt cx="0" cy="0"/>
        </a:xfrm>
      </p:grpSpPr>
      <p:sp>
        <p:nvSpPr>
          <p:cNvPr id="76" name="Google Shape;76;p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621"/>
        <p:cNvGrpSpPr/>
        <p:nvPr/>
      </p:nvGrpSpPr>
      <p:grpSpPr>
        <a:xfrm>
          <a:off x="0" y="0"/>
          <a:ext cx="0" cy="0"/>
          <a:chOff x="0" y="0"/>
          <a:chExt cx="0" cy="0"/>
        </a:xfrm>
      </p:grpSpPr>
      <p:sp>
        <p:nvSpPr>
          <p:cNvPr id="622" name="Google Shape;622;p8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23" name="Google Shape;623;p84"/>
          <p:cNvSpPr/>
          <p:nvPr/>
        </p:nvSpPr>
        <p:spPr>
          <a:xfrm>
            <a:off x="206188" y="215153"/>
            <a:ext cx="11774700" cy="13977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24" name="Google Shape;624;p8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25" name="Google Shape;625;p8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26" name="Google Shape;626;p8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27" name="Google Shape;627;p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628"/>
        <p:cNvGrpSpPr/>
        <p:nvPr/>
      </p:nvGrpSpPr>
      <p:grpSpPr>
        <a:xfrm>
          <a:off x="0" y="0"/>
          <a:ext cx="0" cy="0"/>
          <a:chOff x="0" y="0"/>
          <a:chExt cx="0" cy="0"/>
        </a:xfrm>
      </p:grpSpPr>
      <p:sp>
        <p:nvSpPr>
          <p:cNvPr id="629" name="Google Shape;629;p8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30" name="Google Shape;630;p85"/>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31" name="Google Shape;631;p85"/>
          <p:cNvSpPr txBox="1">
            <a:spLocks noGrp="1"/>
          </p:cNvSpPr>
          <p:nvPr>
            <p:ph type="title"/>
          </p:nvPr>
        </p:nvSpPr>
        <p:spPr>
          <a:xfrm>
            <a:off x="717177" y="779646"/>
            <a:ext cx="39321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2"/>
              </a:buClr>
              <a:buSzPts val="4400"/>
              <a:buFont typeface="Calibri"/>
              <a:buNone/>
              <a:defRPr sz="44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32" name="Google Shape;632;p85"/>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33" name="Google Shape;633;p85"/>
          <p:cNvSpPr>
            <a:spLocks noGrp="1"/>
          </p:cNvSpPr>
          <p:nvPr>
            <p:ph type="pic" idx="2"/>
          </p:nvPr>
        </p:nvSpPr>
        <p:spPr>
          <a:xfrm>
            <a:off x="717177" y="3540125"/>
            <a:ext cx="3932100" cy="2320800"/>
          </a:xfrm>
          <a:prstGeom prst="rect">
            <a:avLst/>
          </a:prstGeom>
          <a:noFill/>
          <a:ln>
            <a:noFill/>
          </a:ln>
        </p:spPr>
      </p:sp>
      <p:sp>
        <p:nvSpPr>
          <p:cNvPr id="634" name="Google Shape;634;p8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35" name="Google Shape;635;p8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636"/>
        <p:cNvGrpSpPr/>
        <p:nvPr/>
      </p:nvGrpSpPr>
      <p:grpSpPr>
        <a:xfrm>
          <a:off x="0" y="0"/>
          <a:ext cx="0" cy="0"/>
          <a:chOff x="0" y="0"/>
          <a:chExt cx="0" cy="0"/>
        </a:xfrm>
      </p:grpSpPr>
      <p:sp>
        <p:nvSpPr>
          <p:cNvPr id="637" name="Google Shape;637;p8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38" name="Google Shape;638;p8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39" name="Google Shape;639;p8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40" name="Google Shape;640;p8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641"/>
        <p:cNvGrpSpPr/>
        <p:nvPr/>
      </p:nvGrpSpPr>
      <p:grpSpPr>
        <a:xfrm>
          <a:off x="0" y="0"/>
          <a:ext cx="0" cy="0"/>
          <a:chOff x="0" y="0"/>
          <a:chExt cx="0" cy="0"/>
        </a:xfrm>
      </p:grpSpPr>
      <p:sp>
        <p:nvSpPr>
          <p:cNvPr id="642" name="Google Shape;642;p8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43" name="Google Shape;643;p87"/>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44" name="Google Shape;644;p87"/>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45" name="Google Shape;645;p8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46" name="Google Shape;646;p8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647"/>
        <p:cNvGrpSpPr/>
        <p:nvPr/>
      </p:nvGrpSpPr>
      <p:grpSpPr>
        <a:xfrm>
          <a:off x="0" y="0"/>
          <a:ext cx="0" cy="0"/>
          <a:chOff x="0" y="0"/>
          <a:chExt cx="0" cy="0"/>
        </a:xfrm>
      </p:grpSpPr>
      <p:sp>
        <p:nvSpPr>
          <p:cNvPr id="648" name="Google Shape;648;p88"/>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49" name="Google Shape;649;p88"/>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50" name="Google Shape;650;p88"/>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51" name="Google Shape;651;p88"/>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52" name="Google Shape;652;p8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3200"/>
              <a:buFont typeface="Calibri"/>
              <a:buNone/>
              <a:defRPr sz="32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53" name="Google Shape;653;p8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54" name="Google Shape;654;p8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655"/>
        <p:cNvGrpSpPr/>
        <p:nvPr/>
      </p:nvGrpSpPr>
      <p:grpSpPr>
        <a:xfrm>
          <a:off x="0" y="0"/>
          <a:ext cx="0" cy="0"/>
          <a:chOff x="0" y="0"/>
          <a:chExt cx="0" cy="0"/>
        </a:xfrm>
      </p:grpSpPr>
      <p:sp>
        <p:nvSpPr>
          <p:cNvPr id="656" name="Google Shape;656;p8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57" name="Google Shape;657;p8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58" name="Google Shape;658;p8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59" name="Google Shape;659;p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660"/>
        <p:cNvGrpSpPr/>
        <p:nvPr/>
      </p:nvGrpSpPr>
      <p:grpSpPr>
        <a:xfrm>
          <a:off x="0" y="0"/>
          <a:ext cx="0" cy="0"/>
          <a:chOff x="0" y="0"/>
          <a:chExt cx="0" cy="0"/>
        </a:xfrm>
      </p:grpSpPr>
      <p:sp>
        <p:nvSpPr>
          <p:cNvPr id="661" name="Google Shape;661;p9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662" name="Google Shape;662;p9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63" name="Google Shape;663;p9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64" name="Google Shape;664;p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665"/>
        <p:cNvGrpSpPr/>
        <p:nvPr/>
      </p:nvGrpSpPr>
      <p:grpSpPr>
        <a:xfrm>
          <a:off x="0" y="0"/>
          <a:ext cx="0" cy="0"/>
          <a:chOff x="0" y="0"/>
          <a:chExt cx="0" cy="0"/>
        </a:xfrm>
      </p:grpSpPr>
      <p:sp>
        <p:nvSpPr>
          <p:cNvPr id="666" name="Google Shape;666;p9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67" name="Google Shape;667;p9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68" name="Google Shape;668;p9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69" name="Google Shape;669;p91"/>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70" name="Google Shape;670;p9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71" name="Google Shape;671;p9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672"/>
        <p:cNvGrpSpPr/>
        <p:nvPr/>
      </p:nvGrpSpPr>
      <p:grpSpPr>
        <a:xfrm>
          <a:off x="0" y="0"/>
          <a:ext cx="0" cy="0"/>
          <a:chOff x="0" y="0"/>
          <a:chExt cx="0" cy="0"/>
        </a:xfrm>
      </p:grpSpPr>
      <p:sp>
        <p:nvSpPr>
          <p:cNvPr id="673" name="Google Shape;673;p9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74" name="Google Shape;674;p9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75" name="Google Shape;675;p9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676" name="Google Shape;676;p9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677" name="Google Shape;677;p9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678" name="Google Shape;678;p9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679" name="Google Shape;679;p9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80" name="Google Shape;680;p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681"/>
        <p:cNvGrpSpPr/>
        <p:nvPr/>
      </p:nvGrpSpPr>
      <p:grpSpPr>
        <a:xfrm>
          <a:off x="0" y="0"/>
          <a:ext cx="0" cy="0"/>
          <a:chOff x="0" y="0"/>
          <a:chExt cx="0" cy="0"/>
        </a:xfrm>
      </p:grpSpPr>
      <p:sp>
        <p:nvSpPr>
          <p:cNvPr id="682" name="Google Shape;682;p9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83" name="Google Shape;683;p93"/>
          <p:cNvSpPr/>
          <p:nvPr/>
        </p:nvSpPr>
        <p:spPr>
          <a:xfrm>
            <a:off x="206188" y="5948082"/>
            <a:ext cx="117747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84" name="Google Shape;684;p9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685" name="Google Shape;685;p9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5500"/>
              <a:buFont typeface="Calibri"/>
              <a:buNone/>
              <a:defRPr sz="55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86" name="Google Shape;686;p9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687" name="Google Shape;687;p93"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688" name="Google Shape;688;p9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89" name="Google Shape;689;p9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84"/>
        <p:cNvGrpSpPr/>
        <p:nvPr/>
      </p:nvGrpSpPr>
      <p:grpSpPr>
        <a:xfrm>
          <a:off x="0" y="0"/>
          <a:ext cx="0" cy="0"/>
          <a:chOff x="0" y="0"/>
          <a:chExt cx="0" cy="0"/>
        </a:xfrm>
      </p:grpSpPr>
      <p:sp>
        <p:nvSpPr>
          <p:cNvPr id="85" name="Google Shape;85;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690"/>
        <p:cNvGrpSpPr/>
        <p:nvPr/>
      </p:nvGrpSpPr>
      <p:grpSpPr>
        <a:xfrm>
          <a:off x="0" y="0"/>
          <a:ext cx="0" cy="0"/>
          <a:chOff x="0" y="0"/>
          <a:chExt cx="0" cy="0"/>
        </a:xfrm>
      </p:grpSpPr>
      <p:sp>
        <p:nvSpPr>
          <p:cNvPr id="691" name="Google Shape;691;p9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92" name="Google Shape;692;p94"/>
          <p:cNvSpPr/>
          <p:nvPr/>
        </p:nvSpPr>
        <p:spPr>
          <a:xfrm>
            <a:off x="206187" y="2488757"/>
            <a:ext cx="117747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93" name="Google Shape;693;p9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6800"/>
              <a:buFont typeface="Calibri"/>
              <a:buNone/>
              <a:defRPr sz="68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694" name="Google Shape;694;p94"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695" name="Google Shape;695;p9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96" name="Google Shape;696;p9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697"/>
        <p:cNvGrpSpPr/>
        <p:nvPr/>
      </p:nvGrpSpPr>
      <p:grpSpPr>
        <a:xfrm>
          <a:off x="0" y="0"/>
          <a:ext cx="0" cy="0"/>
          <a:chOff x="0" y="0"/>
          <a:chExt cx="0" cy="0"/>
        </a:xfrm>
      </p:grpSpPr>
      <p:sp>
        <p:nvSpPr>
          <p:cNvPr id="698" name="Google Shape;698;p9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99" name="Google Shape;699;p95"/>
          <p:cNvSpPr/>
          <p:nvPr/>
        </p:nvSpPr>
        <p:spPr>
          <a:xfrm>
            <a:off x="206188" y="215153"/>
            <a:ext cx="11774700" cy="13977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00" name="Google Shape;700;p9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01" name="Google Shape;701;p9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02" name="Google Shape;702;p9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03" name="Google Shape;703;p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704"/>
        <p:cNvGrpSpPr/>
        <p:nvPr/>
      </p:nvGrpSpPr>
      <p:grpSpPr>
        <a:xfrm>
          <a:off x="0" y="0"/>
          <a:ext cx="0" cy="0"/>
          <a:chOff x="0" y="0"/>
          <a:chExt cx="0" cy="0"/>
        </a:xfrm>
      </p:grpSpPr>
      <p:sp>
        <p:nvSpPr>
          <p:cNvPr id="705" name="Google Shape;705;p9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06" name="Google Shape;706;p96"/>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07" name="Google Shape;707;p96"/>
          <p:cNvSpPr txBox="1">
            <a:spLocks noGrp="1"/>
          </p:cNvSpPr>
          <p:nvPr>
            <p:ph type="title"/>
          </p:nvPr>
        </p:nvSpPr>
        <p:spPr>
          <a:xfrm>
            <a:off x="717177" y="779646"/>
            <a:ext cx="39321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400"/>
              <a:buFont typeface="Calibri"/>
              <a:buNone/>
              <a:defRPr sz="44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08" name="Google Shape;708;p96"/>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709" name="Google Shape;709;p96"/>
          <p:cNvSpPr>
            <a:spLocks noGrp="1"/>
          </p:cNvSpPr>
          <p:nvPr>
            <p:ph type="pic" idx="2"/>
          </p:nvPr>
        </p:nvSpPr>
        <p:spPr>
          <a:xfrm>
            <a:off x="717177" y="3540125"/>
            <a:ext cx="3932100" cy="2320800"/>
          </a:xfrm>
          <a:prstGeom prst="rect">
            <a:avLst/>
          </a:prstGeom>
          <a:noFill/>
          <a:ln>
            <a:noFill/>
          </a:ln>
        </p:spPr>
      </p:sp>
      <p:sp>
        <p:nvSpPr>
          <p:cNvPr id="710" name="Google Shape;710;p9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11" name="Google Shape;711;p9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712"/>
        <p:cNvGrpSpPr/>
        <p:nvPr/>
      </p:nvGrpSpPr>
      <p:grpSpPr>
        <a:xfrm>
          <a:off x="0" y="0"/>
          <a:ext cx="0" cy="0"/>
          <a:chOff x="0" y="0"/>
          <a:chExt cx="0" cy="0"/>
        </a:xfrm>
      </p:grpSpPr>
      <p:sp>
        <p:nvSpPr>
          <p:cNvPr id="713" name="Google Shape;713;p9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14" name="Google Shape;714;p9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15" name="Google Shape;715;p9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16" name="Google Shape;716;p9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717"/>
        <p:cNvGrpSpPr/>
        <p:nvPr/>
      </p:nvGrpSpPr>
      <p:grpSpPr>
        <a:xfrm>
          <a:off x="0" y="0"/>
          <a:ext cx="0" cy="0"/>
          <a:chOff x="0" y="0"/>
          <a:chExt cx="0" cy="0"/>
        </a:xfrm>
      </p:grpSpPr>
      <p:sp>
        <p:nvSpPr>
          <p:cNvPr id="718" name="Google Shape;718;p9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19" name="Google Shape;719;p98"/>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20" name="Google Shape;720;p98"/>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21" name="Google Shape;721;p9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22" name="Google Shape;722;p9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723"/>
        <p:cNvGrpSpPr/>
        <p:nvPr/>
      </p:nvGrpSpPr>
      <p:grpSpPr>
        <a:xfrm>
          <a:off x="0" y="0"/>
          <a:ext cx="0" cy="0"/>
          <a:chOff x="0" y="0"/>
          <a:chExt cx="0" cy="0"/>
        </a:xfrm>
      </p:grpSpPr>
      <p:sp>
        <p:nvSpPr>
          <p:cNvPr id="724" name="Google Shape;724;p99"/>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25" name="Google Shape;725;p9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26" name="Google Shape;726;p99"/>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27" name="Google Shape;727;p9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28" name="Google Shape;728;p9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200"/>
              <a:buFont typeface="Calibri"/>
              <a:buNone/>
              <a:defRPr sz="32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29" name="Google Shape;729;p9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30" name="Google Shape;730;p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731"/>
        <p:cNvGrpSpPr/>
        <p:nvPr/>
      </p:nvGrpSpPr>
      <p:grpSpPr>
        <a:xfrm>
          <a:off x="0" y="0"/>
          <a:ext cx="0" cy="0"/>
          <a:chOff x="0" y="0"/>
          <a:chExt cx="0" cy="0"/>
        </a:xfrm>
      </p:grpSpPr>
      <p:sp>
        <p:nvSpPr>
          <p:cNvPr id="732" name="Google Shape;732;p10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33" name="Google Shape;733;p10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34" name="Google Shape;734;p10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35" name="Google Shape;735;p10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736"/>
        <p:cNvGrpSpPr/>
        <p:nvPr/>
      </p:nvGrpSpPr>
      <p:grpSpPr>
        <a:xfrm>
          <a:off x="0" y="0"/>
          <a:ext cx="0" cy="0"/>
          <a:chOff x="0" y="0"/>
          <a:chExt cx="0" cy="0"/>
        </a:xfrm>
      </p:grpSpPr>
      <p:sp>
        <p:nvSpPr>
          <p:cNvPr id="737" name="Google Shape;737;p10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738" name="Google Shape;738;p101"/>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39" name="Google Shape;739;p10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40" name="Google Shape;740;p10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741"/>
        <p:cNvGrpSpPr/>
        <p:nvPr/>
      </p:nvGrpSpPr>
      <p:grpSpPr>
        <a:xfrm>
          <a:off x="0" y="0"/>
          <a:ext cx="0" cy="0"/>
          <a:chOff x="0" y="0"/>
          <a:chExt cx="0" cy="0"/>
        </a:xfrm>
      </p:grpSpPr>
      <p:sp>
        <p:nvSpPr>
          <p:cNvPr id="742" name="Google Shape;742;p10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43" name="Google Shape;743;p10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44" name="Google Shape;744;p10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45" name="Google Shape;745;p102"/>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46" name="Google Shape;746;p10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47" name="Google Shape;747;p1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748"/>
        <p:cNvGrpSpPr/>
        <p:nvPr/>
      </p:nvGrpSpPr>
      <p:grpSpPr>
        <a:xfrm>
          <a:off x="0" y="0"/>
          <a:ext cx="0" cy="0"/>
          <a:chOff x="0" y="0"/>
          <a:chExt cx="0" cy="0"/>
        </a:xfrm>
      </p:grpSpPr>
      <p:sp>
        <p:nvSpPr>
          <p:cNvPr id="749" name="Google Shape;749;p10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50" name="Google Shape;750;p10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51" name="Google Shape;751;p10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752" name="Google Shape;752;p10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53" name="Google Shape;753;p10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54" name="Google Shape;754;p103"/>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755" name="Google Shape;755;p10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56" name="Google Shape;756;p10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50" Type="http://schemas.openxmlformats.org/officeDocument/2006/relationships/slideLayout" Target="../slideLayouts/slideLayout83.xml"/><Relationship Id="rId55" Type="http://schemas.openxmlformats.org/officeDocument/2006/relationships/slideLayout" Target="../slideLayouts/slideLayout88.xml"/><Relationship Id="rId63" Type="http://schemas.openxmlformats.org/officeDocument/2006/relationships/slideLayout" Target="../slideLayouts/slideLayout96.xml"/><Relationship Id="rId68" Type="http://schemas.openxmlformats.org/officeDocument/2006/relationships/slideLayout" Target="../slideLayouts/slideLayout101.xml"/><Relationship Id="rId7" Type="http://schemas.openxmlformats.org/officeDocument/2006/relationships/slideLayout" Target="../slideLayouts/slideLayout40.xml"/><Relationship Id="rId71" Type="http://schemas.openxmlformats.org/officeDocument/2006/relationships/slideLayout" Target="../slideLayouts/slideLayout10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3" Type="http://schemas.openxmlformats.org/officeDocument/2006/relationships/slideLayout" Target="../slideLayouts/slideLayout86.xml"/><Relationship Id="rId58" Type="http://schemas.openxmlformats.org/officeDocument/2006/relationships/slideLayout" Target="../slideLayouts/slideLayout91.xml"/><Relationship Id="rId66" Type="http://schemas.openxmlformats.org/officeDocument/2006/relationships/slideLayout" Target="../slideLayouts/slideLayout99.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 Id="rId57" Type="http://schemas.openxmlformats.org/officeDocument/2006/relationships/slideLayout" Target="../slideLayouts/slideLayout90.xml"/><Relationship Id="rId61" Type="http://schemas.openxmlformats.org/officeDocument/2006/relationships/slideLayout" Target="../slideLayouts/slideLayout94.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slideLayout" Target="../slideLayouts/slideLayout85.xml"/><Relationship Id="rId60" Type="http://schemas.openxmlformats.org/officeDocument/2006/relationships/slideLayout" Target="../slideLayouts/slideLayout93.xml"/><Relationship Id="rId65" Type="http://schemas.openxmlformats.org/officeDocument/2006/relationships/slideLayout" Target="../slideLayouts/slideLayout98.xml"/><Relationship Id="rId73"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56" Type="http://schemas.openxmlformats.org/officeDocument/2006/relationships/slideLayout" Target="../slideLayouts/slideLayout89.xml"/><Relationship Id="rId64" Type="http://schemas.openxmlformats.org/officeDocument/2006/relationships/slideLayout" Target="../slideLayouts/slideLayout97.xml"/><Relationship Id="rId69" Type="http://schemas.openxmlformats.org/officeDocument/2006/relationships/slideLayout" Target="../slideLayouts/slideLayout102.xml"/><Relationship Id="rId8" Type="http://schemas.openxmlformats.org/officeDocument/2006/relationships/slideLayout" Target="../slideLayouts/slideLayout41.xml"/><Relationship Id="rId51" Type="http://schemas.openxmlformats.org/officeDocument/2006/relationships/slideLayout" Target="../slideLayouts/slideLayout84.xml"/><Relationship Id="rId72" Type="http://schemas.openxmlformats.org/officeDocument/2006/relationships/theme" Target="../theme/theme4.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59" Type="http://schemas.openxmlformats.org/officeDocument/2006/relationships/slideLayout" Target="../slideLayouts/slideLayout92.xml"/><Relationship Id="rId67" Type="http://schemas.openxmlformats.org/officeDocument/2006/relationships/slideLayout" Target="../slideLayouts/slideLayout100.xml"/><Relationship Id="rId20" Type="http://schemas.openxmlformats.org/officeDocument/2006/relationships/slideLayout" Target="../slideLayouts/slideLayout53.xml"/><Relationship Id="rId41" Type="http://schemas.openxmlformats.org/officeDocument/2006/relationships/slideLayout" Target="../slideLayouts/slideLayout74.xml"/><Relationship Id="rId54" Type="http://schemas.openxmlformats.org/officeDocument/2006/relationships/slideLayout" Target="../slideLayouts/slideLayout87.xml"/><Relationship Id="rId62" Type="http://schemas.openxmlformats.org/officeDocument/2006/relationships/slideLayout" Target="../slideLayouts/slideLayout95.xml"/><Relationship Id="rId70" Type="http://schemas.openxmlformats.org/officeDocument/2006/relationships/slideLayout" Target="../slideLayouts/slideLayout103.xml"/><Relationship Id="rId1" Type="http://schemas.openxmlformats.org/officeDocument/2006/relationships/slideLayout" Target="../slideLayouts/slideLayout34.xml"/><Relationship Id="rId6"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5.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4"/>
        <p:cNvGrpSpPr/>
        <p:nvPr/>
      </p:nvGrpSpPr>
      <p:grpSpPr>
        <a:xfrm>
          <a:off x="0" y="0"/>
          <a:ext cx="0" cy="0"/>
          <a:chOff x="0" y="0"/>
          <a:chExt cx="0" cy="0"/>
        </a:xfrm>
      </p:grpSpPr>
      <p:sp>
        <p:nvSpPr>
          <p:cNvPr id="105" name="Google Shape;105;p1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1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1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1400"/>
              <a:buFont typeface="Calibri"/>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1400"/>
              <a:buFont typeface="Calibri"/>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13"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8"/>
        <p:cNvGrpSpPr/>
        <p:nvPr/>
      </p:nvGrpSpPr>
      <p:grpSpPr>
        <a:xfrm>
          <a:off x="0" y="0"/>
          <a:ext cx="0" cy="0"/>
          <a:chOff x="0" y="0"/>
          <a:chExt cx="0" cy="0"/>
        </a:xfrm>
      </p:grpSpPr>
      <p:sp>
        <p:nvSpPr>
          <p:cNvPr id="199" name="Google Shape;199;p2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2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1" name="Google Shape;201;p2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Google Shape;202;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2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5" name="Google Shape;205;p25"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93"/>
        <p:cNvGrpSpPr/>
        <p:nvPr/>
      </p:nvGrpSpPr>
      <p:grpSpPr>
        <a:xfrm>
          <a:off x="0" y="0"/>
          <a:ext cx="0" cy="0"/>
          <a:chOff x="0" y="0"/>
          <a:chExt cx="0" cy="0"/>
        </a:xfrm>
      </p:grpSpPr>
      <p:sp>
        <p:nvSpPr>
          <p:cNvPr id="294" name="Google Shape;294;p3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595959"/>
              </a:solidFill>
              <a:latin typeface="Calibri"/>
              <a:ea typeface="Calibri"/>
              <a:cs typeface="Calibri"/>
              <a:sym typeface="Calibri"/>
            </a:endParaRPr>
          </a:p>
        </p:txBody>
      </p:sp>
      <p:sp>
        <p:nvSpPr>
          <p:cNvPr id="295" name="Google Shape;295;p3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296" name="Google Shape;296;p3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297" name="Google Shape;297;p3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8" name="Google Shape;298;p37" descr="Decorative line break"/>
          <p:cNvPicPr preferRelativeResize="0"/>
          <p:nvPr/>
        </p:nvPicPr>
        <p:blipFill rotWithShape="1">
          <a:blip r:embed="rId7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4" r:id="rId44"/>
    <p:sldLayoutId id="2147483725" r:id="rId45"/>
    <p:sldLayoutId id="2147483726" r:id="rId46"/>
    <p:sldLayoutId id="2147483727" r:id="rId47"/>
    <p:sldLayoutId id="2147483728" r:id="rId48"/>
    <p:sldLayoutId id="2147483729" r:id="rId49"/>
    <p:sldLayoutId id="2147483730" r:id="rId50"/>
    <p:sldLayoutId id="2147483731" r:id="rId51"/>
    <p:sldLayoutId id="2147483732" r:id="rId52"/>
    <p:sldLayoutId id="2147483733" r:id="rId53"/>
    <p:sldLayoutId id="2147483734" r:id="rId54"/>
    <p:sldLayoutId id="2147483735" r:id="rId55"/>
    <p:sldLayoutId id="2147483736" r:id="rId56"/>
    <p:sldLayoutId id="2147483737" r:id="rId57"/>
    <p:sldLayoutId id="2147483738" r:id="rId58"/>
    <p:sldLayoutId id="2147483739" r:id="rId59"/>
    <p:sldLayoutId id="2147483740" r:id="rId60"/>
    <p:sldLayoutId id="2147483741" r:id="rId61"/>
    <p:sldLayoutId id="2147483742" r:id="rId62"/>
    <p:sldLayoutId id="2147483743" r:id="rId63"/>
    <p:sldLayoutId id="2147483744" r:id="rId64"/>
    <p:sldLayoutId id="2147483745" r:id="rId65"/>
    <p:sldLayoutId id="2147483746" r:id="rId66"/>
    <p:sldLayoutId id="2147483747" r:id="rId67"/>
    <p:sldLayoutId id="2147483748" r:id="rId68"/>
    <p:sldLayoutId id="2147483749" r:id="rId69"/>
    <p:sldLayoutId id="2147483750" r:id="rId70"/>
    <p:sldLayoutId id="2147483751" r:id="rId7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9"/>
        <p:cNvGrpSpPr/>
        <p:nvPr/>
      </p:nvGrpSpPr>
      <p:grpSpPr>
        <a:xfrm>
          <a:off x="0" y="0"/>
          <a:ext cx="0" cy="0"/>
          <a:chOff x="0" y="0"/>
          <a:chExt cx="0" cy="0"/>
        </a:xfrm>
      </p:grpSpPr>
      <p:sp>
        <p:nvSpPr>
          <p:cNvPr id="800" name="Google Shape;800;p10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801" name="Google Shape;801;p10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2" name="Google Shape;802;p10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3" name="Google Shape;803;p10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4" name="Google Shape;804;p10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5" name="Google Shape;805;p10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595959"/>
                </a:solidFill>
                <a:latin typeface="Calibri"/>
                <a:ea typeface="Calibri"/>
                <a:cs typeface="Calibri"/>
                <a:sym typeface="Calibri"/>
              </a:defRPr>
            </a:lvl1pPr>
            <a:lvl2pPr marL="0" marR="0" lvl="1" indent="0" algn="r">
              <a:spcBef>
                <a:spcPts val="0"/>
              </a:spcBef>
              <a:buNone/>
              <a:defRPr sz="1200" b="0" i="0" u="none" strike="noStrike" cap="none">
                <a:solidFill>
                  <a:srgbClr val="595959"/>
                </a:solidFill>
                <a:latin typeface="Calibri"/>
                <a:ea typeface="Calibri"/>
                <a:cs typeface="Calibri"/>
                <a:sym typeface="Calibri"/>
              </a:defRPr>
            </a:lvl2pPr>
            <a:lvl3pPr marL="0" marR="0" lvl="2" indent="0" algn="r">
              <a:spcBef>
                <a:spcPts val="0"/>
              </a:spcBef>
              <a:buNone/>
              <a:defRPr sz="1200" b="0" i="0" u="none" strike="noStrike" cap="none">
                <a:solidFill>
                  <a:srgbClr val="595959"/>
                </a:solidFill>
                <a:latin typeface="Calibri"/>
                <a:ea typeface="Calibri"/>
                <a:cs typeface="Calibri"/>
                <a:sym typeface="Calibri"/>
              </a:defRPr>
            </a:lvl3pPr>
            <a:lvl4pPr marL="0" marR="0" lvl="3" indent="0" algn="r">
              <a:spcBef>
                <a:spcPts val="0"/>
              </a:spcBef>
              <a:buNone/>
              <a:defRPr sz="1200" b="0" i="0" u="none" strike="noStrike" cap="none">
                <a:solidFill>
                  <a:srgbClr val="595959"/>
                </a:solidFill>
                <a:latin typeface="Calibri"/>
                <a:ea typeface="Calibri"/>
                <a:cs typeface="Calibri"/>
                <a:sym typeface="Calibri"/>
              </a:defRPr>
            </a:lvl4pPr>
            <a:lvl5pPr marL="0" marR="0" lvl="4" indent="0" algn="r">
              <a:spcBef>
                <a:spcPts val="0"/>
              </a:spcBef>
              <a:buNone/>
              <a:defRPr sz="1200" b="0" i="0" u="none" strike="noStrike" cap="none">
                <a:solidFill>
                  <a:srgbClr val="595959"/>
                </a:solidFill>
                <a:latin typeface="Calibri"/>
                <a:ea typeface="Calibri"/>
                <a:cs typeface="Calibri"/>
                <a:sym typeface="Calibri"/>
              </a:defRPr>
            </a:lvl5pPr>
            <a:lvl6pPr marL="0" marR="0" lvl="5" indent="0" algn="r">
              <a:spcBef>
                <a:spcPts val="0"/>
              </a:spcBef>
              <a:buNone/>
              <a:defRPr sz="1200" b="0" i="0" u="none" strike="noStrike" cap="none">
                <a:solidFill>
                  <a:srgbClr val="595959"/>
                </a:solidFill>
                <a:latin typeface="Calibri"/>
                <a:ea typeface="Calibri"/>
                <a:cs typeface="Calibri"/>
                <a:sym typeface="Calibri"/>
              </a:defRPr>
            </a:lvl6pPr>
            <a:lvl7pPr marL="0" marR="0" lvl="6" indent="0" algn="r">
              <a:spcBef>
                <a:spcPts val="0"/>
              </a:spcBef>
              <a:buNone/>
              <a:defRPr sz="1200" b="0" i="0" u="none" strike="noStrike" cap="none">
                <a:solidFill>
                  <a:srgbClr val="595959"/>
                </a:solidFill>
                <a:latin typeface="Calibri"/>
                <a:ea typeface="Calibri"/>
                <a:cs typeface="Calibri"/>
                <a:sym typeface="Calibri"/>
              </a:defRPr>
            </a:lvl7pPr>
            <a:lvl8pPr marL="0" marR="0" lvl="7" indent="0" algn="r">
              <a:spcBef>
                <a:spcPts val="0"/>
              </a:spcBef>
              <a:buNone/>
              <a:defRPr sz="1200" b="0" i="0" u="none" strike="noStrike" cap="none">
                <a:solidFill>
                  <a:srgbClr val="595959"/>
                </a:solidFill>
                <a:latin typeface="Calibri"/>
                <a:ea typeface="Calibri"/>
                <a:cs typeface="Calibri"/>
                <a:sym typeface="Calibri"/>
              </a:defRPr>
            </a:lvl8pPr>
            <a:lvl9pPr marL="0" marR="0" lvl="8" indent="0" algn="r">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06" name="Google Shape;806;p109"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MhBqbgbPOkk" TargetMode="External"/><Relationship Id="rId3" Type="http://schemas.openxmlformats.org/officeDocument/2006/relationships/hyperlink" Target="https://nam02.safelinks.protection.outlook.com/?url=https%3A%2F%2Flinks-2.govdelivery.com%2FCL0%2Fhttps%3A%252F%252Fwww.whitehouse.gov%252Fbriefing-room%252Fspeeches-remarks%252F2024%252F10%252F25%252Fremarks-by-president-biden-on-the-biden-harris-administrations-record-of-delivering-for-tribal-communities-including-keeping-his-promise-to-make-this-historic-visit-to-indian-country-lavee%252F%253Futm_medium%3Demail%2526utm_source%3Dgovdelivery%2F1%2F01010192e9178033-f3dfc065-b297-4afc-9f7c-c29d7549933e-000000%2F3T0M_muy279fxI_16LVzLh67f9qlAAI4FYysguKB4rY%3D377&amp;data=05%7C02%7Cstacy.parrish%40ode.oregon.gov%7C47a3e46f885c44f688fc08dcfaa71ec6%7Cb4f51418b26949a2935afa54bf584fc8%7C0%7C0%7C638660844613691409%7CUnknown%7CTWFpbGZsb3d8eyJWIjoiMC4wLjAwMDAiLCJQIjoiV2luMzIiLCJBTiI6Ik1haWwiLCJXVCI6Mn0%3D%7C0%7C%7C%7C&amp;sdata=jPfXop9qpbdnc0YtN10FAiJlNR37YQsJB2T6OPlMEgE%3D&amp;reserved=0" TargetMode="External"/><Relationship Id="rId7" Type="http://schemas.openxmlformats.org/officeDocument/2006/relationships/hyperlink" Target="https://www.opb.org/article/2024/10/25/oregon-tribes-reveal-painful-past-president-biden-to-apologize-native-american-boarding-school-policy/" TargetMode="External"/><Relationship Id="rId2" Type="http://schemas.openxmlformats.org/officeDocument/2006/relationships/notesSlide" Target="../notesSlides/notesSlide11.xml"/><Relationship Id="rId1" Type="http://schemas.openxmlformats.org/officeDocument/2006/relationships/slideLayout" Target="../slideLayouts/slideLayout69.xml"/><Relationship Id="rId6" Type="http://schemas.openxmlformats.org/officeDocument/2006/relationships/hyperlink" Target="https://www.bia.gov/sites/default/files/media_document/doi_federal_indian_boarding_school_initiative_investigative_report_vii_final_508_compliant.pdf" TargetMode="External"/><Relationship Id="rId5" Type="http://schemas.openxmlformats.org/officeDocument/2006/relationships/hyperlink" Target="https://www.bia.gov/sites/default/files/dup/inline-files/bsi_investigative_report_may_2022_508.pdf" TargetMode="External"/><Relationship Id="rId4" Type="http://schemas.openxmlformats.org/officeDocument/2006/relationships/hyperlink" Target="https://www.doi.gov/priorities/strengthening-indian-country/federal-indian-boarding-school-initiative?utm_medium=email&amp;utm_source=govdelivery"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hyperlink" Target="https://boardingschoolhealing.org/curriculum/" TargetMode="External"/><Relationship Id="rId2" Type="http://schemas.openxmlformats.org/officeDocument/2006/relationships/notesSlide" Target="../notesSlides/notesSlide13.xml"/><Relationship Id="rId1" Type="http://schemas.openxmlformats.org/officeDocument/2006/relationships/slideLayout" Target="../slideLayouts/slideLayout7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3" Type="http://schemas.openxmlformats.org/officeDocument/2006/relationships/hyperlink" Target="https://www.oregon.gov/ode/StudentSuccess/Documents/ODE_IntegratedGuidance25-27.pdf" TargetMode="External"/><Relationship Id="rId2" Type="http://schemas.openxmlformats.org/officeDocument/2006/relationships/notesSlide" Target="../notesSlides/notesSlide15.xml"/><Relationship Id="rId1" Type="http://schemas.openxmlformats.org/officeDocument/2006/relationships/slideLayout" Target="../slideLayouts/slideLayout4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1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uscode.house.gov/view.xhtml?path=/prelim@title20/chapter70/subchapter6&amp;edition=prelim" TargetMode="External"/><Relationship Id="rId2" Type="http://schemas.openxmlformats.org/officeDocument/2006/relationships/notesSlide" Target="../notesSlides/notesSlide17.xml"/><Relationship Id="rId1" Type="http://schemas.openxmlformats.org/officeDocument/2006/relationships/slideLayout" Target="../slideLayouts/slideLayout4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3" Type="http://schemas.openxmlformats.org/officeDocument/2006/relationships/hyperlink" Target="mailto:stacy.parrish@ode.oregon.gov" TargetMode="External"/><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hyperlink" Target="https://nam02.safelinks.protection.outlook.com/?url=https%3A%2F%2Foutlook.office.com%2Fbookwithme%2Fuser%2F2ede331fecae40d3b411a4f469ee2810%40ode.oregon.gov%3Fanonymous%26ep%3Dpcard&amp;data=05%7C01%7CStacy.Parrish%40ode.oregon.gov%7C987a09e4a63d495d612808dbb8804360%7Cb4f51418b26949a2935afa54bf584fc8%7C0%7C0%7C638306633272872089%7CUnknown%7CTWFpbGZsb3d8eyJWIjoiMC4wLjAwMDAiLCJQIjoiV2luMzIiLCJBTiI6Ik1haWwiLCJXVCI6Mn0%3D%7C3000%7C%7C%7C&amp;sdata=hpHt72bUs8sz7IrB0CEQPbe7vJ8oglpbF4sb6u7Q4cw%3D&amp;reserved=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hyperlink" Target="https://easie.communities.ed.gov/services/PDCService.svc/GetPDCDocumentFile?fileId=47479"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ed.gov/grants-and-programs/formula-grants/formula-grants-special-populations/indian-education-formula-grants-formula#Awards" TargetMode="External"/><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hyperlink" Target="https://www.ed.gov/grants-and-programs/formula-grants/formula-grants-special-populations/indian-education-formula-grants-formula#https://aemcorp.webex.com/webappng/sites/aemcorp/webinar/webinarseries/register/b747842fc76e48f99f34f0644f50a0d8" TargetMode="External"/><Relationship Id="rId4" Type="http://schemas.openxmlformats.org/officeDocument/2006/relationships/hyperlink" Target="https://docs.google.com/spreadsheets/d/1dPbYe1jbipMpT3EVz8sRCmIz96h6GotATKsx4e3rZ1s/edit?usp=shar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adlet.com/stacyparrish/indigenous-peoples-day-61iyfprzmffc5tzj"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21"/>
          <p:cNvSpPr txBox="1">
            <a:spLocks noGrp="1"/>
          </p:cNvSpPr>
          <p:nvPr>
            <p:ph type="ctrTitle"/>
          </p:nvPr>
        </p:nvSpPr>
        <p:spPr>
          <a:xfrm>
            <a:off x="670350" y="1931000"/>
            <a:ext cx="10851300" cy="1153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5400"/>
              <a:buFont typeface="Calibri"/>
              <a:buNone/>
            </a:pPr>
            <a:r>
              <a:rPr lang="en-US" sz="5100" b="1"/>
              <a:t>Oregon Title VI Community of Practice</a:t>
            </a:r>
            <a:endParaRPr sz="5100" b="1"/>
          </a:p>
        </p:txBody>
      </p:sp>
      <p:sp>
        <p:nvSpPr>
          <p:cNvPr id="899" name="Google Shape;899;p121"/>
          <p:cNvSpPr txBox="1">
            <a:spLocks noGrp="1"/>
          </p:cNvSpPr>
          <p:nvPr>
            <p:ph type="subTitle" idx="1"/>
          </p:nvPr>
        </p:nvSpPr>
        <p:spPr>
          <a:xfrm>
            <a:off x="1524000" y="3084808"/>
            <a:ext cx="9144000" cy="2767500"/>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chemeClr val="accent1"/>
              </a:buClr>
              <a:buSzPts val="2400"/>
              <a:buNone/>
            </a:pPr>
            <a:r>
              <a:rPr lang="en-US"/>
              <a:t>Wednesday, November 20, 11AM-12PM</a:t>
            </a:r>
            <a:endParaRPr/>
          </a:p>
          <a:p>
            <a:pPr marL="0" lvl="0" indent="0" algn="l" rtl="0">
              <a:lnSpc>
                <a:spcPct val="90000"/>
              </a:lnSpc>
              <a:spcBef>
                <a:spcPts val="0"/>
              </a:spcBef>
              <a:spcAft>
                <a:spcPts val="0"/>
              </a:spcAft>
              <a:buClr>
                <a:schemeClr val="accent1"/>
              </a:buClr>
              <a:buSzPts val="2400"/>
              <a:buNone/>
            </a:pPr>
            <a:endParaRPr/>
          </a:p>
          <a:p>
            <a:pPr marL="0" lvl="0" indent="0" algn="ctr" rtl="0">
              <a:lnSpc>
                <a:spcPct val="90000"/>
              </a:lnSpc>
              <a:spcBef>
                <a:spcPts val="0"/>
              </a:spcBef>
              <a:spcAft>
                <a:spcPts val="0"/>
              </a:spcAft>
              <a:buClr>
                <a:schemeClr val="accent1"/>
              </a:buClr>
              <a:buSzPts val="2400"/>
              <a:buNone/>
            </a:pPr>
            <a:r>
              <a:rPr lang="en-US" sz="3542" b="1" i="1">
                <a:highlight>
                  <a:srgbClr val="00FFFF"/>
                </a:highlight>
              </a:rPr>
              <a:t>In the chat, please share</a:t>
            </a:r>
            <a:r>
              <a:rPr lang="en-US" sz="3001" i="1"/>
              <a:t> </a:t>
            </a:r>
            <a:endParaRPr sz="3001" i="1"/>
          </a:p>
          <a:p>
            <a:pPr marL="457200" lvl="0" indent="-419193" algn="ctr" rtl="0">
              <a:lnSpc>
                <a:spcPct val="90000"/>
              </a:lnSpc>
              <a:spcBef>
                <a:spcPts val="0"/>
              </a:spcBef>
              <a:spcAft>
                <a:spcPts val="0"/>
              </a:spcAft>
              <a:buSzPts val="3001"/>
              <a:buChar char="●"/>
            </a:pPr>
            <a:r>
              <a:rPr lang="en-US" sz="3001"/>
              <a:t>your first and last name</a:t>
            </a:r>
            <a:endParaRPr sz="3001"/>
          </a:p>
          <a:p>
            <a:pPr marL="457200" lvl="0" indent="-419193" algn="ctr" rtl="0">
              <a:lnSpc>
                <a:spcPct val="90000"/>
              </a:lnSpc>
              <a:spcBef>
                <a:spcPts val="0"/>
              </a:spcBef>
              <a:spcAft>
                <a:spcPts val="0"/>
              </a:spcAft>
              <a:buSzPts val="3001"/>
              <a:buChar char="●"/>
            </a:pPr>
            <a:r>
              <a:rPr lang="en-US" sz="3001"/>
              <a:t>name of district ,ESD, or Tribe, and </a:t>
            </a:r>
            <a:endParaRPr sz="3001"/>
          </a:p>
          <a:p>
            <a:pPr marL="457200" lvl="0" indent="-419193" algn="ctr" rtl="0">
              <a:lnSpc>
                <a:spcPct val="90000"/>
              </a:lnSpc>
              <a:spcBef>
                <a:spcPts val="0"/>
              </a:spcBef>
              <a:spcAft>
                <a:spcPts val="0"/>
              </a:spcAft>
              <a:buSzPts val="3001"/>
              <a:buChar char="●"/>
            </a:pPr>
            <a:r>
              <a:rPr lang="en-US" sz="3001"/>
              <a:t>official Title VI Role - Project Coordinator, Authorized Official Representative, student liaison, etc.  </a:t>
            </a:r>
            <a:endParaRPr sz="3001"/>
          </a:p>
          <a:p>
            <a:pPr marL="0" lvl="0" indent="0" algn="ctr" rtl="0">
              <a:lnSpc>
                <a:spcPct val="90000"/>
              </a:lnSpc>
              <a:spcBef>
                <a:spcPts val="0"/>
              </a:spcBef>
              <a:spcAft>
                <a:spcPts val="0"/>
              </a:spcAft>
              <a:buClr>
                <a:schemeClr val="accent1"/>
              </a:buClr>
              <a:buSzPts val="2400"/>
              <a:buNone/>
            </a:pPr>
            <a:endParaRPr sz="2901"/>
          </a:p>
        </p:txBody>
      </p:sp>
      <p:sp>
        <p:nvSpPr>
          <p:cNvPr id="900" name="Google Shape;900;p12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pic>
        <p:nvPicPr>
          <p:cNvPr id="901" name="Google Shape;901;p121"/>
          <p:cNvPicPr preferRelativeResize="0"/>
          <p:nvPr/>
        </p:nvPicPr>
        <p:blipFill>
          <a:blip r:embed="rId3">
            <a:alphaModFix/>
          </a:blip>
          <a:stretch>
            <a:fillRect/>
          </a:stretch>
        </p:blipFill>
        <p:spPr>
          <a:xfrm>
            <a:off x="719125" y="352500"/>
            <a:ext cx="2667449" cy="1753025"/>
          </a:xfrm>
          <a:prstGeom prst="rect">
            <a:avLst/>
          </a:prstGeom>
          <a:noFill/>
          <a:ln>
            <a:noFill/>
          </a:ln>
        </p:spPr>
      </p:pic>
      <p:pic>
        <p:nvPicPr>
          <p:cNvPr id="902" name="Google Shape;902;p121"/>
          <p:cNvPicPr preferRelativeResize="0"/>
          <p:nvPr/>
        </p:nvPicPr>
        <p:blipFill>
          <a:blip r:embed="rId3">
            <a:alphaModFix/>
          </a:blip>
          <a:stretch>
            <a:fillRect/>
          </a:stretch>
        </p:blipFill>
        <p:spPr>
          <a:xfrm>
            <a:off x="3386575" y="352500"/>
            <a:ext cx="2667449" cy="1753025"/>
          </a:xfrm>
          <a:prstGeom prst="rect">
            <a:avLst/>
          </a:prstGeom>
          <a:noFill/>
          <a:ln>
            <a:noFill/>
          </a:ln>
        </p:spPr>
      </p:pic>
      <p:pic>
        <p:nvPicPr>
          <p:cNvPr id="903" name="Google Shape;903;p121"/>
          <p:cNvPicPr preferRelativeResize="0"/>
          <p:nvPr/>
        </p:nvPicPr>
        <p:blipFill>
          <a:blip r:embed="rId3">
            <a:alphaModFix/>
          </a:blip>
          <a:stretch>
            <a:fillRect/>
          </a:stretch>
        </p:blipFill>
        <p:spPr>
          <a:xfrm>
            <a:off x="6054025" y="352500"/>
            <a:ext cx="2667449" cy="1753025"/>
          </a:xfrm>
          <a:prstGeom prst="rect">
            <a:avLst/>
          </a:prstGeom>
          <a:noFill/>
          <a:ln>
            <a:noFill/>
          </a:ln>
        </p:spPr>
      </p:pic>
      <p:pic>
        <p:nvPicPr>
          <p:cNvPr id="904" name="Google Shape;904;p121"/>
          <p:cNvPicPr preferRelativeResize="0"/>
          <p:nvPr/>
        </p:nvPicPr>
        <p:blipFill>
          <a:blip r:embed="rId3">
            <a:alphaModFix/>
          </a:blip>
          <a:stretch>
            <a:fillRect/>
          </a:stretch>
        </p:blipFill>
        <p:spPr>
          <a:xfrm>
            <a:off x="8692100" y="352500"/>
            <a:ext cx="2667449" cy="1753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130"/>
          <p:cNvSpPr txBox="1">
            <a:spLocks noGrp="1"/>
          </p:cNvSpPr>
          <p:nvPr>
            <p:ph type="subTitle" idx="1"/>
          </p:nvPr>
        </p:nvSpPr>
        <p:spPr>
          <a:xfrm>
            <a:off x="1524000" y="4003184"/>
            <a:ext cx="9144000" cy="880500"/>
          </a:xfrm>
          <a:prstGeom prst="rect">
            <a:avLst/>
          </a:prstGeom>
        </p:spPr>
        <p:txBody>
          <a:bodyPr spcFirstLastPara="1" wrap="square" lIns="91425" tIns="45700" rIns="91425" bIns="45700" anchor="t" anchorCtr="0">
            <a:noAutofit/>
          </a:bodyPr>
          <a:lstStyle/>
          <a:p>
            <a:pPr marL="0" lvl="0" indent="0" algn="ctr" rtl="0">
              <a:spcBef>
                <a:spcPts val="1100"/>
              </a:spcBef>
              <a:spcAft>
                <a:spcPts val="0"/>
              </a:spcAft>
              <a:buNone/>
            </a:pPr>
            <a:r>
              <a:rPr lang="en-US" sz="4300"/>
              <a:t>US Government’s Boarding School Apology Reflections</a:t>
            </a:r>
            <a:endParaRPr sz="4300"/>
          </a:p>
        </p:txBody>
      </p:sp>
      <p:sp>
        <p:nvSpPr>
          <p:cNvPr id="1021" name="Google Shape;1021;p130"/>
          <p:cNvSpPr txBox="1">
            <a:spLocks noGrp="1"/>
          </p:cNvSpPr>
          <p:nvPr>
            <p:ph type="ctrTitle"/>
          </p:nvPr>
        </p:nvSpPr>
        <p:spPr>
          <a:xfrm>
            <a:off x="1524000" y="883025"/>
            <a:ext cx="9144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6000"/>
              <a:t>Checking In as a Community</a:t>
            </a:r>
            <a:endParaRPr sz="6000"/>
          </a:p>
        </p:txBody>
      </p:sp>
      <p:sp>
        <p:nvSpPr>
          <p:cNvPr id="1022" name="Google Shape;1022;p13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31"/>
          <p:cNvSpPr txBox="1">
            <a:spLocks noGrp="1"/>
          </p:cNvSpPr>
          <p:nvPr>
            <p:ph type="title"/>
          </p:nvPr>
        </p:nvSpPr>
        <p:spPr>
          <a:xfrm>
            <a:off x="761176" y="398525"/>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Secretary Deb Haaland - Introduction</a:t>
            </a:r>
            <a:endParaRPr/>
          </a:p>
        </p:txBody>
      </p:sp>
      <p:sp>
        <p:nvSpPr>
          <p:cNvPr id="1029" name="Google Shape;1029;p131"/>
          <p:cNvSpPr txBox="1">
            <a:spLocks noGrp="1"/>
          </p:cNvSpPr>
          <p:nvPr>
            <p:ph type="body" idx="1"/>
          </p:nvPr>
        </p:nvSpPr>
        <p:spPr>
          <a:xfrm>
            <a:off x="6044675" y="1789200"/>
            <a:ext cx="5623200" cy="45486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1600"/>
              <a:t>On October 25, 2024 President Joe Biden delivered his now</a:t>
            </a:r>
            <a:r>
              <a:rPr lang="en-US" sz="1600">
                <a:uFill>
                  <a:noFill/>
                </a:uFill>
                <a:hlinkClick r:id="rId3"/>
              </a:rPr>
              <a:t> </a:t>
            </a:r>
            <a:r>
              <a:rPr lang="en-US" sz="1600" u="sng">
                <a:solidFill>
                  <a:srgbClr val="2176AE"/>
                </a:solidFill>
                <a:hlinkClick r:id="rId3">
                  <a:extLst>
                    <a:ext uri="{A12FA001-AC4F-418D-AE19-62706E023703}">
                      <ahyp:hlinkClr xmlns:ahyp="http://schemas.microsoft.com/office/drawing/2018/hyperlinkcolor" val="tx"/>
                    </a:ext>
                  </a:extLst>
                </a:hlinkClick>
              </a:rPr>
              <a:t>historic speech</a:t>
            </a:r>
            <a:r>
              <a:rPr lang="en-US" sz="1600"/>
              <a:t> at the Gila Crossing Community School in Laveen Village, Arizona, formally apologizing for the role of the federal government in the mandated removal of children from their families and tribes launching one of the most horrific chapter’s in American History, the Federal Indian Boarding school era. Addressing the nation, he said, </a:t>
            </a:r>
            <a:r>
              <a:rPr lang="en-US" sz="1600" b="1"/>
              <a:t>“After 150 years, the United States government eventually stopped the program, but the federal government has never — never — formally apologized for what happened until today. I formally apologize as president of the United States of America, for what we did.  I formally apologize.  And it’s long overdue.”</a:t>
            </a:r>
            <a:endParaRPr sz="1600" b="1"/>
          </a:p>
          <a:p>
            <a:pPr marL="0" lvl="0" indent="0" algn="l" rtl="0">
              <a:spcBef>
                <a:spcPts val="1100"/>
              </a:spcBef>
              <a:spcAft>
                <a:spcPts val="0"/>
              </a:spcAft>
              <a:buNone/>
            </a:pPr>
            <a:r>
              <a:rPr lang="en-US" sz="1600" u="sng">
                <a:solidFill>
                  <a:schemeClr val="hlink"/>
                </a:solidFill>
                <a:hlinkClick r:id="rId4"/>
              </a:rPr>
              <a:t>Federal Indian Boarding School Initiative</a:t>
            </a:r>
            <a:endParaRPr sz="1600"/>
          </a:p>
          <a:p>
            <a:pPr marL="0" lvl="0" indent="0" algn="l" rtl="0">
              <a:spcBef>
                <a:spcPts val="1100"/>
              </a:spcBef>
              <a:spcAft>
                <a:spcPts val="0"/>
              </a:spcAft>
              <a:buNone/>
            </a:pPr>
            <a:r>
              <a:rPr lang="en-US" sz="1600" u="sng">
                <a:solidFill>
                  <a:schemeClr val="hlink"/>
                </a:solidFill>
                <a:hlinkClick r:id="rId5"/>
              </a:rPr>
              <a:t>First Volume</a:t>
            </a:r>
            <a:r>
              <a:rPr lang="en-US" sz="1600"/>
              <a:t> - Published May 2022</a:t>
            </a:r>
            <a:endParaRPr sz="1600"/>
          </a:p>
          <a:p>
            <a:pPr marL="0" lvl="0" indent="0" algn="l" rtl="0">
              <a:spcBef>
                <a:spcPts val="1100"/>
              </a:spcBef>
              <a:spcAft>
                <a:spcPts val="0"/>
              </a:spcAft>
              <a:buNone/>
            </a:pPr>
            <a:r>
              <a:rPr lang="en-US" sz="1600" u="sng">
                <a:solidFill>
                  <a:schemeClr val="hlink"/>
                </a:solidFill>
                <a:hlinkClick r:id="rId6"/>
              </a:rPr>
              <a:t>Second and Final Volume</a:t>
            </a:r>
            <a:r>
              <a:rPr lang="en-US" sz="1600"/>
              <a:t> - Published July 2024</a:t>
            </a:r>
            <a:endParaRPr sz="1600"/>
          </a:p>
          <a:p>
            <a:pPr marL="0" lvl="0" indent="0" algn="l" rtl="0">
              <a:spcBef>
                <a:spcPts val="1100"/>
              </a:spcBef>
              <a:spcAft>
                <a:spcPts val="0"/>
              </a:spcAft>
              <a:buNone/>
            </a:pPr>
            <a:r>
              <a:rPr lang="en-US" sz="1600" u="sng">
                <a:solidFill>
                  <a:schemeClr val="hlink"/>
                </a:solidFill>
                <a:hlinkClick r:id="rId7"/>
              </a:rPr>
              <a:t>Oregon Tribal Members Reveal Painful Past from Country’s Boarding School Policy, as Biden Issues Apology - OPB</a:t>
            </a:r>
            <a:endParaRPr sz="1600"/>
          </a:p>
        </p:txBody>
      </p:sp>
      <p:sp>
        <p:nvSpPr>
          <p:cNvPr id="1030" name="Google Shape;1030;p131"/>
          <p:cNvSpPr txBox="1">
            <a:spLocks noGrp="1"/>
          </p:cNvSpPr>
          <p:nvPr>
            <p:ph type="sldNum" idx="12"/>
          </p:nvPr>
        </p:nvSpPr>
        <p:spPr>
          <a:xfrm>
            <a:off x="10985675" y="6139800"/>
            <a:ext cx="516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1031" name="Google Shape;1031;p131">
            <a:hlinkClick r:id="rId8"/>
          </p:cNvPr>
          <p:cNvPicPr preferRelativeResize="0"/>
          <p:nvPr/>
        </p:nvPicPr>
        <p:blipFill>
          <a:blip r:embed="rId9">
            <a:alphaModFix/>
          </a:blip>
          <a:stretch>
            <a:fillRect/>
          </a:stretch>
        </p:blipFill>
        <p:spPr>
          <a:xfrm>
            <a:off x="761175" y="2170350"/>
            <a:ext cx="4964852" cy="2971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132"/>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Ten Boarding Schools Identified in the Report</a:t>
            </a:r>
            <a:endParaRPr/>
          </a:p>
        </p:txBody>
      </p:sp>
      <p:sp>
        <p:nvSpPr>
          <p:cNvPr id="1038" name="Google Shape;1038;p132"/>
          <p:cNvSpPr txBox="1">
            <a:spLocks noGrp="1"/>
          </p:cNvSpPr>
          <p:nvPr>
            <p:ph type="body" idx="1"/>
          </p:nvPr>
        </p:nvSpPr>
        <p:spPr>
          <a:xfrm>
            <a:off x="6408900" y="1803225"/>
            <a:ext cx="5457000" cy="42843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050"/>
              <a:t>Chemawa Indian Training School</a:t>
            </a:r>
            <a:endParaRPr sz="2050"/>
          </a:p>
          <a:p>
            <a:pPr marL="0" lvl="0" indent="0" algn="l" rtl="0">
              <a:spcBef>
                <a:spcPts val="1100"/>
              </a:spcBef>
              <a:spcAft>
                <a:spcPts val="0"/>
              </a:spcAft>
              <a:buNone/>
            </a:pPr>
            <a:r>
              <a:rPr lang="en-US" sz="2050"/>
              <a:t>Forest Grove Indian Training School</a:t>
            </a:r>
            <a:endParaRPr sz="2050"/>
          </a:p>
          <a:p>
            <a:pPr marL="0" lvl="0" indent="0" algn="l" rtl="0">
              <a:spcBef>
                <a:spcPts val="1100"/>
              </a:spcBef>
              <a:spcAft>
                <a:spcPts val="0"/>
              </a:spcAft>
              <a:buNone/>
            </a:pPr>
            <a:r>
              <a:rPr lang="en-US" sz="2050"/>
              <a:t>Grand Ronde Boarding School</a:t>
            </a:r>
            <a:endParaRPr sz="2050"/>
          </a:p>
          <a:p>
            <a:pPr marL="0" lvl="0" indent="0" algn="l" rtl="0">
              <a:spcBef>
                <a:spcPts val="1100"/>
              </a:spcBef>
              <a:spcAft>
                <a:spcPts val="0"/>
              </a:spcAft>
              <a:buNone/>
            </a:pPr>
            <a:r>
              <a:rPr lang="en-US" sz="2050"/>
              <a:t>Kate Drexel Mission Boarding School</a:t>
            </a:r>
            <a:endParaRPr sz="2050"/>
          </a:p>
          <a:p>
            <a:pPr marL="0" lvl="0" indent="0" algn="l" rtl="0">
              <a:spcBef>
                <a:spcPts val="1100"/>
              </a:spcBef>
              <a:spcAft>
                <a:spcPts val="0"/>
              </a:spcAft>
              <a:buNone/>
            </a:pPr>
            <a:r>
              <a:rPr lang="en-US" sz="2050"/>
              <a:t>Klamath Agency Boarding School</a:t>
            </a:r>
            <a:endParaRPr sz="2050"/>
          </a:p>
          <a:p>
            <a:pPr marL="0" lvl="0" indent="0" algn="l" rtl="0">
              <a:spcBef>
                <a:spcPts val="1100"/>
              </a:spcBef>
              <a:spcAft>
                <a:spcPts val="0"/>
              </a:spcAft>
              <a:buNone/>
            </a:pPr>
            <a:r>
              <a:rPr lang="en-US" sz="2050"/>
              <a:t>Siletz Boarding School</a:t>
            </a:r>
            <a:endParaRPr sz="2050"/>
          </a:p>
          <a:p>
            <a:pPr marL="0" lvl="0" indent="0" algn="l" rtl="0">
              <a:spcBef>
                <a:spcPts val="1100"/>
              </a:spcBef>
              <a:spcAft>
                <a:spcPts val="0"/>
              </a:spcAft>
              <a:buNone/>
            </a:pPr>
            <a:r>
              <a:rPr lang="en-US" sz="2050"/>
              <a:t>Simnasho Boarding and Day School</a:t>
            </a:r>
            <a:endParaRPr sz="2050"/>
          </a:p>
          <a:p>
            <a:pPr marL="0" lvl="0" indent="0" algn="l" rtl="0">
              <a:spcBef>
                <a:spcPts val="1100"/>
              </a:spcBef>
              <a:spcAft>
                <a:spcPts val="0"/>
              </a:spcAft>
              <a:buNone/>
            </a:pPr>
            <a:r>
              <a:rPr lang="en-US" sz="2050"/>
              <a:t>Umatilla Boarding and Day School</a:t>
            </a:r>
            <a:endParaRPr sz="2050"/>
          </a:p>
          <a:p>
            <a:pPr marL="0" lvl="0" indent="0" algn="l" rtl="0">
              <a:spcBef>
                <a:spcPts val="1100"/>
              </a:spcBef>
              <a:spcAft>
                <a:spcPts val="0"/>
              </a:spcAft>
              <a:buNone/>
            </a:pPr>
            <a:r>
              <a:rPr lang="en-US" sz="2050"/>
              <a:t>Warm Springs Boarding and Day School</a:t>
            </a:r>
            <a:endParaRPr sz="2050"/>
          </a:p>
          <a:p>
            <a:pPr marL="0" lvl="0" indent="0" algn="l" rtl="0">
              <a:spcBef>
                <a:spcPts val="1100"/>
              </a:spcBef>
              <a:spcAft>
                <a:spcPts val="0"/>
              </a:spcAft>
              <a:buNone/>
            </a:pPr>
            <a:r>
              <a:rPr lang="en-US" sz="2050"/>
              <a:t>Yainax Indian Boarding School</a:t>
            </a:r>
            <a:endParaRPr sz="2800"/>
          </a:p>
        </p:txBody>
      </p:sp>
      <p:sp>
        <p:nvSpPr>
          <p:cNvPr id="1039" name="Google Shape;1039;p13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1040" name="Google Shape;1040;p132"/>
          <p:cNvPicPr preferRelativeResize="0"/>
          <p:nvPr/>
        </p:nvPicPr>
        <p:blipFill>
          <a:blip r:embed="rId3">
            <a:alphaModFix/>
          </a:blip>
          <a:stretch>
            <a:fillRect/>
          </a:stretch>
        </p:blipFill>
        <p:spPr>
          <a:xfrm>
            <a:off x="680475" y="1921226"/>
            <a:ext cx="5332224" cy="4166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33"/>
          <p:cNvSpPr txBox="1">
            <a:spLocks noGrp="1"/>
          </p:cNvSpPr>
          <p:nvPr>
            <p:ph type="title"/>
          </p:nvPr>
        </p:nvSpPr>
        <p:spPr>
          <a:xfrm>
            <a:off x="703801" y="420525"/>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Group Reflection</a:t>
            </a:r>
            <a:endParaRPr/>
          </a:p>
        </p:txBody>
      </p:sp>
      <p:sp>
        <p:nvSpPr>
          <p:cNvPr id="1047" name="Google Shape;1047;p133"/>
          <p:cNvSpPr txBox="1">
            <a:spLocks noGrp="1"/>
          </p:cNvSpPr>
          <p:nvPr>
            <p:ph type="body" idx="1"/>
          </p:nvPr>
        </p:nvSpPr>
        <p:spPr>
          <a:xfrm>
            <a:off x="5576275" y="888200"/>
            <a:ext cx="6124500" cy="55086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000"/>
              <a:t>The following questions have been adapted from the </a:t>
            </a:r>
            <a:r>
              <a:rPr lang="en-US" sz="2000" u="sng">
                <a:solidFill>
                  <a:schemeClr val="hlink"/>
                </a:solidFill>
                <a:hlinkClick r:id="rId3"/>
              </a:rPr>
              <a:t>National Native American Boarding School Healing Coalition middle school curriculum</a:t>
            </a:r>
            <a:r>
              <a:rPr lang="en-US" sz="2000"/>
              <a:t>.</a:t>
            </a:r>
            <a:endParaRPr sz="2000"/>
          </a:p>
          <a:p>
            <a:pPr marL="457200" lvl="0" indent="-355600" algn="l" rtl="0">
              <a:spcBef>
                <a:spcPts val="1100"/>
              </a:spcBef>
              <a:spcAft>
                <a:spcPts val="0"/>
              </a:spcAft>
              <a:buSzPts val="2000"/>
              <a:buChar char="•"/>
            </a:pPr>
            <a:r>
              <a:rPr lang="en-US" sz="2000"/>
              <a:t>What feelings are coming up for you?</a:t>
            </a:r>
            <a:endParaRPr sz="2000"/>
          </a:p>
          <a:p>
            <a:pPr marL="457200" lvl="0" indent="-355600" algn="l" rtl="0">
              <a:spcBef>
                <a:spcPts val="0"/>
              </a:spcBef>
              <a:spcAft>
                <a:spcPts val="0"/>
              </a:spcAft>
              <a:buSzPts val="2000"/>
              <a:buChar char="•"/>
            </a:pPr>
            <a:r>
              <a:rPr lang="en-US" sz="2000"/>
              <a:t>What are the implications on us </a:t>
            </a:r>
            <a:r>
              <a:rPr lang="en-US" sz="2000" b="1">
                <a:solidFill>
                  <a:schemeClr val="accent2"/>
                </a:solidFill>
              </a:rPr>
              <a:t>as a Nation</a:t>
            </a:r>
            <a:r>
              <a:rPr lang="en-US" sz="2000"/>
              <a:t> to be asked to “now know” Native history? </a:t>
            </a:r>
            <a:endParaRPr sz="2000"/>
          </a:p>
          <a:p>
            <a:pPr marL="457200" lvl="0" indent="-355600" algn="l" rtl="0">
              <a:spcBef>
                <a:spcPts val="0"/>
              </a:spcBef>
              <a:spcAft>
                <a:spcPts val="0"/>
              </a:spcAft>
              <a:buSzPts val="2000"/>
              <a:buChar char="•"/>
            </a:pPr>
            <a:r>
              <a:rPr lang="en-US" sz="2000"/>
              <a:t>What does it mean for us as educators to reckon with the acknowledgement that “federal policies were set out to break us, obtain our territories, and destroy our cultures and our lifeways”? (Asst. Secretary of the Interior for Indian Affairs, Bryan Newland, Ojibwe)</a:t>
            </a:r>
            <a:endParaRPr sz="2000"/>
          </a:p>
          <a:p>
            <a:pPr marL="457200" lvl="0" indent="-355600" algn="l" rtl="0">
              <a:spcBef>
                <a:spcPts val="0"/>
              </a:spcBef>
              <a:spcAft>
                <a:spcPts val="0"/>
              </a:spcAft>
              <a:buSzPts val="2000"/>
              <a:buChar char="•"/>
            </a:pPr>
            <a:r>
              <a:rPr lang="en-US" sz="2000"/>
              <a:t>What should/Why should educators be taught about American Indian boarding schools moving forward?</a:t>
            </a:r>
            <a:endParaRPr sz="2000"/>
          </a:p>
          <a:p>
            <a:pPr marL="457200" lvl="0" indent="-355600" algn="l" rtl="0">
              <a:spcBef>
                <a:spcPts val="0"/>
              </a:spcBef>
              <a:spcAft>
                <a:spcPts val="0"/>
              </a:spcAft>
              <a:buSzPts val="2000"/>
              <a:buChar char="•"/>
            </a:pPr>
            <a:r>
              <a:rPr lang="en-US" sz="2000"/>
              <a:t>What should/Why should students be taught about American Indian boarding schools moving forward?</a:t>
            </a:r>
            <a:endParaRPr sz="2000"/>
          </a:p>
          <a:p>
            <a:pPr marL="457200" lvl="0" indent="-355600" algn="l" rtl="0">
              <a:spcBef>
                <a:spcPts val="0"/>
              </a:spcBef>
              <a:spcAft>
                <a:spcPts val="0"/>
              </a:spcAft>
              <a:buSzPts val="2000"/>
              <a:buChar char="•"/>
            </a:pPr>
            <a:r>
              <a:rPr lang="en-US" sz="2000"/>
              <a:t>What does healing look like in your District? What does it look like in your Title VI program?</a:t>
            </a:r>
            <a:endParaRPr sz="2000"/>
          </a:p>
        </p:txBody>
      </p:sp>
      <p:sp>
        <p:nvSpPr>
          <p:cNvPr id="1048" name="Google Shape;1048;p13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1049" name="Google Shape;1049;p133"/>
          <p:cNvPicPr preferRelativeResize="0"/>
          <p:nvPr/>
        </p:nvPicPr>
        <p:blipFill>
          <a:blip r:embed="rId4">
            <a:alphaModFix/>
          </a:blip>
          <a:stretch>
            <a:fillRect/>
          </a:stretch>
        </p:blipFill>
        <p:spPr>
          <a:xfrm>
            <a:off x="1230625" y="2076600"/>
            <a:ext cx="4033950" cy="3157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134"/>
          <p:cNvSpPr txBox="1">
            <a:spLocks noGrp="1"/>
          </p:cNvSpPr>
          <p:nvPr>
            <p:ph type="ctrTitle"/>
          </p:nvPr>
        </p:nvSpPr>
        <p:spPr>
          <a:xfrm>
            <a:off x="1524000" y="1392950"/>
            <a:ext cx="9144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8100"/>
              <a:t>Teamwork Makes the Dreamwork</a:t>
            </a:r>
            <a:endParaRPr sz="8100"/>
          </a:p>
        </p:txBody>
      </p:sp>
      <p:sp>
        <p:nvSpPr>
          <p:cNvPr id="1056" name="Google Shape;1056;p13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1057" name="Google Shape;1057;p134"/>
          <p:cNvSpPr txBox="1"/>
          <p:nvPr/>
        </p:nvSpPr>
        <p:spPr>
          <a:xfrm>
            <a:off x="581350" y="4067413"/>
            <a:ext cx="11164200" cy="178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5700">
                <a:solidFill>
                  <a:schemeClr val="accent5"/>
                </a:solidFill>
                <a:latin typeface="Calibri"/>
                <a:ea typeface="Calibri"/>
                <a:cs typeface="Calibri"/>
                <a:sym typeface="Calibri"/>
              </a:rPr>
              <a:t>Throw your Blanket Over a Chair; Save your Spot at the Table</a:t>
            </a:r>
            <a:endParaRPr sz="5700">
              <a:solidFill>
                <a:schemeClr val="accent5"/>
              </a:solidFill>
              <a:latin typeface="Calibri"/>
              <a:ea typeface="Calibri"/>
              <a:cs typeface="Calibri"/>
              <a:sym typeface="Calibri"/>
            </a:endParaRPr>
          </a:p>
          <a:p>
            <a:pPr marL="0" lvl="0" indent="0" algn="ctr"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135"/>
          <p:cNvSpPr txBox="1">
            <a:spLocks noGrp="1"/>
          </p:cNvSpPr>
          <p:nvPr>
            <p:ph type="title"/>
          </p:nvPr>
        </p:nvSpPr>
        <p:spPr>
          <a:xfrm>
            <a:off x="717175" y="728298"/>
            <a:ext cx="3932100" cy="169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990"/>
              <a:buNone/>
            </a:pPr>
            <a:r>
              <a:rPr lang="en-US" sz="3359"/>
              <a:t>Leveraging Title VI Efforts to Impact District Improvement</a:t>
            </a:r>
            <a:endParaRPr sz="3359"/>
          </a:p>
        </p:txBody>
      </p:sp>
      <p:sp>
        <p:nvSpPr>
          <p:cNvPr id="1064" name="Google Shape;1064;p13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1065" name="Google Shape;1065;p135"/>
          <p:cNvSpPr txBox="1">
            <a:spLocks noGrp="1"/>
          </p:cNvSpPr>
          <p:nvPr>
            <p:ph type="body" idx="1"/>
          </p:nvPr>
        </p:nvSpPr>
        <p:spPr>
          <a:xfrm>
            <a:off x="5366588" y="574247"/>
            <a:ext cx="6172500" cy="50817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2200" u="sng">
                <a:solidFill>
                  <a:schemeClr val="hlink"/>
                </a:solidFill>
                <a:hlinkClick r:id="rId3"/>
              </a:rPr>
              <a:t>Integrated Guidance</a:t>
            </a:r>
            <a:r>
              <a:rPr lang="en-US" sz="2200"/>
              <a:t> Window Opens March 1 and Closes April 30 </a:t>
            </a:r>
            <a:endParaRPr sz="2200"/>
          </a:p>
          <a:p>
            <a:pPr marL="0" lvl="0" indent="0" algn="l" rtl="0">
              <a:lnSpc>
                <a:spcPct val="100000"/>
              </a:lnSpc>
              <a:spcBef>
                <a:spcPts val="1200"/>
              </a:spcBef>
              <a:spcAft>
                <a:spcPts val="0"/>
              </a:spcAft>
              <a:buNone/>
            </a:pPr>
            <a:r>
              <a:rPr lang="en-US" sz="2200"/>
              <a:t>“This guidance now integrates nine programs or initiatives. Bringing these programs together operationally creates significant opportunities to improve outcomes and learning conditions for students and educators. (7)</a:t>
            </a:r>
            <a:endParaRPr sz="2200"/>
          </a:p>
          <a:p>
            <a:pPr marL="0" lvl="0" indent="0" algn="l" rtl="0">
              <a:lnSpc>
                <a:spcPct val="100000"/>
              </a:lnSpc>
              <a:spcBef>
                <a:spcPts val="1200"/>
              </a:spcBef>
              <a:spcAft>
                <a:spcPts val="200"/>
              </a:spcAft>
              <a:buNone/>
            </a:pPr>
            <a:r>
              <a:rPr lang="en-US" sz="2200"/>
              <a:t>The headline is that students, communities, educators, school leaders, and postsecondary, business, and industry partners have the opportunity and responsibility to plan and integrate these programs and funding streams in a way that improves the well-being, health, climate, quality of instruction, and outcomes for each and every student in Oregon </a:t>
            </a:r>
            <a:r>
              <a:rPr lang="en-US" sz="2200" b="1">
                <a:solidFill>
                  <a:schemeClr val="accent2"/>
                </a:solidFill>
              </a:rPr>
              <a:t>with dedicated attention to focal student groups.</a:t>
            </a:r>
            <a:r>
              <a:rPr lang="en-US" sz="2200"/>
              <a:t> (8)”</a:t>
            </a:r>
            <a:endParaRPr sz="2200"/>
          </a:p>
        </p:txBody>
      </p:sp>
      <p:pic>
        <p:nvPicPr>
          <p:cNvPr id="1066" name="Google Shape;1066;p135"/>
          <p:cNvPicPr preferRelativeResize="0"/>
          <p:nvPr/>
        </p:nvPicPr>
        <p:blipFill>
          <a:blip r:embed="rId4">
            <a:alphaModFix/>
          </a:blip>
          <a:stretch>
            <a:fillRect/>
          </a:stretch>
        </p:blipFill>
        <p:spPr>
          <a:xfrm>
            <a:off x="947550" y="2552950"/>
            <a:ext cx="3123676" cy="3205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36"/>
          <p:cNvPicPr preferRelativeResize="0"/>
          <p:nvPr/>
        </p:nvPicPr>
        <p:blipFill>
          <a:blip r:embed="rId3">
            <a:alphaModFix/>
          </a:blip>
          <a:stretch>
            <a:fillRect/>
          </a:stretch>
        </p:blipFill>
        <p:spPr>
          <a:xfrm>
            <a:off x="309025" y="1605825"/>
            <a:ext cx="6441149" cy="4899075"/>
          </a:xfrm>
          <a:prstGeom prst="rect">
            <a:avLst/>
          </a:prstGeom>
          <a:noFill/>
          <a:ln>
            <a:noFill/>
          </a:ln>
        </p:spPr>
      </p:pic>
      <p:sp>
        <p:nvSpPr>
          <p:cNvPr id="1073" name="Google Shape;1073;p136"/>
          <p:cNvSpPr/>
          <p:nvPr/>
        </p:nvSpPr>
        <p:spPr>
          <a:xfrm rot="10800000">
            <a:off x="6655175" y="1628800"/>
            <a:ext cx="1849800" cy="4853100"/>
          </a:xfrm>
          <a:prstGeom prst="chevron">
            <a:avLst>
              <a:gd name="adj" fmla="val 50845"/>
            </a:avLst>
          </a:prstGeom>
          <a:solidFill>
            <a:srgbClr val="D3CBB9"/>
          </a:solidFill>
          <a:ln w="9525" cap="flat" cmpd="sng">
            <a:solidFill>
              <a:srgbClr val="D3CBB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074" name="Google Shape;1074;p136"/>
          <p:cNvPicPr preferRelativeResize="0"/>
          <p:nvPr/>
        </p:nvPicPr>
        <p:blipFill>
          <a:blip r:embed="rId4">
            <a:alphaModFix/>
          </a:blip>
          <a:stretch>
            <a:fillRect/>
          </a:stretch>
        </p:blipFill>
        <p:spPr>
          <a:xfrm>
            <a:off x="8384300" y="2032187"/>
            <a:ext cx="3476600" cy="4046350"/>
          </a:xfrm>
          <a:prstGeom prst="rect">
            <a:avLst/>
          </a:prstGeom>
          <a:noFill/>
          <a:ln>
            <a:noFill/>
          </a:ln>
        </p:spPr>
      </p:pic>
      <p:sp>
        <p:nvSpPr>
          <p:cNvPr id="1075" name="Google Shape;1075;p136"/>
          <p:cNvSpPr/>
          <p:nvPr/>
        </p:nvSpPr>
        <p:spPr>
          <a:xfrm>
            <a:off x="309025" y="250425"/>
            <a:ext cx="11607300" cy="1129800"/>
          </a:xfrm>
          <a:prstGeom prst="triangle">
            <a:avLst>
              <a:gd name="adj" fmla="val 50050"/>
            </a:avLst>
          </a:prstGeom>
          <a:solidFill>
            <a:srgbClr val="085630"/>
          </a:solidFill>
          <a:ln w="9525" cap="flat" cmpd="sng">
            <a:solidFill>
              <a:srgbClr val="0856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76" name="Google Shape;1076;p136"/>
          <p:cNvSpPr txBox="1"/>
          <p:nvPr/>
        </p:nvSpPr>
        <p:spPr>
          <a:xfrm>
            <a:off x="3000375" y="815275"/>
            <a:ext cx="65976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a:solidFill>
                  <a:schemeClr val="lt1"/>
                </a:solidFill>
                <a:latin typeface="Roboto"/>
                <a:ea typeface="Roboto"/>
                <a:cs typeface="Roboto"/>
                <a:sym typeface="Roboto"/>
              </a:rPr>
              <a:t>Title VI Indian Education Formula Grant Purpose</a:t>
            </a:r>
            <a:endParaRPr sz="1900" b="1">
              <a:solidFill>
                <a:schemeClr val="lt1"/>
              </a:solidFill>
              <a:latin typeface="Roboto"/>
              <a:ea typeface="Roboto"/>
              <a:cs typeface="Roboto"/>
              <a:sym typeface="Roboto"/>
            </a:endParaRPr>
          </a:p>
        </p:txBody>
      </p:sp>
      <p:cxnSp>
        <p:nvCxnSpPr>
          <p:cNvPr id="1077" name="Google Shape;1077;p136"/>
          <p:cNvCxnSpPr/>
          <p:nvPr/>
        </p:nvCxnSpPr>
        <p:spPr>
          <a:xfrm>
            <a:off x="309025" y="1391325"/>
            <a:ext cx="11100" cy="5172300"/>
          </a:xfrm>
          <a:prstGeom prst="straightConnector1">
            <a:avLst/>
          </a:prstGeom>
          <a:noFill/>
          <a:ln w="114300" cap="flat" cmpd="sng">
            <a:solidFill>
              <a:srgbClr val="085630"/>
            </a:solidFill>
            <a:prstDash val="solid"/>
            <a:round/>
            <a:headEnd type="none" w="med" len="med"/>
            <a:tailEnd type="none" w="med" len="med"/>
          </a:ln>
        </p:spPr>
      </p:cxnSp>
      <p:cxnSp>
        <p:nvCxnSpPr>
          <p:cNvPr id="1078" name="Google Shape;1078;p136"/>
          <p:cNvCxnSpPr/>
          <p:nvPr/>
        </p:nvCxnSpPr>
        <p:spPr>
          <a:xfrm>
            <a:off x="11860900" y="1380213"/>
            <a:ext cx="11100" cy="5194500"/>
          </a:xfrm>
          <a:prstGeom prst="straightConnector1">
            <a:avLst/>
          </a:prstGeom>
          <a:noFill/>
          <a:ln w="114300" cap="flat" cmpd="sng">
            <a:solidFill>
              <a:srgbClr val="085630"/>
            </a:solidFill>
            <a:prstDash val="solid"/>
            <a:round/>
            <a:headEnd type="none" w="med" len="med"/>
            <a:tailEnd type="none" w="med" len="med"/>
          </a:ln>
        </p:spPr>
      </p:cxnSp>
      <p:cxnSp>
        <p:nvCxnSpPr>
          <p:cNvPr id="1079" name="Google Shape;1079;p136"/>
          <p:cNvCxnSpPr/>
          <p:nvPr/>
        </p:nvCxnSpPr>
        <p:spPr>
          <a:xfrm rot="10800000" flipH="1">
            <a:off x="275850" y="6563500"/>
            <a:ext cx="11640300" cy="11100"/>
          </a:xfrm>
          <a:prstGeom prst="straightConnector1">
            <a:avLst/>
          </a:prstGeom>
          <a:noFill/>
          <a:ln w="114300" cap="flat" cmpd="sng">
            <a:solidFill>
              <a:srgbClr val="085630"/>
            </a:solidFill>
            <a:prstDash val="solid"/>
            <a:round/>
            <a:headEnd type="none" w="med" len="med"/>
            <a:tailEnd type="none" w="med" len="med"/>
          </a:ln>
        </p:spPr>
      </p:cxnSp>
      <p:sp>
        <p:nvSpPr>
          <p:cNvPr id="1080" name="Google Shape;1080;p136"/>
          <p:cNvSpPr txBox="1"/>
          <p:nvPr/>
        </p:nvSpPr>
        <p:spPr>
          <a:xfrm>
            <a:off x="8504975" y="1628800"/>
            <a:ext cx="360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dk1"/>
                </a:solidFill>
                <a:latin typeface="Calibri"/>
                <a:ea typeface="Calibri"/>
                <a:cs typeface="Calibri"/>
                <a:sym typeface="Calibri"/>
              </a:rPr>
              <a:t>SEA-Administered Federal Title Programs:</a:t>
            </a:r>
            <a:endParaRPr b="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137"/>
          <p:cNvSpPr txBox="1">
            <a:spLocks noGrp="1"/>
          </p:cNvSpPr>
          <p:nvPr>
            <p:ph type="title"/>
          </p:nvPr>
        </p:nvSpPr>
        <p:spPr>
          <a:xfrm>
            <a:off x="703801" y="508550"/>
            <a:ext cx="10784400" cy="1026900"/>
          </a:xfrm>
          <a:prstGeom prst="rect">
            <a:avLst/>
          </a:prstGeom>
        </p:spPr>
        <p:txBody>
          <a:bodyPr spcFirstLastPara="1" wrap="square" lIns="91425" tIns="45700" rIns="91425" bIns="45700" anchor="b" anchorCtr="0">
            <a:normAutofit fontScale="90000"/>
          </a:bodyPr>
          <a:lstStyle/>
          <a:p>
            <a:pPr marL="0" lvl="0" indent="0" algn="l" rtl="0">
              <a:lnSpc>
                <a:spcPct val="136363"/>
              </a:lnSpc>
              <a:spcBef>
                <a:spcPts val="0"/>
              </a:spcBef>
              <a:spcAft>
                <a:spcPts val="0"/>
              </a:spcAft>
              <a:buNone/>
            </a:pPr>
            <a:r>
              <a:rPr lang="en-US" sz="2955"/>
              <a:t>It is all connected. We are all connected.</a:t>
            </a:r>
            <a:endParaRPr sz="2955"/>
          </a:p>
          <a:p>
            <a:pPr marL="0" lvl="0" indent="0" algn="l" rtl="0">
              <a:lnSpc>
                <a:spcPct val="136363"/>
              </a:lnSpc>
              <a:spcBef>
                <a:spcPts val="0"/>
              </a:spcBef>
              <a:spcAft>
                <a:spcPts val="0"/>
              </a:spcAft>
              <a:buNone/>
            </a:pPr>
            <a:r>
              <a:rPr lang="en-US" sz="4800"/>
              <a:t>Title VI Indian Education, SEC. 7421, PURPOSE</a:t>
            </a:r>
            <a:endParaRPr sz="4800"/>
          </a:p>
        </p:txBody>
      </p:sp>
      <p:sp>
        <p:nvSpPr>
          <p:cNvPr id="1087" name="Google Shape;1087;p137"/>
          <p:cNvSpPr txBox="1">
            <a:spLocks noGrp="1"/>
          </p:cNvSpPr>
          <p:nvPr>
            <p:ph type="body" idx="1"/>
          </p:nvPr>
        </p:nvSpPr>
        <p:spPr>
          <a:xfrm>
            <a:off x="791825" y="1938300"/>
            <a:ext cx="10784400" cy="2981400"/>
          </a:xfrm>
          <a:prstGeom prst="rect">
            <a:avLst/>
          </a:prstGeom>
          <a:solidFill>
            <a:schemeClr val="lt1"/>
          </a:solidFill>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t>It is the purpose of this subpart to support the efforts of local educational agencies, Indian tribes and organizations, and other entities in developing elementary school and secondary school programs for Indian students that are designed to−</a:t>
            </a:r>
            <a:endParaRPr sz="2200"/>
          </a:p>
          <a:p>
            <a:pPr marL="914400" lvl="1" indent="-368300" algn="l" rtl="0">
              <a:lnSpc>
                <a:spcPct val="115000"/>
              </a:lnSpc>
              <a:spcBef>
                <a:spcPts val="1600"/>
              </a:spcBef>
              <a:spcAft>
                <a:spcPts val="0"/>
              </a:spcAft>
              <a:buClr>
                <a:schemeClr val="dk1"/>
              </a:buClr>
              <a:buSzPts val="2200"/>
              <a:buFont typeface="Calibri"/>
              <a:buAutoNum type="arabicPeriod"/>
            </a:pPr>
            <a:r>
              <a:rPr lang="en-US" sz="2200"/>
              <a:t>meet the unique cultural, language, and educational needs of such students; and</a:t>
            </a:r>
            <a:endParaRPr sz="2200"/>
          </a:p>
          <a:p>
            <a:pPr marL="914400" lvl="1" indent="-368300" algn="l" rtl="0">
              <a:lnSpc>
                <a:spcPct val="115000"/>
              </a:lnSpc>
              <a:spcBef>
                <a:spcPts val="0"/>
              </a:spcBef>
              <a:spcAft>
                <a:spcPts val="0"/>
              </a:spcAft>
              <a:buClr>
                <a:schemeClr val="dk1"/>
              </a:buClr>
              <a:buSzPts val="2200"/>
              <a:buFont typeface="Calibri"/>
              <a:buAutoNum type="arabicPeriod"/>
            </a:pPr>
            <a:r>
              <a:rPr lang="en-US" sz="2200"/>
              <a:t>ensure that all students meet the challenging State academic standards.</a:t>
            </a:r>
            <a:endParaRPr sz="2200"/>
          </a:p>
          <a:p>
            <a:pPr marL="0" lvl="0" indent="0" algn="l" rtl="0">
              <a:lnSpc>
                <a:spcPct val="115000"/>
              </a:lnSpc>
              <a:spcBef>
                <a:spcPts val="2800"/>
              </a:spcBef>
              <a:spcAft>
                <a:spcPts val="1200"/>
              </a:spcAft>
              <a:buNone/>
            </a:pPr>
            <a:r>
              <a:rPr lang="en-US" sz="1600" u="sng">
                <a:solidFill>
                  <a:schemeClr val="hlink"/>
                </a:solidFill>
                <a:highlight>
                  <a:schemeClr val="lt1"/>
                </a:highlight>
                <a:latin typeface="Roboto"/>
                <a:ea typeface="Roboto"/>
                <a:cs typeface="Roboto"/>
                <a:sym typeface="Roboto"/>
                <a:hlinkClick r:id="rId3"/>
              </a:rPr>
              <a:t>Title VI Part A Indian Education Legislation</a:t>
            </a:r>
            <a:endParaRPr sz="1300" b="1"/>
          </a:p>
        </p:txBody>
      </p:sp>
      <p:sp>
        <p:nvSpPr>
          <p:cNvPr id="1088" name="Google Shape;1088;p13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1089" name="Google Shape;1089;p137"/>
          <p:cNvPicPr preferRelativeResize="0"/>
          <p:nvPr/>
        </p:nvPicPr>
        <p:blipFill>
          <a:blip r:embed="rId4">
            <a:alphaModFix/>
          </a:blip>
          <a:stretch>
            <a:fillRect/>
          </a:stretch>
        </p:blipFill>
        <p:spPr>
          <a:xfrm>
            <a:off x="6042225" y="4291275"/>
            <a:ext cx="3919325" cy="21356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138"/>
          <p:cNvSpPr txBox="1">
            <a:spLocks noGrp="1"/>
          </p:cNvSpPr>
          <p:nvPr>
            <p:ph type="title"/>
          </p:nvPr>
        </p:nvSpPr>
        <p:spPr>
          <a:xfrm>
            <a:off x="717301" y="625900"/>
            <a:ext cx="10784400" cy="1026900"/>
          </a:xfrm>
          <a:prstGeom prst="rect">
            <a:avLst/>
          </a:prstGeom>
        </p:spPr>
        <p:txBody>
          <a:bodyPr spcFirstLastPara="1" wrap="square" lIns="91425" tIns="45700" rIns="91425" bIns="45700" anchor="b" anchorCtr="0">
            <a:normAutofit fontScale="90000"/>
          </a:bodyPr>
          <a:lstStyle/>
          <a:p>
            <a:pPr marL="0" lvl="0" indent="0" algn="l" rtl="0">
              <a:lnSpc>
                <a:spcPct val="136363"/>
              </a:lnSpc>
              <a:spcBef>
                <a:spcPts val="0"/>
              </a:spcBef>
              <a:spcAft>
                <a:spcPts val="0"/>
              </a:spcAft>
              <a:buClr>
                <a:schemeClr val="dk1"/>
              </a:buClr>
              <a:buSzPct val="37217"/>
              <a:buFont typeface="Arial"/>
              <a:buNone/>
            </a:pPr>
            <a:r>
              <a:rPr lang="en-US" sz="2955"/>
              <a:t>It is all connected. We are all connected.</a:t>
            </a:r>
            <a:endParaRPr sz="2955"/>
          </a:p>
          <a:p>
            <a:pPr marL="0" lvl="0" indent="0" algn="l" rtl="0">
              <a:lnSpc>
                <a:spcPct val="136363"/>
              </a:lnSpc>
              <a:spcBef>
                <a:spcPts val="1200"/>
              </a:spcBef>
              <a:spcAft>
                <a:spcPts val="200"/>
              </a:spcAft>
              <a:buNone/>
            </a:pPr>
            <a:r>
              <a:rPr lang="en-US" sz="4800"/>
              <a:t>Title VI Indian Education, SEC.</a:t>
            </a:r>
            <a:r>
              <a:rPr lang="en-US" sz="4688"/>
              <a:t>7424, Assurances</a:t>
            </a:r>
            <a:endParaRPr sz="4688"/>
          </a:p>
        </p:txBody>
      </p:sp>
      <p:sp>
        <p:nvSpPr>
          <p:cNvPr id="1096" name="Google Shape;1096;p138"/>
          <p:cNvSpPr txBox="1">
            <a:spLocks noGrp="1"/>
          </p:cNvSpPr>
          <p:nvPr>
            <p:ph type="body" idx="1"/>
          </p:nvPr>
        </p:nvSpPr>
        <p:spPr>
          <a:xfrm>
            <a:off x="717300" y="1652800"/>
            <a:ext cx="11059500" cy="5005800"/>
          </a:xfrm>
          <a:prstGeom prst="rect">
            <a:avLst/>
          </a:prstGeom>
          <a:solidFill>
            <a:schemeClr val="lt1"/>
          </a:solidFill>
        </p:spPr>
        <p:txBody>
          <a:bodyPr spcFirstLastPara="1" wrap="square" lIns="91425" tIns="45700" rIns="91425" bIns="45700" anchor="t" anchorCtr="0">
            <a:noAutofit/>
          </a:bodyPr>
          <a:lstStyle/>
          <a:p>
            <a:pPr marL="139700" lvl="0" indent="-139700" algn="l" rtl="0">
              <a:lnSpc>
                <a:spcPct val="115000"/>
              </a:lnSpc>
              <a:spcBef>
                <a:spcPts val="500"/>
              </a:spcBef>
              <a:spcAft>
                <a:spcPts val="0"/>
              </a:spcAft>
              <a:buNone/>
            </a:pPr>
            <a:r>
              <a:rPr lang="en-US" sz="1400" b="1"/>
              <a:t>(c) Assurances</a:t>
            </a:r>
            <a:endParaRPr sz="1400" b="1"/>
          </a:p>
          <a:p>
            <a:pPr marL="0" lvl="0" indent="139700" algn="l" rtl="0">
              <a:lnSpc>
                <a:spcPct val="115000"/>
              </a:lnSpc>
              <a:spcBef>
                <a:spcPts val="200"/>
              </a:spcBef>
              <a:spcAft>
                <a:spcPts val="0"/>
              </a:spcAft>
              <a:buNone/>
            </a:pPr>
            <a:r>
              <a:rPr lang="en-US" sz="1400"/>
              <a:t>Each application submitted under subsection (a) shall include assurances that—</a:t>
            </a:r>
            <a:endParaRPr sz="1400"/>
          </a:p>
          <a:p>
            <a:pPr marL="139700" lvl="0" indent="139700" algn="l" rtl="0">
              <a:lnSpc>
                <a:spcPct val="115000"/>
              </a:lnSpc>
              <a:spcBef>
                <a:spcPts val="0"/>
              </a:spcBef>
              <a:spcAft>
                <a:spcPts val="0"/>
              </a:spcAft>
              <a:buNone/>
            </a:pPr>
            <a:r>
              <a:rPr lang="en-US" sz="1400"/>
              <a:t>(1) the local educational agency </a:t>
            </a:r>
            <a:r>
              <a:rPr lang="en-US" sz="1400" b="1">
                <a:solidFill>
                  <a:schemeClr val="accent3"/>
                </a:solidFill>
              </a:rPr>
              <a:t>will use funds received under this subpart only to supplement the funds</a:t>
            </a:r>
            <a:r>
              <a:rPr lang="en-US" sz="1400"/>
              <a:t> that, in the absence of the Federal funds made available under this subpart, such agency would make available for services described in this subsection, and </a:t>
            </a:r>
            <a:r>
              <a:rPr lang="en-US" sz="1400" b="1">
                <a:solidFill>
                  <a:schemeClr val="accent3"/>
                </a:solidFill>
              </a:rPr>
              <a:t>not to supplant such fund</a:t>
            </a:r>
            <a:r>
              <a:rPr lang="en-US" sz="1400"/>
              <a:t>s;</a:t>
            </a:r>
            <a:endParaRPr sz="1400"/>
          </a:p>
          <a:p>
            <a:pPr marL="139700" lvl="0" indent="139700" algn="l" rtl="0">
              <a:lnSpc>
                <a:spcPct val="115000"/>
              </a:lnSpc>
              <a:spcBef>
                <a:spcPts val="0"/>
              </a:spcBef>
              <a:spcAft>
                <a:spcPts val="0"/>
              </a:spcAft>
              <a:buNone/>
            </a:pPr>
            <a:r>
              <a:rPr lang="en-US" sz="1400"/>
              <a:t>(2) the local educational agency will prepare and submit to the Secretary such reports, in such form and containing such information, as the Secretary may require to—</a:t>
            </a:r>
            <a:endParaRPr sz="1400"/>
          </a:p>
          <a:p>
            <a:pPr marL="279400" lvl="0" indent="139700" algn="l" rtl="0">
              <a:lnSpc>
                <a:spcPct val="115000"/>
              </a:lnSpc>
              <a:spcBef>
                <a:spcPts val="0"/>
              </a:spcBef>
              <a:spcAft>
                <a:spcPts val="0"/>
              </a:spcAft>
              <a:buNone/>
            </a:pPr>
            <a:r>
              <a:rPr lang="en-US" sz="1400"/>
              <a:t>(A) carry out the functions of the Secretary under this subpart;</a:t>
            </a:r>
            <a:endParaRPr sz="1400"/>
          </a:p>
          <a:p>
            <a:pPr marL="279400" lvl="0" indent="139700" algn="l" rtl="0">
              <a:lnSpc>
                <a:spcPct val="115000"/>
              </a:lnSpc>
              <a:spcBef>
                <a:spcPts val="0"/>
              </a:spcBef>
              <a:spcAft>
                <a:spcPts val="0"/>
              </a:spcAft>
              <a:buNone/>
            </a:pPr>
            <a:r>
              <a:rPr lang="en-US" sz="1400"/>
              <a:t>(B) determine the extent to which activities carried out with funds provided to the local educational agency under this subpart are </a:t>
            </a:r>
            <a:r>
              <a:rPr lang="en-US" sz="1400" b="1">
                <a:solidFill>
                  <a:schemeClr val="accent2"/>
                </a:solidFill>
              </a:rPr>
              <a:t>effective in improving the educational achievement of Indian students served by such agency</a:t>
            </a:r>
            <a:r>
              <a:rPr lang="en-US" sz="1400"/>
              <a:t>, and meet program objectives and outcomes for activities under this subpart; and</a:t>
            </a:r>
            <a:endParaRPr sz="1400"/>
          </a:p>
          <a:p>
            <a:pPr marL="279400" lvl="0" indent="139700" algn="l" rtl="0">
              <a:lnSpc>
                <a:spcPct val="115000"/>
              </a:lnSpc>
              <a:spcBef>
                <a:spcPts val="0"/>
              </a:spcBef>
              <a:spcAft>
                <a:spcPts val="0"/>
              </a:spcAft>
              <a:buNone/>
            </a:pPr>
            <a:r>
              <a:rPr lang="en-US" sz="1400"/>
              <a:t>(C) determine the extent to which such activities by the local educational agency address the unique cultural, language, and educational needs of Indian students;</a:t>
            </a:r>
            <a:endParaRPr sz="1400"/>
          </a:p>
          <a:p>
            <a:pPr marL="139700" lvl="0" indent="139700" algn="l" rtl="0">
              <a:lnSpc>
                <a:spcPct val="115000"/>
              </a:lnSpc>
              <a:spcBef>
                <a:spcPts val="0"/>
              </a:spcBef>
              <a:spcAft>
                <a:spcPts val="0"/>
              </a:spcAft>
              <a:buNone/>
            </a:pPr>
            <a:r>
              <a:rPr lang="en-US" sz="1400"/>
              <a:t>(3) the program for which assistance is sought—</a:t>
            </a:r>
            <a:endParaRPr sz="1400"/>
          </a:p>
          <a:p>
            <a:pPr marL="279400" lvl="0" indent="139700" algn="l" rtl="0">
              <a:lnSpc>
                <a:spcPct val="115000"/>
              </a:lnSpc>
              <a:spcBef>
                <a:spcPts val="0"/>
              </a:spcBef>
              <a:spcAft>
                <a:spcPts val="0"/>
              </a:spcAft>
              <a:buNone/>
            </a:pPr>
            <a:r>
              <a:rPr lang="en-US" sz="1400"/>
              <a:t>(A) </a:t>
            </a:r>
            <a:r>
              <a:rPr lang="en-US" sz="1400" b="1">
                <a:solidFill>
                  <a:schemeClr val="accent1"/>
                </a:solidFill>
              </a:rPr>
              <a:t>is based on a comprehensive local assessment and prioritization of the unique educational and culturally related academic needs of the Indian students for whom the local educational agency is providing an education</a:t>
            </a:r>
            <a:r>
              <a:rPr lang="en-US" sz="1400"/>
              <a:t>;</a:t>
            </a:r>
            <a:endParaRPr sz="1400"/>
          </a:p>
          <a:p>
            <a:pPr marL="279400" lvl="0" indent="139700" algn="l" rtl="0">
              <a:lnSpc>
                <a:spcPct val="115000"/>
              </a:lnSpc>
              <a:spcBef>
                <a:spcPts val="0"/>
              </a:spcBef>
              <a:spcAft>
                <a:spcPts val="0"/>
              </a:spcAft>
              <a:buNone/>
            </a:pPr>
            <a:r>
              <a:rPr lang="en-US" sz="1400"/>
              <a:t>(B) will use the best available talents and resources, including individuals from the Indian community; and</a:t>
            </a:r>
            <a:endParaRPr sz="1400"/>
          </a:p>
          <a:p>
            <a:pPr marL="279400" lvl="0" indent="139700" algn="l" rtl="0">
              <a:lnSpc>
                <a:spcPct val="115000"/>
              </a:lnSpc>
              <a:spcBef>
                <a:spcPts val="0"/>
              </a:spcBef>
              <a:spcAft>
                <a:spcPts val="0"/>
              </a:spcAft>
              <a:buNone/>
            </a:pPr>
            <a:r>
              <a:rPr lang="en-US" sz="1400"/>
              <a:t>(C) was developed by such agency in open consultation with parents of Indian children and teachers, representatives of Indian tribes on Indian lands located within 50 miles of any school that the agency will serve if such tribes have any children in such school, Indian organizations, and, if appropriate, Indian students from secondary schools, including through public hearings held by such agency to provide to the individuals described in this subparagraph a full opportunity to understand the program and to offer recommendations regarding the program;</a:t>
            </a:r>
            <a:endParaRPr sz="2700"/>
          </a:p>
        </p:txBody>
      </p:sp>
      <p:sp>
        <p:nvSpPr>
          <p:cNvPr id="1097" name="Google Shape;1097;p13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139"/>
          <p:cNvSpPr txBox="1">
            <a:spLocks noGrp="1"/>
          </p:cNvSpPr>
          <p:nvPr>
            <p:ph type="title"/>
          </p:nvPr>
        </p:nvSpPr>
        <p:spPr>
          <a:xfrm>
            <a:off x="703801" y="369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Ensuring the Voices of Tribes, Students, and Families are Heard</a:t>
            </a:r>
            <a:endParaRPr/>
          </a:p>
        </p:txBody>
      </p:sp>
      <p:sp>
        <p:nvSpPr>
          <p:cNvPr id="1104" name="Google Shape;1104;p139"/>
          <p:cNvSpPr txBox="1">
            <a:spLocks noGrp="1"/>
          </p:cNvSpPr>
          <p:nvPr>
            <p:ph type="body" idx="1"/>
          </p:nvPr>
        </p:nvSpPr>
        <p:spPr>
          <a:xfrm>
            <a:off x="717176" y="1651813"/>
            <a:ext cx="5280300" cy="8241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None/>
            </a:pPr>
            <a:r>
              <a:rPr lang="en-US" sz="2500" b="1">
                <a:solidFill>
                  <a:schemeClr val="accent2"/>
                </a:solidFill>
              </a:rPr>
              <a:t>Awardees $40K or More</a:t>
            </a:r>
            <a:endParaRPr sz="2500" b="1">
              <a:solidFill>
                <a:schemeClr val="accent2"/>
              </a:solidFill>
            </a:endParaRPr>
          </a:p>
        </p:txBody>
      </p:sp>
      <p:sp>
        <p:nvSpPr>
          <p:cNvPr id="1105" name="Google Shape;1105;p13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1106" name="Google Shape;1106;p139"/>
          <p:cNvSpPr txBox="1">
            <a:spLocks noGrp="1"/>
          </p:cNvSpPr>
          <p:nvPr>
            <p:ph type="body" idx="2"/>
          </p:nvPr>
        </p:nvSpPr>
        <p:spPr>
          <a:xfrm>
            <a:off x="717176" y="2175025"/>
            <a:ext cx="5280300" cy="34344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None/>
            </a:pPr>
            <a:r>
              <a:rPr lang="en-US" sz="2000"/>
              <a:t>As a state requirement, all affected school districts (those receiving $40K or more for their award, including those districts who are part of a consortium receiving $40K or more) must engage in Tribal Consultation with all local tribes prior to submitting their Integrated Guidance Plan.</a:t>
            </a:r>
            <a:endParaRPr sz="2000"/>
          </a:p>
        </p:txBody>
      </p:sp>
      <p:sp>
        <p:nvSpPr>
          <p:cNvPr id="1107" name="Google Shape;1107;p139"/>
          <p:cNvSpPr txBox="1">
            <a:spLocks noGrp="1"/>
          </p:cNvSpPr>
          <p:nvPr>
            <p:ph type="body" idx="3"/>
          </p:nvPr>
        </p:nvSpPr>
        <p:spPr>
          <a:xfrm>
            <a:off x="6172200" y="1651813"/>
            <a:ext cx="5329500" cy="8241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None/>
            </a:pPr>
            <a:r>
              <a:rPr lang="en-US" sz="2500" b="1" u="sng">
                <a:solidFill>
                  <a:schemeClr val="accent3"/>
                </a:solidFill>
              </a:rPr>
              <a:t>All</a:t>
            </a:r>
            <a:r>
              <a:rPr lang="en-US" sz="2500" b="1">
                <a:solidFill>
                  <a:schemeClr val="accent3"/>
                </a:solidFill>
              </a:rPr>
              <a:t> Title VI Awardees </a:t>
            </a:r>
            <a:endParaRPr sz="2500" b="1">
              <a:solidFill>
                <a:schemeClr val="accent3"/>
              </a:solidFill>
            </a:endParaRPr>
          </a:p>
        </p:txBody>
      </p:sp>
      <p:sp>
        <p:nvSpPr>
          <p:cNvPr id="1108" name="Google Shape;1108;p139"/>
          <p:cNvSpPr txBox="1">
            <a:spLocks noGrp="1"/>
          </p:cNvSpPr>
          <p:nvPr>
            <p:ph type="body" idx="4"/>
          </p:nvPr>
        </p:nvSpPr>
        <p:spPr>
          <a:xfrm>
            <a:off x="6172200" y="2175025"/>
            <a:ext cx="5329500" cy="2571000"/>
          </a:xfrm>
          <a:prstGeom prst="rect">
            <a:avLst/>
          </a:prstGeom>
        </p:spPr>
        <p:txBody>
          <a:bodyPr spcFirstLastPara="1" wrap="square" lIns="91425" tIns="45700" rIns="91425" bIns="45700" anchor="t" anchorCtr="0">
            <a:normAutofit/>
          </a:bodyPr>
          <a:lstStyle/>
          <a:p>
            <a:pPr marL="0" lvl="0" indent="0" algn="l" rtl="0">
              <a:lnSpc>
                <a:spcPct val="70000"/>
              </a:lnSpc>
              <a:spcBef>
                <a:spcPts val="1100"/>
              </a:spcBef>
              <a:spcAft>
                <a:spcPts val="0"/>
              </a:spcAft>
              <a:buNone/>
            </a:pPr>
            <a:r>
              <a:rPr lang="en-US" sz="2000"/>
              <a:t>Any </a:t>
            </a:r>
            <a:r>
              <a:rPr lang="en-US" sz="2000" u="sng"/>
              <a:t>district</a:t>
            </a:r>
            <a:r>
              <a:rPr lang="en-US" sz="2000"/>
              <a:t> who receives a Title VI Indian Education Formula grant or any district who is a part of a consortium who receives the grant, should consider engaging in the Needs Assessment process with </a:t>
            </a:r>
            <a:endParaRPr sz="2000"/>
          </a:p>
          <a:p>
            <a:pPr marL="457200" lvl="0" indent="-323850" algn="l" rtl="0">
              <a:lnSpc>
                <a:spcPct val="70000"/>
              </a:lnSpc>
              <a:spcBef>
                <a:spcPts val="1100"/>
              </a:spcBef>
              <a:spcAft>
                <a:spcPts val="0"/>
              </a:spcAft>
              <a:buSzPts val="1500"/>
              <a:buChar char="•"/>
            </a:pPr>
            <a:r>
              <a:rPr lang="en-US" sz="2000"/>
              <a:t>the Indian Parent Committee </a:t>
            </a:r>
            <a:endParaRPr sz="2000"/>
          </a:p>
          <a:p>
            <a:pPr marL="457200" lvl="0" indent="-323850" algn="l" rtl="0">
              <a:lnSpc>
                <a:spcPct val="70000"/>
              </a:lnSpc>
              <a:spcBef>
                <a:spcPts val="0"/>
              </a:spcBef>
              <a:spcAft>
                <a:spcPts val="0"/>
              </a:spcAft>
              <a:buSzPts val="1500"/>
              <a:buChar char="•"/>
            </a:pPr>
            <a:r>
              <a:rPr lang="en-US" sz="2000"/>
              <a:t>and/or  with tribal students served by Title VI Indian Education</a:t>
            </a:r>
            <a:endParaRPr sz="2000"/>
          </a:p>
          <a:p>
            <a:pPr marL="0" lvl="0" indent="0" algn="l" rtl="0">
              <a:lnSpc>
                <a:spcPct val="70000"/>
              </a:lnSpc>
              <a:spcBef>
                <a:spcPts val="1100"/>
              </a:spcBef>
              <a:spcAft>
                <a:spcPts val="0"/>
              </a:spcAft>
              <a:buNone/>
            </a:pPr>
            <a:r>
              <a:rPr lang="en-US" sz="2000"/>
              <a:t>in order to listen intently with this high priority focal group in the district.</a:t>
            </a:r>
            <a:endParaRPr sz="2000"/>
          </a:p>
        </p:txBody>
      </p:sp>
      <p:sp>
        <p:nvSpPr>
          <p:cNvPr id="1109" name="Google Shape;1109;p139"/>
          <p:cNvSpPr txBox="1"/>
          <p:nvPr/>
        </p:nvSpPr>
        <p:spPr>
          <a:xfrm>
            <a:off x="768500" y="4746025"/>
            <a:ext cx="10407900" cy="1804500"/>
          </a:xfrm>
          <a:prstGeom prst="rect">
            <a:avLst/>
          </a:prstGeom>
          <a:solidFill>
            <a:srgbClr val="E7F5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a:solidFill>
                  <a:schemeClr val="accent5"/>
                </a:solidFill>
                <a:latin typeface="Calibri"/>
                <a:ea typeface="Calibri"/>
                <a:cs typeface="Calibri"/>
                <a:sym typeface="Calibri"/>
              </a:rPr>
              <a:t>Reflection</a:t>
            </a:r>
            <a:r>
              <a:rPr lang="en-US" sz="2100">
                <a:solidFill>
                  <a:schemeClr val="dk1"/>
                </a:solidFill>
                <a:latin typeface="Calibri"/>
                <a:ea typeface="Calibri"/>
                <a:cs typeface="Calibri"/>
                <a:sym typeface="Calibri"/>
              </a:rPr>
              <a:t> - In what ways does your school district include Title VI families and students intentionally in their Integrated Guidance planning? OR</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What are ways you can advocate for Title VI families and students to be intentionally included in creating this plan given your District’s context and your leadership style? What additional training will your families and students need to prepare for these conversations?</a:t>
            </a:r>
            <a:endParaRPr sz="21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22"/>
          <p:cNvSpPr txBox="1">
            <a:spLocks noGrp="1"/>
          </p:cNvSpPr>
          <p:nvPr>
            <p:ph type="body" idx="1"/>
          </p:nvPr>
        </p:nvSpPr>
        <p:spPr>
          <a:xfrm>
            <a:off x="5440088" y="847572"/>
            <a:ext cx="6172500" cy="50817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500" b="1"/>
              <a:t>Peer Community of Practice Leaders - </a:t>
            </a:r>
            <a:endParaRPr sz="2500" b="1"/>
          </a:p>
          <a:p>
            <a:pPr marL="0" lvl="0" indent="0" algn="l" rtl="0">
              <a:spcBef>
                <a:spcPts val="1100"/>
              </a:spcBef>
              <a:spcAft>
                <a:spcPts val="0"/>
              </a:spcAft>
              <a:buNone/>
            </a:pPr>
            <a:r>
              <a:rPr lang="en-US" sz="2300"/>
              <a:t>Gillian Murr - Portland Public Schools </a:t>
            </a:r>
            <a:endParaRPr sz="2300"/>
          </a:p>
          <a:p>
            <a:pPr marL="0" lvl="0" indent="0" algn="l" rtl="0">
              <a:spcBef>
                <a:spcPts val="1100"/>
              </a:spcBef>
              <a:spcAft>
                <a:spcPts val="0"/>
              </a:spcAft>
              <a:buNone/>
            </a:pPr>
            <a:r>
              <a:rPr lang="en-US" sz="2300"/>
              <a:t>Shelby Maerz - Salem-Keizer Public Schools</a:t>
            </a:r>
            <a:endParaRPr sz="2300"/>
          </a:p>
          <a:p>
            <a:pPr marL="0" lvl="0" indent="0" algn="l" rtl="0">
              <a:spcBef>
                <a:spcPts val="1100"/>
              </a:spcBef>
              <a:spcAft>
                <a:spcPts val="0"/>
              </a:spcAft>
              <a:buNone/>
            </a:pPr>
            <a:r>
              <a:rPr lang="en-US" sz="2300"/>
              <a:t>[Small District CoP Leader Wanted]</a:t>
            </a:r>
            <a:endParaRPr sz="2300"/>
          </a:p>
          <a:p>
            <a:pPr marL="0" lvl="0" indent="0" algn="l" rtl="0">
              <a:spcBef>
                <a:spcPts val="1100"/>
              </a:spcBef>
              <a:spcAft>
                <a:spcPts val="0"/>
              </a:spcAft>
              <a:buNone/>
            </a:pPr>
            <a:r>
              <a:rPr lang="en-US" sz="2300"/>
              <a:t>[Consortium CoP Leader Wanted]</a:t>
            </a:r>
            <a:endParaRPr sz="2300"/>
          </a:p>
          <a:p>
            <a:pPr marL="0" lvl="0" indent="0" algn="l" rtl="0">
              <a:spcBef>
                <a:spcPts val="1100"/>
              </a:spcBef>
              <a:spcAft>
                <a:spcPts val="0"/>
              </a:spcAft>
              <a:buNone/>
            </a:pPr>
            <a:endParaRPr sz="2300"/>
          </a:p>
          <a:p>
            <a:pPr marL="0" lvl="0" indent="0" algn="l" rtl="0">
              <a:spcBef>
                <a:spcPts val="1100"/>
              </a:spcBef>
              <a:spcAft>
                <a:spcPts val="0"/>
              </a:spcAft>
              <a:buNone/>
            </a:pPr>
            <a:r>
              <a:rPr lang="en-US" sz="2500" b="1"/>
              <a:t>Oregon Office of Indian Education Title VI Lead -</a:t>
            </a:r>
            <a:endParaRPr sz="2500" b="1"/>
          </a:p>
          <a:p>
            <a:pPr marL="0" lvl="0" indent="0" algn="l" rtl="0">
              <a:spcBef>
                <a:spcPts val="1100"/>
              </a:spcBef>
              <a:spcAft>
                <a:spcPts val="0"/>
              </a:spcAft>
              <a:buNone/>
            </a:pPr>
            <a:r>
              <a:rPr lang="en-US" sz="2300"/>
              <a:t>Stacy Parrish, Education Program Specialist II, Proud Member of the Klamath Tribes (Yahooskin Paiute)</a:t>
            </a:r>
            <a:endParaRPr sz="2300"/>
          </a:p>
        </p:txBody>
      </p:sp>
      <p:sp>
        <p:nvSpPr>
          <p:cNvPr id="910" name="Google Shape;910;p122"/>
          <p:cNvSpPr txBox="1">
            <a:spLocks noGrp="1"/>
          </p:cNvSpPr>
          <p:nvPr>
            <p:ph type="title"/>
          </p:nvPr>
        </p:nvSpPr>
        <p:spPr>
          <a:xfrm>
            <a:off x="717177" y="779645"/>
            <a:ext cx="3932100" cy="25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Introductions and Role</a:t>
            </a:r>
            <a:endParaRPr/>
          </a:p>
        </p:txBody>
      </p:sp>
      <p:sp>
        <p:nvSpPr>
          <p:cNvPr id="911" name="Google Shape;911;p12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912" name="Google Shape;912;p122" descr="Three people icons communicating"/>
          <p:cNvPicPr preferRelativeResize="0"/>
          <p:nvPr/>
        </p:nvPicPr>
        <p:blipFill rotWithShape="1">
          <a:blip r:embed="rId3">
            <a:alphaModFix/>
          </a:blip>
          <a:srcRect/>
          <a:stretch/>
        </p:blipFill>
        <p:spPr>
          <a:xfrm>
            <a:off x="717175" y="2200099"/>
            <a:ext cx="3331225" cy="333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9">
                                            <p:txEl>
                                              <p:pRg st="0" end="0"/>
                                            </p:txEl>
                                          </p:spTgt>
                                        </p:tgtEl>
                                        <p:attrNameLst>
                                          <p:attrName>style.visibility</p:attrName>
                                        </p:attrNameLst>
                                      </p:cBhvr>
                                      <p:to>
                                        <p:strVal val="visible"/>
                                      </p:to>
                                    </p:set>
                                    <p:animEffect transition="in" filter="fade">
                                      <p:cBhvr>
                                        <p:cTn id="7" dur="1000"/>
                                        <p:tgtEl>
                                          <p:spTgt spid="9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9">
                                            <p:txEl>
                                              <p:pRg st="1" end="1"/>
                                            </p:txEl>
                                          </p:spTgt>
                                        </p:tgtEl>
                                        <p:attrNameLst>
                                          <p:attrName>style.visibility</p:attrName>
                                        </p:attrNameLst>
                                      </p:cBhvr>
                                      <p:to>
                                        <p:strVal val="visible"/>
                                      </p:to>
                                    </p:set>
                                    <p:animEffect transition="in" filter="fade">
                                      <p:cBhvr>
                                        <p:cTn id="12" dur="1000"/>
                                        <p:tgtEl>
                                          <p:spTgt spid="9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9">
                                            <p:txEl>
                                              <p:pRg st="2" end="2"/>
                                            </p:txEl>
                                          </p:spTgt>
                                        </p:tgtEl>
                                        <p:attrNameLst>
                                          <p:attrName>style.visibility</p:attrName>
                                        </p:attrNameLst>
                                      </p:cBhvr>
                                      <p:to>
                                        <p:strVal val="visible"/>
                                      </p:to>
                                    </p:set>
                                    <p:animEffect transition="in" filter="fade">
                                      <p:cBhvr>
                                        <p:cTn id="17" dur="1000"/>
                                        <p:tgtEl>
                                          <p:spTgt spid="9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9">
                                            <p:txEl>
                                              <p:pRg st="3" end="3"/>
                                            </p:txEl>
                                          </p:spTgt>
                                        </p:tgtEl>
                                        <p:attrNameLst>
                                          <p:attrName>style.visibility</p:attrName>
                                        </p:attrNameLst>
                                      </p:cBhvr>
                                      <p:to>
                                        <p:strVal val="visible"/>
                                      </p:to>
                                    </p:set>
                                    <p:animEffect transition="in" filter="fade">
                                      <p:cBhvr>
                                        <p:cTn id="22" dur="1000"/>
                                        <p:tgtEl>
                                          <p:spTgt spid="9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9">
                                            <p:txEl>
                                              <p:pRg st="4" end="4"/>
                                            </p:txEl>
                                          </p:spTgt>
                                        </p:tgtEl>
                                        <p:attrNameLst>
                                          <p:attrName>style.visibility</p:attrName>
                                        </p:attrNameLst>
                                      </p:cBhvr>
                                      <p:to>
                                        <p:strVal val="visible"/>
                                      </p:to>
                                    </p:set>
                                    <p:animEffect transition="in" filter="fade">
                                      <p:cBhvr>
                                        <p:cTn id="27" dur="1000"/>
                                        <p:tgtEl>
                                          <p:spTgt spid="9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9">
                                            <p:txEl>
                                              <p:pRg st="5" end="5"/>
                                            </p:txEl>
                                          </p:spTgt>
                                        </p:tgtEl>
                                        <p:attrNameLst>
                                          <p:attrName>style.visibility</p:attrName>
                                        </p:attrNameLst>
                                      </p:cBhvr>
                                      <p:to>
                                        <p:strVal val="visible"/>
                                      </p:to>
                                    </p:set>
                                    <p:animEffect transition="in" filter="fade">
                                      <p:cBhvr>
                                        <p:cTn id="32" dur="1000"/>
                                        <p:tgtEl>
                                          <p:spTgt spid="9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9">
                                            <p:txEl>
                                              <p:pRg st="6" end="6"/>
                                            </p:txEl>
                                          </p:spTgt>
                                        </p:tgtEl>
                                        <p:attrNameLst>
                                          <p:attrName>style.visibility</p:attrName>
                                        </p:attrNameLst>
                                      </p:cBhvr>
                                      <p:to>
                                        <p:strVal val="visible"/>
                                      </p:to>
                                    </p:set>
                                    <p:animEffect transition="in" filter="fade">
                                      <p:cBhvr>
                                        <p:cTn id="37" dur="1000"/>
                                        <p:tgtEl>
                                          <p:spTgt spid="90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09">
                                            <p:txEl>
                                              <p:pRg st="7" end="7"/>
                                            </p:txEl>
                                          </p:spTgt>
                                        </p:tgtEl>
                                        <p:attrNameLst>
                                          <p:attrName>style.visibility</p:attrName>
                                        </p:attrNameLst>
                                      </p:cBhvr>
                                      <p:to>
                                        <p:strVal val="visible"/>
                                      </p:to>
                                    </p:set>
                                    <p:animEffect transition="in" filter="fade">
                                      <p:cBhvr>
                                        <p:cTn id="42" dur="1000"/>
                                        <p:tgtEl>
                                          <p:spTgt spid="90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0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09">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09">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09">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09">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09">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09">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0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13"/>
        <p:cNvGrpSpPr/>
        <p:nvPr/>
      </p:nvGrpSpPr>
      <p:grpSpPr>
        <a:xfrm>
          <a:off x="0" y="0"/>
          <a:ext cx="0" cy="0"/>
          <a:chOff x="0" y="0"/>
          <a:chExt cx="0" cy="0"/>
        </a:xfrm>
      </p:grpSpPr>
      <p:sp>
        <p:nvSpPr>
          <p:cNvPr id="1114" name="Google Shape;1114;p140"/>
          <p:cNvSpPr txBox="1">
            <a:spLocks noGrp="1"/>
          </p:cNvSpPr>
          <p:nvPr>
            <p:ph type="ctrTitle"/>
          </p:nvPr>
        </p:nvSpPr>
        <p:spPr>
          <a:xfrm>
            <a:off x="1473375" y="1195475"/>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12000"/>
              <a:buFont typeface="Calibri"/>
              <a:buNone/>
            </a:pPr>
            <a:r>
              <a:rPr lang="en-US" sz="8000">
                <a:solidFill>
                  <a:schemeClr val="accent2"/>
                </a:solidFill>
              </a:rPr>
              <a:t>Community of Practice Shared Drive</a:t>
            </a:r>
            <a:endParaRPr sz="8000">
              <a:solidFill>
                <a:schemeClr val="accent2"/>
              </a:solidFill>
            </a:endParaRPr>
          </a:p>
        </p:txBody>
      </p:sp>
      <p:sp>
        <p:nvSpPr>
          <p:cNvPr id="1115" name="Google Shape;1115;p14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595959"/>
              </a:solidFill>
              <a:latin typeface="Calibri"/>
              <a:ea typeface="Calibri"/>
              <a:cs typeface="Calibri"/>
              <a:sym typeface="Calibri"/>
            </a:endParaRPr>
          </a:p>
        </p:txBody>
      </p:sp>
      <p:sp>
        <p:nvSpPr>
          <p:cNvPr id="1116" name="Google Shape;1116;p14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20</a:t>
            </a:fld>
            <a:endParaRPr sz="1200" b="0" i="0" u="none" strike="noStrike" cap="none">
              <a:solidFill>
                <a:srgbClr val="595959"/>
              </a:solidFill>
              <a:latin typeface="Calibri"/>
              <a:ea typeface="Calibri"/>
              <a:cs typeface="Calibri"/>
              <a:sym typeface="Calibri"/>
            </a:endParaRPr>
          </a:p>
        </p:txBody>
      </p:sp>
      <p:sp>
        <p:nvSpPr>
          <p:cNvPr id="1117" name="Google Shape;1117;p140"/>
          <p:cNvSpPr txBox="1">
            <a:spLocks noGrp="1"/>
          </p:cNvSpPr>
          <p:nvPr>
            <p:ph type="subTitle" idx="1"/>
          </p:nvPr>
        </p:nvSpPr>
        <p:spPr>
          <a:xfrm>
            <a:off x="1691900" y="4093584"/>
            <a:ext cx="9144000" cy="88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a:solidFill>
                  <a:schemeClr val="accent2"/>
                </a:solidFill>
              </a:rPr>
              <a:t>Please bookmark the link to the folder dropped in the Chat. We will not be posting it here, because these slides are shared publicly.</a:t>
            </a:r>
            <a:endParaRPr>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4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1123" name="Google Shape;1123;p141"/>
          <p:cNvPicPr preferRelativeResize="0"/>
          <p:nvPr/>
        </p:nvPicPr>
        <p:blipFill>
          <a:blip r:embed="rId3">
            <a:alphaModFix/>
          </a:blip>
          <a:stretch>
            <a:fillRect/>
          </a:stretch>
        </p:blipFill>
        <p:spPr>
          <a:xfrm>
            <a:off x="418438" y="560575"/>
            <a:ext cx="11355123" cy="3959774"/>
          </a:xfrm>
          <a:prstGeom prst="rect">
            <a:avLst/>
          </a:prstGeom>
          <a:noFill/>
          <a:ln>
            <a:noFill/>
          </a:ln>
        </p:spPr>
      </p:pic>
      <p:sp>
        <p:nvSpPr>
          <p:cNvPr id="1124" name="Google Shape;1124;p141"/>
          <p:cNvSpPr txBox="1"/>
          <p:nvPr/>
        </p:nvSpPr>
        <p:spPr>
          <a:xfrm>
            <a:off x="5514800" y="2583050"/>
            <a:ext cx="5282400" cy="2401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Step 1 - Open the circled document. Read the directions.</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Step 2 - Fill out the Contact List first. This list is not public, but for internal use.</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Step 3 - Contribute to the CoP tab as much or little as you like!</a:t>
            </a:r>
            <a:endParaRPr sz="2400">
              <a:solidFill>
                <a:schemeClr val="dk1"/>
              </a:solidFill>
              <a:latin typeface="Calibri"/>
              <a:ea typeface="Calibri"/>
              <a:cs typeface="Calibri"/>
              <a:sym typeface="Calibri"/>
            </a:endParaRPr>
          </a:p>
        </p:txBody>
      </p:sp>
      <p:cxnSp>
        <p:nvCxnSpPr>
          <p:cNvPr id="1125" name="Google Shape;1125;p141"/>
          <p:cNvCxnSpPr/>
          <p:nvPr/>
        </p:nvCxnSpPr>
        <p:spPr>
          <a:xfrm flipH="1">
            <a:off x="2763925" y="3060925"/>
            <a:ext cx="2583000" cy="12900"/>
          </a:xfrm>
          <a:prstGeom prst="straightConnector1">
            <a:avLst/>
          </a:prstGeom>
          <a:noFill/>
          <a:ln w="76200" cap="flat" cmpd="sng">
            <a:solidFill>
              <a:schemeClr val="accent5"/>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42"/>
          <p:cNvSpPr txBox="1">
            <a:spLocks noGrp="1"/>
          </p:cNvSpPr>
          <p:nvPr>
            <p:ph type="title"/>
          </p:nvPr>
        </p:nvSpPr>
        <p:spPr>
          <a:xfrm>
            <a:off x="663040" y="774096"/>
            <a:ext cx="3931800" cy="2529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Contact Stacy Anytime</a:t>
            </a:r>
            <a:endParaRPr/>
          </a:p>
        </p:txBody>
      </p:sp>
      <p:sp>
        <p:nvSpPr>
          <p:cNvPr id="1132" name="Google Shape;1132;p14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1133" name="Google Shape;1133;p142"/>
          <p:cNvSpPr txBox="1">
            <a:spLocks noGrp="1"/>
          </p:cNvSpPr>
          <p:nvPr>
            <p:ph type="body" idx="1"/>
          </p:nvPr>
        </p:nvSpPr>
        <p:spPr>
          <a:xfrm>
            <a:off x="5164200" y="551675"/>
            <a:ext cx="6408000" cy="508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a:t>Stacy Parrish, Education Program Specialist II</a:t>
            </a:r>
            <a:endParaRPr sz="2600"/>
          </a:p>
          <a:p>
            <a:pPr marL="0" lvl="0" indent="0" algn="l" rtl="0">
              <a:spcBef>
                <a:spcPts val="1000"/>
              </a:spcBef>
              <a:spcAft>
                <a:spcPts val="0"/>
              </a:spcAft>
              <a:buNone/>
            </a:pPr>
            <a:r>
              <a:rPr lang="en-US" sz="2600"/>
              <a:t>Email - </a:t>
            </a:r>
            <a:r>
              <a:rPr lang="en-US" sz="2600" u="sng">
                <a:solidFill>
                  <a:schemeClr val="hlink"/>
                </a:solidFill>
                <a:hlinkClick r:id="rId3"/>
              </a:rPr>
              <a:t>stacy.parrish@ode.oregon.gov</a:t>
            </a:r>
            <a:endParaRPr sz="2600"/>
          </a:p>
          <a:p>
            <a:pPr marL="0" lvl="0" indent="0" algn="l" rtl="0">
              <a:spcBef>
                <a:spcPts val="1000"/>
              </a:spcBef>
              <a:spcAft>
                <a:spcPts val="0"/>
              </a:spcAft>
              <a:buNone/>
            </a:pPr>
            <a:r>
              <a:rPr lang="en-US" sz="2600"/>
              <a:t>Book an Office Hours - </a:t>
            </a:r>
            <a:endParaRPr sz="2600"/>
          </a:p>
          <a:p>
            <a:pPr marL="0" lvl="0" indent="0" algn="l" rtl="0">
              <a:spcBef>
                <a:spcPts val="1000"/>
              </a:spcBef>
              <a:spcAft>
                <a:spcPts val="0"/>
              </a:spcAft>
              <a:buNone/>
            </a:pPr>
            <a:r>
              <a:rPr lang="en-US" sz="2600" b="1" u="sng">
                <a:solidFill>
                  <a:srgbClr val="0000FF"/>
                </a:solidFill>
                <a:highlight>
                  <a:srgbClr val="FFFFFF"/>
                </a:highlight>
                <a:hlinkClick r:id="rId4">
                  <a:extLst>
                    <a:ext uri="{A12FA001-AC4F-418D-AE19-62706E023703}">
                      <ahyp:hlinkClr xmlns:ahyp="http://schemas.microsoft.com/office/drawing/2018/hyperlinkcolor" val="tx"/>
                    </a:ext>
                  </a:extLst>
                </a:hlinkClick>
              </a:rPr>
              <a:t>Book time with STACY PARRISH * ODE</a:t>
            </a:r>
            <a:r>
              <a:rPr lang="en-US" sz="2600" u="sng">
                <a:solidFill>
                  <a:srgbClr val="0000FF"/>
                </a:solidFill>
                <a:highlight>
                  <a:srgbClr val="FFFFFF"/>
                </a:highlight>
                <a:hlinkClick r:id="rId4">
                  <a:extLst>
                    <a:ext uri="{A12FA001-AC4F-418D-AE19-62706E023703}">
                      <ahyp:hlinkClr xmlns:ahyp="http://schemas.microsoft.com/office/drawing/2018/hyperlinkcolor" val="tx"/>
                    </a:ext>
                  </a:extLst>
                </a:hlinkClick>
              </a:rPr>
              <a:t> </a:t>
            </a:r>
            <a:endParaRPr sz="2600"/>
          </a:p>
          <a:p>
            <a:pPr marL="0" lvl="0" indent="0" algn="l" rtl="0">
              <a:spcBef>
                <a:spcPts val="1000"/>
              </a:spcBef>
              <a:spcAft>
                <a:spcPts val="0"/>
              </a:spcAft>
              <a:buNone/>
            </a:pPr>
            <a:r>
              <a:rPr lang="en-US" sz="2600"/>
              <a:t>Text/Call - </a:t>
            </a:r>
            <a:r>
              <a:rPr lang="en-US" sz="2600">
                <a:solidFill>
                  <a:srgbClr val="242424"/>
                </a:solidFill>
                <a:highlight>
                  <a:srgbClr val="FFFFFF"/>
                </a:highlight>
              </a:rPr>
              <a:t>971-208-0270</a:t>
            </a:r>
            <a:endParaRPr sz="2600">
              <a:solidFill>
                <a:srgbClr val="242424"/>
              </a:solidFill>
              <a:highlight>
                <a:srgbClr val="FFFFFF"/>
              </a:highlight>
            </a:endParaRPr>
          </a:p>
          <a:p>
            <a:pPr marL="0" lvl="0" indent="0" algn="l" rtl="0">
              <a:spcBef>
                <a:spcPts val="1000"/>
              </a:spcBef>
              <a:spcAft>
                <a:spcPts val="0"/>
              </a:spcAft>
              <a:buNone/>
            </a:pPr>
            <a:endParaRPr sz="2600">
              <a:solidFill>
                <a:srgbClr val="242424"/>
              </a:solidFill>
              <a:highlight>
                <a:srgbClr val="FFFFFF"/>
              </a:highlight>
            </a:endParaRPr>
          </a:p>
          <a:p>
            <a:pPr marL="0" lvl="0" indent="0" algn="l" rtl="0">
              <a:spcBef>
                <a:spcPts val="1000"/>
              </a:spcBef>
              <a:spcAft>
                <a:spcPts val="0"/>
              </a:spcAft>
              <a:buNone/>
            </a:pPr>
            <a:r>
              <a:rPr lang="en-US" sz="2600">
                <a:solidFill>
                  <a:srgbClr val="242424"/>
                </a:solidFill>
                <a:highlight>
                  <a:srgbClr val="FFFFFF"/>
                </a:highlight>
              </a:rPr>
              <a:t>I am available for things like…</a:t>
            </a:r>
            <a:endParaRPr sz="2600">
              <a:solidFill>
                <a:srgbClr val="242424"/>
              </a:solidFill>
              <a:highlight>
                <a:srgbClr val="FFFFFF"/>
              </a:highlight>
            </a:endParaRPr>
          </a:p>
          <a:p>
            <a:pPr marL="457200" lvl="0" indent="-393700" algn="l" rtl="0">
              <a:spcBef>
                <a:spcPts val="1000"/>
              </a:spcBef>
              <a:spcAft>
                <a:spcPts val="0"/>
              </a:spcAft>
              <a:buClr>
                <a:srgbClr val="242424"/>
              </a:buClr>
              <a:buSzPts val="2600"/>
              <a:buFont typeface="Calibri"/>
              <a:buChar char="•"/>
            </a:pPr>
            <a:r>
              <a:rPr lang="en-US" sz="2600">
                <a:solidFill>
                  <a:srgbClr val="242424"/>
                </a:solidFill>
                <a:highlight>
                  <a:srgbClr val="FFFFFF"/>
                </a:highlight>
              </a:rPr>
              <a:t>Indian Parent Committee Training</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“Advocating Up” Help </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Data Analysis Work / Data Systems</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ESD Consortium Support</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Tribal Consultation and Improving Tribal Relations Help/Coaching</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23"/>
          <p:cNvSpPr txBox="1">
            <a:spLocks noGrp="1"/>
          </p:cNvSpPr>
          <p:nvPr>
            <p:ph type="body" idx="1"/>
          </p:nvPr>
        </p:nvSpPr>
        <p:spPr>
          <a:xfrm>
            <a:off x="753976" y="741008"/>
            <a:ext cx="10784400" cy="53988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None/>
            </a:pPr>
            <a:r>
              <a:rPr lang="en-US" sz="3700" b="1"/>
              <a:t>A Challenge to You All</a:t>
            </a:r>
            <a:r>
              <a:rPr lang="en-US" sz="3700"/>
              <a:t> –</a:t>
            </a:r>
            <a:endParaRPr sz="3700"/>
          </a:p>
          <a:p>
            <a:pPr marL="0" lvl="0" indent="0" algn="l" rtl="0">
              <a:spcBef>
                <a:spcPts val="1100"/>
              </a:spcBef>
              <a:spcAft>
                <a:spcPts val="0"/>
              </a:spcAft>
              <a:buNone/>
            </a:pPr>
            <a:r>
              <a:rPr lang="en-US" sz="3700"/>
              <a:t>Find ways to use your tribal language or the language of the local tribe in everyday conversation as much as you can.</a:t>
            </a:r>
            <a:endParaRPr sz="3700"/>
          </a:p>
          <a:p>
            <a:pPr marL="0" lvl="0" indent="0" algn="l" rtl="0">
              <a:spcBef>
                <a:spcPts val="1100"/>
              </a:spcBef>
              <a:spcAft>
                <a:spcPts val="0"/>
              </a:spcAft>
              <a:buNone/>
            </a:pPr>
            <a:endParaRPr sz="3700"/>
          </a:p>
          <a:p>
            <a:pPr marL="0" lvl="0" indent="0" algn="l" rtl="0">
              <a:spcBef>
                <a:spcPts val="1100"/>
              </a:spcBef>
              <a:spcAft>
                <a:spcPts val="0"/>
              </a:spcAft>
              <a:buNone/>
            </a:pPr>
            <a:r>
              <a:rPr lang="en-US" sz="3700"/>
              <a:t>Many of our ancestors only know the old language and using it – no matter our pronunciation or fluency – keeps them strong and able to hear us when we speak.</a:t>
            </a:r>
            <a:endParaRPr sz="3700"/>
          </a:p>
        </p:txBody>
      </p:sp>
      <p:sp>
        <p:nvSpPr>
          <p:cNvPr id="919" name="Google Shape;919;p12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24"/>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Today’s Agenda -</a:t>
            </a:r>
            <a:endParaRPr/>
          </a:p>
        </p:txBody>
      </p:sp>
      <p:sp>
        <p:nvSpPr>
          <p:cNvPr id="926" name="Google Shape;926;p12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927" name="Google Shape;927;p124"/>
          <p:cNvSpPr txBox="1"/>
          <p:nvPr/>
        </p:nvSpPr>
        <p:spPr>
          <a:xfrm>
            <a:off x="1429375" y="1769800"/>
            <a:ext cx="5940900" cy="8490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Roll Call, Updates, and the Formula Grant Timeline</a:t>
            </a:r>
            <a:endParaRPr sz="2400">
              <a:solidFill>
                <a:schemeClr val="lt1"/>
              </a:solidFill>
              <a:latin typeface="Calibri"/>
              <a:ea typeface="Calibri"/>
              <a:cs typeface="Calibri"/>
              <a:sym typeface="Calibri"/>
            </a:endParaRPr>
          </a:p>
        </p:txBody>
      </p:sp>
      <p:sp>
        <p:nvSpPr>
          <p:cNvPr id="928" name="Google Shape;928;p124"/>
          <p:cNvSpPr txBox="1"/>
          <p:nvPr/>
        </p:nvSpPr>
        <p:spPr>
          <a:xfrm>
            <a:off x="2550700" y="3704750"/>
            <a:ext cx="5973300" cy="13662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Teamwork Makes the Dreamwork - Throwing Your Blanket Over a Chair; Save Your Spot at the Table for Integrated Guidance</a:t>
            </a:r>
            <a:endParaRPr sz="2400">
              <a:solidFill>
                <a:schemeClr val="lt1"/>
              </a:solidFill>
              <a:latin typeface="Calibri"/>
              <a:ea typeface="Calibri"/>
              <a:cs typeface="Calibri"/>
              <a:sym typeface="Calibri"/>
            </a:endParaRPr>
          </a:p>
        </p:txBody>
      </p:sp>
      <p:sp>
        <p:nvSpPr>
          <p:cNvPr id="929" name="Google Shape;929;p124"/>
          <p:cNvSpPr txBox="1"/>
          <p:nvPr/>
        </p:nvSpPr>
        <p:spPr>
          <a:xfrm>
            <a:off x="1901125" y="2706225"/>
            <a:ext cx="6084600" cy="911100"/>
          </a:xfrm>
          <a:prstGeom prst="rect">
            <a:avLst/>
          </a:prstGeom>
          <a:solidFill>
            <a:schemeClr val="accent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Checking In as a Community - US Government’s Boarding School Apology Reflections</a:t>
            </a:r>
            <a:endParaRPr sz="2400">
              <a:solidFill>
                <a:schemeClr val="lt1"/>
              </a:solidFill>
              <a:latin typeface="Calibri"/>
              <a:ea typeface="Calibri"/>
              <a:cs typeface="Calibri"/>
              <a:sym typeface="Calibri"/>
            </a:endParaRPr>
          </a:p>
        </p:txBody>
      </p:sp>
      <p:sp>
        <p:nvSpPr>
          <p:cNvPr id="930" name="Google Shape;930;p124"/>
          <p:cNvSpPr txBox="1"/>
          <p:nvPr/>
        </p:nvSpPr>
        <p:spPr>
          <a:xfrm>
            <a:off x="4344950" y="5147350"/>
            <a:ext cx="5504100" cy="9111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Community of Practice Shared Folder - Update it Regularly and Contact List</a:t>
            </a:r>
            <a:endParaRPr sz="2400">
              <a:solidFill>
                <a:schemeClr val="lt1"/>
              </a:solidFill>
              <a:latin typeface="Calibri"/>
              <a:ea typeface="Calibri"/>
              <a:cs typeface="Calibri"/>
              <a:sym typeface="Calibri"/>
            </a:endParaRPr>
          </a:p>
        </p:txBody>
      </p:sp>
      <p:pic>
        <p:nvPicPr>
          <p:cNvPr id="931" name="Google Shape;931;p124"/>
          <p:cNvPicPr preferRelativeResize="0"/>
          <p:nvPr/>
        </p:nvPicPr>
        <p:blipFill>
          <a:blip r:embed="rId3">
            <a:alphaModFix/>
          </a:blip>
          <a:stretch>
            <a:fillRect/>
          </a:stretch>
        </p:blipFill>
        <p:spPr>
          <a:xfrm>
            <a:off x="8116100" y="2655150"/>
            <a:ext cx="933550" cy="97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25"/>
          <p:cNvSpPr txBox="1">
            <a:spLocks noGrp="1"/>
          </p:cNvSpPr>
          <p:nvPr>
            <p:ph type="title"/>
          </p:nvPr>
        </p:nvSpPr>
        <p:spPr>
          <a:xfrm>
            <a:off x="727250" y="894423"/>
            <a:ext cx="3932100" cy="1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1300"/>
              <a:buNone/>
            </a:pPr>
            <a:r>
              <a:rPr lang="en-US" sz="4200" b="1"/>
              <a:t>Title VI Intro and Check In with Three Awardees</a:t>
            </a:r>
            <a:endParaRPr sz="4200" b="1"/>
          </a:p>
        </p:txBody>
      </p:sp>
      <p:sp>
        <p:nvSpPr>
          <p:cNvPr id="938" name="Google Shape;938;p12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939" name="Google Shape;939;p125"/>
          <p:cNvSpPr txBox="1">
            <a:spLocks noGrp="1"/>
          </p:cNvSpPr>
          <p:nvPr>
            <p:ph type="body" idx="1"/>
          </p:nvPr>
        </p:nvSpPr>
        <p:spPr>
          <a:xfrm>
            <a:off x="5190501" y="308250"/>
            <a:ext cx="6513000" cy="50817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300" i="1"/>
              <a:t>In September we heard from Coquille SD, Klamath County SD, and David-Douglas. In October we heard from Willamette ESD, North Bend SD, and Lincoln County.</a:t>
            </a:r>
            <a:endParaRPr sz="2300" i="1"/>
          </a:p>
          <a:p>
            <a:pPr marL="0" lvl="0" indent="0" algn="l" rtl="0">
              <a:spcBef>
                <a:spcPts val="1100"/>
              </a:spcBef>
              <a:spcAft>
                <a:spcPts val="0"/>
              </a:spcAft>
              <a:buNone/>
            </a:pPr>
            <a:r>
              <a:rPr lang="en-US" sz="3000" b="1">
                <a:solidFill>
                  <a:srgbClr val="980000"/>
                </a:solidFill>
              </a:rPr>
              <a:t>Let’s get to know three of you better</a:t>
            </a:r>
            <a:r>
              <a:rPr lang="en-US" sz="3000"/>
              <a:t>…</a:t>
            </a:r>
            <a:endParaRPr sz="3000"/>
          </a:p>
          <a:p>
            <a:pPr marL="609600" lvl="0" indent="-495300" algn="l" rtl="0">
              <a:spcBef>
                <a:spcPts val="1100"/>
              </a:spcBef>
              <a:spcAft>
                <a:spcPts val="0"/>
              </a:spcAft>
              <a:buSzPts val="3000"/>
              <a:buChar char="-"/>
            </a:pPr>
            <a:r>
              <a:rPr lang="en-US" sz="3000"/>
              <a:t>If your district, consortium, or tribe has not already shared out, unmute and tell us your…</a:t>
            </a:r>
            <a:endParaRPr sz="3000"/>
          </a:p>
          <a:p>
            <a:pPr marL="1219200" lvl="0" indent="-495300" algn="l" rtl="0">
              <a:spcBef>
                <a:spcPts val="0"/>
              </a:spcBef>
              <a:spcAft>
                <a:spcPts val="0"/>
              </a:spcAft>
              <a:buClr>
                <a:schemeClr val="accent2"/>
              </a:buClr>
              <a:buSzPts val="3000"/>
              <a:buChar char="★"/>
            </a:pPr>
            <a:r>
              <a:rPr lang="en-US" sz="3000" b="1">
                <a:solidFill>
                  <a:schemeClr val="accent2"/>
                </a:solidFill>
              </a:rPr>
              <a:t>Name</a:t>
            </a:r>
            <a:endParaRPr sz="3000" b="1">
              <a:solidFill>
                <a:schemeClr val="accent2"/>
              </a:solidFill>
            </a:endParaRPr>
          </a:p>
          <a:p>
            <a:pPr marL="1219200" lvl="0" indent="-495300" algn="l" rtl="0">
              <a:spcBef>
                <a:spcPts val="0"/>
              </a:spcBef>
              <a:spcAft>
                <a:spcPts val="0"/>
              </a:spcAft>
              <a:buClr>
                <a:schemeClr val="accent5"/>
              </a:buClr>
              <a:buSzPts val="3000"/>
              <a:buChar char="★"/>
            </a:pPr>
            <a:r>
              <a:rPr lang="en-US" sz="3000" b="1">
                <a:solidFill>
                  <a:schemeClr val="accent5"/>
                </a:solidFill>
              </a:rPr>
              <a:t>Tribes you “Meaningfully Collaborate with” for Title VI</a:t>
            </a:r>
            <a:endParaRPr sz="3000" b="1">
              <a:solidFill>
                <a:schemeClr val="accent5"/>
              </a:solidFill>
            </a:endParaRPr>
          </a:p>
          <a:p>
            <a:pPr marL="1219200" lvl="0" indent="-495300" algn="l" rtl="0">
              <a:spcBef>
                <a:spcPts val="0"/>
              </a:spcBef>
              <a:spcAft>
                <a:spcPts val="0"/>
              </a:spcAft>
              <a:buClr>
                <a:schemeClr val="accent3"/>
              </a:buClr>
              <a:buSzPts val="3000"/>
              <a:buChar char="★"/>
            </a:pPr>
            <a:r>
              <a:rPr lang="en-US" sz="3000" b="1">
                <a:solidFill>
                  <a:schemeClr val="accent3"/>
                </a:solidFill>
              </a:rPr>
              <a:t>Your role </a:t>
            </a:r>
            <a:r>
              <a:rPr lang="en-US" sz="3000"/>
              <a:t>with Title VI</a:t>
            </a:r>
            <a:endParaRPr sz="3000"/>
          </a:p>
          <a:p>
            <a:pPr marL="1219200" lvl="0" indent="-495300" algn="l" rtl="0">
              <a:spcBef>
                <a:spcPts val="0"/>
              </a:spcBef>
              <a:spcAft>
                <a:spcPts val="0"/>
              </a:spcAft>
              <a:buClr>
                <a:schemeClr val="dk2"/>
              </a:buClr>
              <a:buSzPts val="3000"/>
              <a:buChar char="★"/>
            </a:pPr>
            <a:r>
              <a:rPr lang="en-US" sz="3000" b="1">
                <a:solidFill>
                  <a:schemeClr val="dk2"/>
                </a:solidFill>
              </a:rPr>
              <a:t>Years</a:t>
            </a:r>
            <a:r>
              <a:rPr lang="en-US" sz="3000">
                <a:solidFill>
                  <a:schemeClr val="dk2"/>
                </a:solidFill>
              </a:rPr>
              <a:t> </a:t>
            </a:r>
            <a:r>
              <a:rPr lang="en-US" sz="3000"/>
              <a:t>in the role</a:t>
            </a:r>
            <a:endParaRPr sz="3000"/>
          </a:p>
          <a:p>
            <a:pPr marL="1219200" lvl="0" indent="-495300" algn="l" rtl="0">
              <a:spcBef>
                <a:spcPts val="0"/>
              </a:spcBef>
              <a:spcAft>
                <a:spcPts val="0"/>
              </a:spcAft>
              <a:buClr>
                <a:schemeClr val="accent1"/>
              </a:buClr>
              <a:buSzPts val="3000"/>
              <a:buChar char="★"/>
            </a:pPr>
            <a:r>
              <a:rPr lang="en-US" sz="3000" b="1">
                <a:solidFill>
                  <a:schemeClr val="accent1"/>
                </a:solidFill>
              </a:rPr>
              <a:t>Come to me if you want help with…</a:t>
            </a:r>
            <a:endParaRPr sz="3000" i="1"/>
          </a:p>
        </p:txBody>
      </p:sp>
      <p:pic>
        <p:nvPicPr>
          <p:cNvPr id="940" name="Google Shape;940;p125"/>
          <p:cNvPicPr preferRelativeResize="0"/>
          <p:nvPr/>
        </p:nvPicPr>
        <p:blipFill>
          <a:blip r:embed="rId3">
            <a:alphaModFix/>
          </a:blip>
          <a:stretch>
            <a:fillRect/>
          </a:stretch>
        </p:blipFill>
        <p:spPr>
          <a:xfrm>
            <a:off x="851925" y="3115276"/>
            <a:ext cx="3607925" cy="2400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26"/>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Quick Updates from the EASIE Website</a:t>
            </a:r>
            <a:endParaRPr/>
          </a:p>
        </p:txBody>
      </p:sp>
      <p:sp>
        <p:nvSpPr>
          <p:cNvPr id="947" name="Google Shape;947;p126"/>
          <p:cNvSpPr txBox="1">
            <a:spLocks noGrp="1"/>
          </p:cNvSpPr>
          <p:nvPr>
            <p:ph type="body" idx="1"/>
          </p:nvPr>
        </p:nvSpPr>
        <p:spPr>
          <a:xfrm>
            <a:off x="526500" y="1819875"/>
            <a:ext cx="6102300" cy="45477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1600"/>
              <a:t>The US Department of Education has a NEW registration process.</a:t>
            </a:r>
            <a:endParaRPr sz="1600"/>
          </a:p>
          <a:p>
            <a:pPr marL="0" lvl="0" indent="0" algn="l" rtl="0">
              <a:spcBef>
                <a:spcPts val="1100"/>
              </a:spcBef>
              <a:spcAft>
                <a:spcPts val="0"/>
              </a:spcAft>
              <a:buNone/>
            </a:pPr>
            <a:r>
              <a:rPr lang="en-US" sz="1600" u="sng">
                <a:solidFill>
                  <a:schemeClr val="hlink"/>
                </a:solidFill>
                <a:hlinkClick r:id="rId3"/>
              </a:rPr>
              <a:t>Title VI Formula Grant Program Registration Toolkit FY 2025-2026</a:t>
            </a:r>
            <a:endParaRPr sz="1600"/>
          </a:p>
          <a:p>
            <a:pPr marL="0" lvl="0" indent="0" algn="l" rtl="0">
              <a:spcBef>
                <a:spcPts val="1100"/>
              </a:spcBef>
              <a:spcAft>
                <a:spcPts val="0"/>
              </a:spcAft>
              <a:buNone/>
            </a:pPr>
            <a:r>
              <a:rPr lang="en-US" sz="1600"/>
              <a:t>“Registration for school year FY 2025-26 opened  Monday, November 4, 2024, and will remain open until Friday, December 6, 2024, at 11:59 p.m., ET. </a:t>
            </a:r>
            <a:endParaRPr sz="1600"/>
          </a:p>
          <a:p>
            <a:pPr marL="0" lvl="0" indent="0" algn="l" rtl="0">
              <a:spcBef>
                <a:spcPts val="1100"/>
              </a:spcBef>
              <a:spcAft>
                <a:spcPts val="0"/>
              </a:spcAft>
              <a:buNone/>
            </a:pPr>
            <a:r>
              <a:rPr lang="en-US" sz="1600"/>
              <a:t>Each year, OIE EASIE applicants </a:t>
            </a:r>
            <a:r>
              <a:rPr lang="en-US" sz="1600" i="1"/>
              <a:t>are highly encouraged to update their entity and contact information for the upcoming application cycle.</a:t>
            </a:r>
            <a:r>
              <a:rPr lang="en-US" sz="1600"/>
              <a:t> </a:t>
            </a:r>
            <a:endParaRPr sz="1600"/>
          </a:p>
          <a:p>
            <a:pPr marL="0" lvl="0" indent="0" algn="l" rtl="0">
              <a:spcBef>
                <a:spcPts val="1100"/>
              </a:spcBef>
              <a:spcAft>
                <a:spcPts val="0"/>
              </a:spcAft>
              <a:buNone/>
            </a:pPr>
            <a:r>
              <a:rPr lang="en-US" sz="1600"/>
              <a:t>To ensure proper EASIE contact updates are collected, entities should be mindful that the individual submitting the EASIE Registration response has the authorizing authority to do so because the main Point of Contact, Project Director, and Authorized Official Representative registered will be provided EASIE access for Parts I &amp; II. </a:t>
            </a:r>
            <a:endParaRPr sz="1600"/>
          </a:p>
          <a:p>
            <a:pPr marL="0" lvl="0" indent="0" algn="l" rtl="0">
              <a:spcBef>
                <a:spcPts val="1100"/>
              </a:spcBef>
              <a:spcAft>
                <a:spcPts val="0"/>
              </a:spcAft>
              <a:buNone/>
            </a:pPr>
            <a:r>
              <a:rPr lang="en-US" sz="1600" b="1" i="1"/>
              <a:t>The purpose of OIE EASIE Registration is to ensure that the correct entity information is pre populated into the EASIE Part I application.</a:t>
            </a:r>
            <a:r>
              <a:rPr lang="en-US" sz="1600"/>
              <a:t> The EASIE Registration process does not serve as a grant application but gives the applicant an opportunity to update contact information.” </a:t>
            </a:r>
            <a:endParaRPr sz="1600"/>
          </a:p>
          <a:p>
            <a:pPr marL="0" lvl="0" indent="0" algn="l" rtl="0">
              <a:spcBef>
                <a:spcPts val="1100"/>
              </a:spcBef>
              <a:spcAft>
                <a:spcPts val="0"/>
              </a:spcAft>
              <a:buNone/>
            </a:pPr>
            <a:endParaRPr sz="1400"/>
          </a:p>
        </p:txBody>
      </p:sp>
      <p:sp>
        <p:nvSpPr>
          <p:cNvPr id="948" name="Google Shape;948;p12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949" name="Google Shape;949;p126"/>
          <p:cNvPicPr preferRelativeResize="0"/>
          <p:nvPr/>
        </p:nvPicPr>
        <p:blipFill>
          <a:blip r:embed="rId4">
            <a:alphaModFix/>
          </a:blip>
          <a:stretch>
            <a:fillRect/>
          </a:stretch>
        </p:blipFill>
        <p:spPr>
          <a:xfrm>
            <a:off x="7598000" y="1723998"/>
            <a:ext cx="3116101" cy="1938276"/>
          </a:xfrm>
          <a:prstGeom prst="rect">
            <a:avLst/>
          </a:prstGeom>
          <a:noFill/>
          <a:ln>
            <a:noFill/>
          </a:ln>
        </p:spPr>
      </p:pic>
      <p:sp>
        <p:nvSpPr>
          <p:cNvPr id="950" name="Google Shape;950;p126"/>
          <p:cNvSpPr txBox="1"/>
          <p:nvPr/>
        </p:nvSpPr>
        <p:spPr>
          <a:xfrm>
            <a:off x="6896850" y="3782250"/>
            <a:ext cx="4687500" cy="2722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900" b="1">
                <a:solidFill>
                  <a:schemeClr val="accent2"/>
                </a:solidFill>
                <a:latin typeface="Calibri"/>
                <a:ea typeface="Calibri"/>
                <a:cs typeface="Calibri"/>
                <a:sym typeface="Calibri"/>
              </a:rPr>
              <a:t>Wait - What?</a:t>
            </a:r>
            <a:endParaRPr sz="1900" b="1">
              <a:solidFill>
                <a:schemeClr val="accent2"/>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If you were emailed a link from the US Department of Education, click on it. Then, verify and update your info.</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If you have an award and didn’t get a link, ask another staff member who might have gotten the link.</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If you didn’t get a link or don’t have anyone to ask, call the Partner Support Center.</a:t>
            </a:r>
            <a:endParaRPr sz="17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27"/>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Quick Updates</a:t>
            </a:r>
            <a:endParaRPr/>
          </a:p>
        </p:txBody>
      </p:sp>
      <p:sp>
        <p:nvSpPr>
          <p:cNvPr id="957" name="Google Shape;957;p127"/>
          <p:cNvSpPr txBox="1">
            <a:spLocks noGrp="1"/>
          </p:cNvSpPr>
          <p:nvPr>
            <p:ph type="body" idx="1"/>
          </p:nvPr>
        </p:nvSpPr>
        <p:spPr>
          <a:xfrm>
            <a:off x="658500" y="1831125"/>
            <a:ext cx="5266200" cy="4109100"/>
          </a:xfrm>
          <a:prstGeom prst="rect">
            <a:avLst/>
          </a:prstGeom>
        </p:spPr>
        <p:txBody>
          <a:bodyPr spcFirstLastPara="1" wrap="square" lIns="91425" tIns="45700" rIns="91425" bIns="45700" anchor="t" anchorCtr="0">
            <a:normAutofit lnSpcReduction="10000"/>
          </a:bodyPr>
          <a:lstStyle/>
          <a:p>
            <a:pPr marL="457200" lvl="0" indent="-349250" algn="l" rtl="0">
              <a:spcBef>
                <a:spcPts val="1100"/>
              </a:spcBef>
              <a:spcAft>
                <a:spcPts val="0"/>
              </a:spcAft>
              <a:buSzPts val="1900"/>
              <a:buChar char="•"/>
            </a:pPr>
            <a:r>
              <a:rPr lang="en-US"/>
              <a:t>The US Department of Education Office of Indian Education released the public-facing list of FY24-25 Awardees for Title VI Indian Education. </a:t>
            </a:r>
            <a:r>
              <a:rPr lang="en-US" u="sng">
                <a:solidFill>
                  <a:schemeClr val="hlink"/>
                </a:solidFill>
                <a:hlinkClick r:id="rId3"/>
              </a:rPr>
              <a:t>Visit the website</a:t>
            </a:r>
            <a:r>
              <a:rPr lang="en-US"/>
              <a:t> and toggle to “Awards” to learn more about all awardees.</a:t>
            </a:r>
            <a:endParaRPr/>
          </a:p>
          <a:p>
            <a:pPr marL="0" lvl="0" indent="0" algn="l" rtl="0">
              <a:spcBef>
                <a:spcPts val="1100"/>
              </a:spcBef>
              <a:spcAft>
                <a:spcPts val="0"/>
              </a:spcAft>
              <a:buNone/>
            </a:pPr>
            <a:endParaRPr sz="1300"/>
          </a:p>
          <a:p>
            <a:pPr marL="457200" lvl="0" indent="-349250" algn="l" rtl="0">
              <a:spcBef>
                <a:spcPts val="1100"/>
              </a:spcBef>
              <a:spcAft>
                <a:spcPts val="0"/>
              </a:spcAft>
              <a:buSzPts val="1900"/>
              <a:buChar char="•"/>
            </a:pPr>
            <a:r>
              <a:rPr lang="en-US"/>
              <a:t>ODE publishes our own public-facing list, which is </a:t>
            </a:r>
            <a:r>
              <a:rPr lang="en-US" b="1">
                <a:solidFill>
                  <a:schemeClr val="accent2"/>
                </a:solidFill>
              </a:rPr>
              <a:t>more comprehensive</a:t>
            </a:r>
            <a:r>
              <a:rPr lang="en-US"/>
              <a:t>. It can be found on our Title VI website and on our Tribal Consultation website. </a:t>
            </a:r>
            <a:r>
              <a:rPr lang="en-US" u="sng">
                <a:solidFill>
                  <a:schemeClr val="hlink"/>
                </a:solidFill>
                <a:hlinkClick r:id="rId4"/>
              </a:rPr>
              <a:t>View it here</a:t>
            </a:r>
            <a:r>
              <a:rPr lang="en-US"/>
              <a:t>.</a:t>
            </a:r>
            <a:endParaRPr/>
          </a:p>
        </p:txBody>
      </p:sp>
      <p:sp>
        <p:nvSpPr>
          <p:cNvPr id="958" name="Google Shape;958;p12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959" name="Google Shape;959;p127"/>
          <p:cNvSpPr txBox="1">
            <a:spLocks noGrp="1"/>
          </p:cNvSpPr>
          <p:nvPr>
            <p:ph type="body" idx="1"/>
          </p:nvPr>
        </p:nvSpPr>
        <p:spPr>
          <a:xfrm>
            <a:off x="6336301" y="1757400"/>
            <a:ext cx="5165400" cy="41091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Clr>
                <a:schemeClr val="dk1"/>
              </a:buClr>
              <a:buSzPts val="1100"/>
              <a:buFont typeface="Arial"/>
              <a:buNone/>
            </a:pPr>
            <a:r>
              <a:rPr lang="en-US" sz="2300" b="1">
                <a:solidFill>
                  <a:schemeClr val="accent5"/>
                </a:solidFill>
              </a:rPr>
              <a:t>Have a list of technical questions? </a:t>
            </a:r>
            <a:endParaRPr sz="2300" b="1">
              <a:solidFill>
                <a:schemeClr val="accent5"/>
              </a:solidFill>
            </a:endParaRPr>
          </a:p>
          <a:p>
            <a:pPr marL="0" lvl="0" indent="0" algn="l" rtl="0">
              <a:spcBef>
                <a:spcPts val="1100"/>
              </a:spcBef>
              <a:spcAft>
                <a:spcPts val="0"/>
              </a:spcAft>
              <a:buNone/>
            </a:pPr>
            <a:r>
              <a:rPr lang="en-US" sz="2300">
                <a:highlight>
                  <a:srgbClr val="FFFF00"/>
                </a:highlight>
              </a:rPr>
              <a:t>EASIE Title VI Office Hours with the US Department of Education</a:t>
            </a:r>
            <a:r>
              <a:rPr lang="en-US" sz="2100">
                <a:highlight>
                  <a:srgbClr val="FFFF00"/>
                </a:highlight>
              </a:rPr>
              <a:t> </a:t>
            </a:r>
            <a:r>
              <a:rPr lang="en-US" sz="2100"/>
              <a:t>- </a:t>
            </a:r>
            <a:endParaRPr sz="900" b="1">
              <a:solidFill>
                <a:srgbClr val="393939"/>
              </a:solidFill>
              <a:latin typeface="Arial"/>
              <a:ea typeface="Arial"/>
              <a:cs typeface="Arial"/>
              <a:sym typeface="Arial"/>
            </a:endParaRPr>
          </a:p>
          <a:p>
            <a:pPr marL="457200" lvl="0" indent="-357235" algn="l" rtl="0">
              <a:spcBef>
                <a:spcPts val="1100"/>
              </a:spcBef>
              <a:spcAft>
                <a:spcPts val="0"/>
              </a:spcAft>
              <a:buSzPts val="2026"/>
              <a:buFont typeface="Arial"/>
              <a:buChar char="•"/>
            </a:pPr>
            <a:r>
              <a:rPr lang="en-US" sz="2025">
                <a:latin typeface="Arial"/>
                <a:ea typeface="Arial"/>
                <a:cs typeface="Arial"/>
                <a:sym typeface="Arial"/>
              </a:rPr>
              <a:t>These new technical assistance sessions, which are intended to allow prospective and current grantees to receive direct support from their assigned OIE Program Officer via breakout sessions during the event.</a:t>
            </a:r>
            <a:endParaRPr sz="2025">
              <a:latin typeface="Arial"/>
              <a:ea typeface="Arial"/>
              <a:cs typeface="Arial"/>
              <a:sym typeface="Arial"/>
            </a:endParaRPr>
          </a:p>
          <a:p>
            <a:pPr marL="457200" lvl="0" indent="-357235" algn="l" rtl="0">
              <a:lnSpc>
                <a:spcPct val="115000"/>
              </a:lnSpc>
              <a:spcBef>
                <a:spcPts val="0"/>
              </a:spcBef>
              <a:spcAft>
                <a:spcPts val="0"/>
              </a:spcAft>
              <a:buSzPts val="2026"/>
              <a:buFont typeface="Arial"/>
              <a:buChar char="•"/>
            </a:pPr>
            <a:r>
              <a:rPr lang="en-US" sz="2025">
                <a:latin typeface="Arial"/>
                <a:ea typeface="Arial"/>
                <a:cs typeface="Arial"/>
                <a:sym typeface="Arial"/>
              </a:rPr>
              <a:t>Register for all sessions in the series or select specific sessions to attend by completing the </a:t>
            </a:r>
            <a:r>
              <a:rPr lang="en-US" sz="2025" u="sng">
                <a:latin typeface="Arial"/>
                <a:ea typeface="Arial"/>
                <a:cs typeface="Arial"/>
                <a:sym typeface="Arial"/>
                <a:hlinkClick r:id="rId5"/>
              </a:rPr>
              <a:t>WebEx Registration Form</a:t>
            </a:r>
            <a:r>
              <a:rPr lang="en-US" sz="2025">
                <a:latin typeface="Arial"/>
                <a:ea typeface="Arial"/>
                <a:cs typeface="Arial"/>
                <a:sym typeface="Arial"/>
              </a:rPr>
              <a:t>. </a:t>
            </a:r>
            <a:endParaRPr sz="2025">
              <a:solidFill>
                <a:srgbClr val="393939"/>
              </a:solidFill>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a:p>
          <a:p>
            <a:pPr marL="0" lvl="0" indent="0" algn="l" rtl="0">
              <a:spcBef>
                <a:spcPts val="1100"/>
              </a:spcBef>
              <a:spcAft>
                <a:spcPts val="0"/>
              </a:spcAft>
              <a:buClr>
                <a:schemeClr val="dk1"/>
              </a:buClr>
              <a:buSzPts val="1100"/>
              <a:buFont typeface="Arial"/>
              <a:buNone/>
            </a:pPr>
            <a:endParaRPr>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28"/>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Continue contributing to this Padlet —</a:t>
            </a:r>
            <a:endParaRPr/>
          </a:p>
        </p:txBody>
      </p:sp>
      <p:sp>
        <p:nvSpPr>
          <p:cNvPr id="966" name="Google Shape;966;p128"/>
          <p:cNvSpPr txBox="1">
            <a:spLocks noGrp="1"/>
          </p:cNvSpPr>
          <p:nvPr>
            <p:ph type="body" idx="1"/>
          </p:nvPr>
        </p:nvSpPr>
        <p:spPr>
          <a:xfrm>
            <a:off x="761200" y="1752275"/>
            <a:ext cx="10784400" cy="4308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200" u="sng" dirty="0">
                <a:solidFill>
                  <a:schemeClr val="hlink"/>
                </a:solidFill>
                <a:highlight>
                  <a:srgbClr val="FFFFFF"/>
                </a:highlight>
                <a:hlinkClick r:id="rId3"/>
              </a:rPr>
              <a:t>Open the Padlet</a:t>
            </a:r>
            <a:r>
              <a:rPr lang="en-US" sz="2200" dirty="0">
                <a:highlight>
                  <a:srgbClr val="FFFFFF"/>
                </a:highlight>
              </a:rPr>
              <a:t> and click on the + to add events and initiatives your district has planned for Native American Heritage Month. </a:t>
            </a:r>
            <a:endParaRPr sz="2200" dirty="0">
              <a:highlight>
                <a:srgbClr val="FFFFFF"/>
              </a:highlight>
            </a:endParaRPr>
          </a:p>
        </p:txBody>
      </p:sp>
      <p:sp>
        <p:nvSpPr>
          <p:cNvPr id="967" name="Google Shape;967;p12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968" name="Google Shape;968;p128"/>
          <p:cNvPicPr preferRelativeResize="0"/>
          <p:nvPr/>
        </p:nvPicPr>
        <p:blipFill>
          <a:blip r:embed="rId4">
            <a:alphaModFix/>
          </a:blip>
          <a:stretch>
            <a:fillRect/>
          </a:stretch>
        </p:blipFill>
        <p:spPr>
          <a:xfrm>
            <a:off x="2733100" y="2597950"/>
            <a:ext cx="6725799" cy="3555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29"/>
          <p:cNvSpPr txBox="1">
            <a:spLocks noGrp="1"/>
          </p:cNvSpPr>
          <p:nvPr>
            <p:ph type="title"/>
          </p:nvPr>
        </p:nvSpPr>
        <p:spPr>
          <a:xfrm>
            <a:off x="3755525" y="241400"/>
            <a:ext cx="74322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sz="4300"/>
              <a:t>General Formula Grant  Timeline</a:t>
            </a:r>
            <a:endParaRPr sz="4300"/>
          </a:p>
        </p:txBody>
      </p:sp>
      <p:sp>
        <p:nvSpPr>
          <p:cNvPr id="974" name="Google Shape;974;p1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975" name="Google Shape;975;p129" descr="Decorative line"/>
          <p:cNvSpPr/>
          <p:nvPr/>
        </p:nvSpPr>
        <p:spPr>
          <a:xfrm>
            <a:off x="206188" y="3841379"/>
            <a:ext cx="11775141" cy="71709"/>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76" name="Google Shape;976;p129" descr="timeline box" title="timeline box"/>
          <p:cNvGrpSpPr/>
          <p:nvPr/>
        </p:nvGrpSpPr>
        <p:grpSpPr>
          <a:xfrm>
            <a:off x="439272" y="1657125"/>
            <a:ext cx="2752503" cy="1915830"/>
            <a:chOff x="439272" y="1657125"/>
            <a:chExt cx="2752503" cy="1915830"/>
          </a:xfrm>
        </p:grpSpPr>
        <p:sp>
          <p:nvSpPr>
            <p:cNvPr id="977" name="Google Shape;977;p129" descr="Decorative box"/>
            <p:cNvSpPr/>
            <p:nvPr/>
          </p:nvSpPr>
          <p:spPr>
            <a:xfrm>
              <a:off x="439272" y="2970664"/>
              <a:ext cx="2752482" cy="602291"/>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8" name="Google Shape;978;p129" descr="Decorative box"/>
            <p:cNvSpPr txBox="1"/>
            <p:nvPr/>
          </p:nvSpPr>
          <p:spPr>
            <a:xfrm>
              <a:off x="439275" y="1657125"/>
              <a:ext cx="2752500" cy="1317600"/>
            </a:xfrm>
            <a:prstGeom prst="rect">
              <a:avLst/>
            </a:prstGeom>
            <a:solidFill>
              <a:schemeClr val="lt2"/>
            </a:solidFill>
            <a:ln>
              <a:noFill/>
            </a:ln>
          </p:spPr>
          <p:txBody>
            <a:bodyPr spcFirstLastPara="1" wrap="square" lIns="91425" tIns="45700" rIns="91425" bIns="45700" anchor="b" anchorCtr="0">
              <a:normAutofit lnSpcReduction="10000"/>
            </a:bodyPr>
            <a:lstStyle/>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-EASIE APR for FY 23-24 opened Sept. 9</a:t>
              </a:r>
              <a:endParaRPr sz="1800">
                <a:solidFill>
                  <a:schemeClr val="accent1"/>
                </a:solidFill>
                <a:latin typeface="Calibri"/>
                <a:ea typeface="Calibri"/>
                <a:cs typeface="Calibri"/>
                <a:sym typeface="Calibri"/>
              </a:endParaRPr>
            </a:p>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-Indian Parent Committee Start of Year Outreach</a:t>
              </a:r>
              <a:endParaRPr sz="1800">
                <a:solidFill>
                  <a:schemeClr val="accent1"/>
                </a:solidFill>
                <a:latin typeface="Calibri"/>
                <a:ea typeface="Calibri"/>
                <a:cs typeface="Calibri"/>
                <a:sym typeface="Calibri"/>
              </a:endParaRPr>
            </a:p>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-District and School-Wide Registration Norming - 506</a:t>
              </a:r>
              <a:endParaRPr sz="1800">
                <a:solidFill>
                  <a:schemeClr val="accent1"/>
                </a:solidFill>
                <a:latin typeface="Calibri"/>
                <a:ea typeface="Calibri"/>
                <a:cs typeface="Calibri"/>
                <a:sym typeface="Calibri"/>
              </a:endParaRPr>
            </a:p>
          </p:txBody>
        </p:sp>
        <p:sp>
          <p:nvSpPr>
            <p:cNvPr id="979" name="Google Shape;979;p129"/>
            <p:cNvSpPr txBox="1"/>
            <p:nvPr/>
          </p:nvSpPr>
          <p:spPr>
            <a:xfrm>
              <a:off x="439273" y="2970665"/>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SEPTEMBER</a:t>
              </a:r>
              <a:endParaRPr/>
            </a:p>
          </p:txBody>
        </p:sp>
      </p:grpSp>
      <p:sp>
        <p:nvSpPr>
          <p:cNvPr id="980" name="Google Shape;980;p129" title="&quot;&quot;"/>
          <p:cNvSpPr/>
          <p:nvPr/>
        </p:nvSpPr>
        <p:spPr>
          <a:xfrm>
            <a:off x="1192313" y="3812290"/>
            <a:ext cx="134458" cy="134458"/>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81" name="Google Shape;981;p129" descr="timeline box" title="timeline box"/>
          <p:cNvGrpSpPr/>
          <p:nvPr/>
        </p:nvGrpSpPr>
        <p:grpSpPr>
          <a:xfrm>
            <a:off x="1770476" y="4186106"/>
            <a:ext cx="2752483" cy="1910812"/>
            <a:chOff x="1812651" y="4172856"/>
            <a:chExt cx="2752483" cy="1910812"/>
          </a:xfrm>
        </p:grpSpPr>
        <p:sp>
          <p:nvSpPr>
            <p:cNvPr id="982" name="Google Shape;982;p129" descr="Decorative box"/>
            <p:cNvSpPr/>
            <p:nvPr/>
          </p:nvSpPr>
          <p:spPr>
            <a:xfrm rot="10800000" flipH="1">
              <a:off x="1812651" y="4172856"/>
              <a:ext cx="2746754" cy="602291"/>
            </a:xfrm>
            <a:prstGeom prst="wedgeRectCallout">
              <a:avLst>
                <a:gd name="adj1" fmla="val -20344"/>
                <a:gd name="adj2" fmla="val 855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3" name="Google Shape;983;p129" descr="Decorative box"/>
            <p:cNvSpPr txBox="1"/>
            <p:nvPr/>
          </p:nvSpPr>
          <p:spPr>
            <a:xfrm>
              <a:off x="1812651" y="4767538"/>
              <a:ext cx="2746754" cy="1316130"/>
            </a:xfrm>
            <a:prstGeom prst="rect">
              <a:avLst/>
            </a:prstGeom>
            <a:solidFill>
              <a:srgbClr val="FCEDE1"/>
            </a:solid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None/>
              </a:pPr>
              <a:r>
                <a:rPr lang="en-US" sz="2000">
                  <a:solidFill>
                    <a:schemeClr val="accent3"/>
                  </a:solidFill>
                  <a:latin typeface="Calibri"/>
                  <a:ea typeface="Calibri"/>
                  <a:cs typeface="Calibri"/>
                  <a:sym typeface="Calibri"/>
                </a:rPr>
                <a:t>-EASIE APR for FY 23-24 closed October 11</a:t>
              </a:r>
              <a:endParaRPr sz="2000">
                <a:solidFill>
                  <a:schemeClr val="accent3"/>
                </a:solidFill>
                <a:latin typeface="Calibri"/>
                <a:ea typeface="Calibri"/>
                <a:cs typeface="Calibri"/>
                <a:sym typeface="Calibri"/>
              </a:endParaRPr>
            </a:p>
            <a:p>
              <a:pPr marL="0" marR="0" lvl="0" indent="0" algn="l" rtl="0">
                <a:lnSpc>
                  <a:spcPct val="90000"/>
                </a:lnSpc>
                <a:spcBef>
                  <a:spcPts val="0"/>
                </a:spcBef>
                <a:spcAft>
                  <a:spcPts val="0"/>
                </a:spcAft>
                <a:buNone/>
              </a:pPr>
              <a:r>
                <a:rPr lang="en-US" sz="2000">
                  <a:solidFill>
                    <a:schemeClr val="accent3"/>
                  </a:solidFill>
                  <a:latin typeface="Calibri"/>
                  <a:ea typeface="Calibri"/>
                  <a:cs typeface="Calibri"/>
                  <a:sym typeface="Calibri"/>
                </a:rPr>
                <a:t>-Indigenous Peoples Day, Monday Oct 14</a:t>
              </a:r>
              <a:endParaRPr sz="2000">
                <a:solidFill>
                  <a:schemeClr val="accent3"/>
                </a:solidFill>
                <a:latin typeface="Calibri"/>
                <a:ea typeface="Calibri"/>
                <a:cs typeface="Calibri"/>
                <a:sym typeface="Calibri"/>
              </a:endParaRPr>
            </a:p>
            <a:p>
              <a:pPr marL="0" marR="0" lvl="0" indent="0" algn="l" rtl="0">
                <a:lnSpc>
                  <a:spcPct val="90000"/>
                </a:lnSpc>
                <a:spcBef>
                  <a:spcPts val="0"/>
                </a:spcBef>
                <a:spcAft>
                  <a:spcPts val="0"/>
                </a:spcAft>
                <a:buNone/>
              </a:pPr>
              <a:endParaRPr sz="2000">
                <a:solidFill>
                  <a:schemeClr val="accent3"/>
                </a:solidFill>
                <a:latin typeface="Calibri"/>
                <a:ea typeface="Calibri"/>
                <a:cs typeface="Calibri"/>
                <a:sym typeface="Calibri"/>
              </a:endParaRPr>
            </a:p>
          </p:txBody>
        </p:sp>
        <p:sp>
          <p:nvSpPr>
            <p:cNvPr id="984" name="Google Shape;984;p129"/>
            <p:cNvSpPr txBox="1"/>
            <p:nvPr/>
          </p:nvSpPr>
          <p:spPr>
            <a:xfrm>
              <a:off x="1812652" y="4190382"/>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OCTOBER</a:t>
              </a:r>
              <a:endParaRPr/>
            </a:p>
          </p:txBody>
        </p:sp>
      </p:grpSp>
      <p:sp>
        <p:nvSpPr>
          <p:cNvPr id="985" name="Google Shape;985;p129" title="&quot;&quot;"/>
          <p:cNvSpPr/>
          <p:nvPr/>
        </p:nvSpPr>
        <p:spPr>
          <a:xfrm>
            <a:off x="2554951" y="3805521"/>
            <a:ext cx="134458" cy="134458"/>
          </a:xfrm>
          <a:prstGeom prst="ellipse">
            <a:avLst/>
          </a:prstGeom>
          <a:solidFill>
            <a:schemeClr val="accent3"/>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86" name="Google Shape;986;p129" descr="timeline box" title="timeline box"/>
          <p:cNvGrpSpPr/>
          <p:nvPr/>
        </p:nvGrpSpPr>
        <p:grpSpPr>
          <a:xfrm>
            <a:off x="3294533" y="1658468"/>
            <a:ext cx="2752483" cy="1914490"/>
            <a:chOff x="3294533" y="1658468"/>
            <a:chExt cx="2752483" cy="1914490"/>
          </a:xfrm>
        </p:grpSpPr>
        <p:sp>
          <p:nvSpPr>
            <p:cNvPr id="987" name="Google Shape;987;p129" descr="Decorative box"/>
            <p:cNvSpPr/>
            <p:nvPr/>
          </p:nvSpPr>
          <p:spPr>
            <a:xfrm>
              <a:off x="3294533" y="2970667"/>
              <a:ext cx="2752482" cy="602291"/>
            </a:xfrm>
            <a:prstGeom prst="wedgeRectCallout">
              <a:avLst>
                <a:gd name="adj1" fmla="val -20344"/>
                <a:gd name="adj2" fmla="val 855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8" name="Google Shape;988;p129" descr="Decorative box"/>
            <p:cNvSpPr txBox="1"/>
            <p:nvPr/>
          </p:nvSpPr>
          <p:spPr>
            <a:xfrm>
              <a:off x="3294533" y="1658468"/>
              <a:ext cx="2752482" cy="1316129"/>
            </a:xfrm>
            <a:prstGeom prst="rect">
              <a:avLst/>
            </a:prstGeom>
            <a:solidFill>
              <a:srgbClr val="FCF4F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2000">
                  <a:solidFill>
                    <a:schemeClr val="accent2"/>
                  </a:solidFill>
                  <a:latin typeface="Calibri"/>
                  <a:ea typeface="Calibri"/>
                  <a:cs typeface="Calibri"/>
                  <a:sym typeface="Calibri"/>
                </a:rPr>
                <a:t>Native American Heritage Month</a:t>
              </a:r>
              <a:endParaRPr/>
            </a:p>
          </p:txBody>
        </p:sp>
        <p:sp>
          <p:nvSpPr>
            <p:cNvPr id="989" name="Google Shape;989;p129"/>
            <p:cNvSpPr txBox="1"/>
            <p:nvPr/>
          </p:nvSpPr>
          <p:spPr>
            <a:xfrm>
              <a:off x="3294534" y="2970668"/>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70000"/>
                </a:lnSpc>
                <a:spcBef>
                  <a:spcPts val="0"/>
                </a:spcBef>
                <a:spcAft>
                  <a:spcPts val="0"/>
                </a:spcAft>
                <a:buClr>
                  <a:schemeClr val="lt1"/>
                </a:buClr>
                <a:buSzPts val="2220"/>
                <a:buFont typeface="Arial"/>
                <a:buNone/>
              </a:pPr>
              <a:r>
                <a:rPr lang="en-US" sz="2020">
                  <a:solidFill>
                    <a:schemeClr val="lt1"/>
                  </a:solidFill>
                  <a:latin typeface="Calibri"/>
                  <a:ea typeface="Calibri"/>
                  <a:cs typeface="Calibri"/>
                  <a:sym typeface="Calibri"/>
                </a:rPr>
                <a:t>NOVEMBER/DECEMBER</a:t>
              </a:r>
              <a:endParaRPr sz="1095"/>
            </a:p>
          </p:txBody>
        </p:sp>
      </p:grpSp>
      <p:sp>
        <p:nvSpPr>
          <p:cNvPr id="990" name="Google Shape;990;p129" title="&quot;&quot;"/>
          <p:cNvSpPr/>
          <p:nvPr/>
        </p:nvSpPr>
        <p:spPr>
          <a:xfrm>
            <a:off x="4047574" y="3812293"/>
            <a:ext cx="134458" cy="134458"/>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91" name="Google Shape;991;p129" descr="timeline box" title="timeline box"/>
          <p:cNvGrpSpPr/>
          <p:nvPr/>
        </p:nvGrpSpPr>
        <p:grpSpPr>
          <a:xfrm>
            <a:off x="4717517" y="4172856"/>
            <a:ext cx="2752483" cy="1910812"/>
            <a:chOff x="4717517" y="4172856"/>
            <a:chExt cx="2752483" cy="1910812"/>
          </a:xfrm>
        </p:grpSpPr>
        <p:sp>
          <p:nvSpPr>
            <p:cNvPr id="992" name="Google Shape;992;p129" descr="Decorative box"/>
            <p:cNvSpPr/>
            <p:nvPr/>
          </p:nvSpPr>
          <p:spPr>
            <a:xfrm rot="10800000" flipH="1">
              <a:off x="4717517" y="4172856"/>
              <a:ext cx="2746754" cy="602291"/>
            </a:xfrm>
            <a:prstGeom prst="wedgeRectCallout">
              <a:avLst>
                <a:gd name="adj1" fmla="val -20344"/>
                <a:gd name="adj2" fmla="val 855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3" name="Google Shape;993;p129" descr="Decorative box"/>
            <p:cNvSpPr txBox="1"/>
            <p:nvPr/>
          </p:nvSpPr>
          <p:spPr>
            <a:xfrm>
              <a:off x="4717517" y="4767538"/>
              <a:ext cx="2746754" cy="1316130"/>
            </a:xfrm>
            <a:prstGeom prst="rect">
              <a:avLst/>
            </a:prstGeom>
            <a:solidFill>
              <a:srgbClr val="FAF5E3"/>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900">
                  <a:solidFill>
                    <a:schemeClr val="accent4"/>
                  </a:solidFill>
                  <a:latin typeface="Calibri"/>
                  <a:ea typeface="Calibri"/>
                  <a:cs typeface="Calibri"/>
                  <a:sym typeface="Calibri"/>
                </a:rPr>
                <a:t>-EASIE Part 1 Opens, 2nd week of February Approx.</a:t>
              </a:r>
              <a:endParaRPr sz="1900">
                <a:solidFill>
                  <a:schemeClr val="accent4"/>
                </a:solidFill>
                <a:latin typeface="Calibri"/>
                <a:ea typeface="Calibri"/>
                <a:cs typeface="Calibri"/>
                <a:sym typeface="Calibri"/>
              </a:endParaRPr>
            </a:p>
          </p:txBody>
        </p:sp>
        <p:sp>
          <p:nvSpPr>
            <p:cNvPr id="994" name="Google Shape;994;p129"/>
            <p:cNvSpPr txBox="1"/>
            <p:nvPr/>
          </p:nvSpPr>
          <p:spPr>
            <a:xfrm>
              <a:off x="4717518" y="4190382"/>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JANUARY/FEBRUARY</a:t>
              </a:r>
              <a:endParaRPr/>
            </a:p>
          </p:txBody>
        </p:sp>
      </p:grpSp>
      <p:sp>
        <p:nvSpPr>
          <p:cNvPr id="995" name="Google Shape;995;p129" title="&quot;&quot;"/>
          <p:cNvSpPr/>
          <p:nvPr/>
        </p:nvSpPr>
        <p:spPr>
          <a:xfrm>
            <a:off x="5465233" y="3805521"/>
            <a:ext cx="134458" cy="134458"/>
          </a:xfrm>
          <a:prstGeom prst="ellipse">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96" name="Google Shape;996;p129" descr="timeline box" title="timeline box"/>
          <p:cNvGrpSpPr/>
          <p:nvPr/>
        </p:nvGrpSpPr>
        <p:grpSpPr>
          <a:xfrm>
            <a:off x="7614196" y="4172859"/>
            <a:ext cx="2752483" cy="1910811"/>
            <a:chOff x="7614196" y="4172859"/>
            <a:chExt cx="2752483" cy="1910811"/>
          </a:xfrm>
        </p:grpSpPr>
        <p:sp>
          <p:nvSpPr>
            <p:cNvPr id="997" name="Google Shape;997;p129" descr="Decorative box"/>
            <p:cNvSpPr/>
            <p:nvPr/>
          </p:nvSpPr>
          <p:spPr>
            <a:xfrm rot="10800000" flipH="1">
              <a:off x="7614196" y="4172859"/>
              <a:ext cx="2746754" cy="602291"/>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8" name="Google Shape;998;p129" descr="Decorative box"/>
            <p:cNvSpPr txBox="1"/>
            <p:nvPr/>
          </p:nvSpPr>
          <p:spPr>
            <a:xfrm>
              <a:off x="7614196" y="4767541"/>
              <a:ext cx="2746754" cy="131612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700">
                  <a:solidFill>
                    <a:schemeClr val="accent1"/>
                  </a:solidFill>
                  <a:latin typeface="Calibri"/>
                  <a:ea typeface="Calibri"/>
                  <a:cs typeface="Calibri"/>
                  <a:sym typeface="Calibri"/>
                </a:rPr>
                <a:t>-EASIE PART II Application Available, 1st week of Month</a:t>
              </a:r>
              <a:endParaRPr sz="1700">
                <a:solidFill>
                  <a:schemeClr val="accent1"/>
                </a:solidFill>
                <a:latin typeface="Calibri"/>
                <a:ea typeface="Calibri"/>
                <a:cs typeface="Calibri"/>
                <a:sym typeface="Calibri"/>
              </a:endParaRPr>
            </a:p>
            <a:p>
              <a:pPr marL="0" marR="0" lvl="0" indent="0" algn="l" rtl="0">
                <a:lnSpc>
                  <a:spcPct val="90000"/>
                </a:lnSpc>
                <a:spcBef>
                  <a:spcPts val="0"/>
                </a:spcBef>
                <a:spcAft>
                  <a:spcPts val="0"/>
                </a:spcAft>
                <a:buNone/>
              </a:pPr>
              <a:r>
                <a:rPr lang="en-US" sz="1700">
                  <a:solidFill>
                    <a:schemeClr val="accent1"/>
                  </a:solidFill>
                  <a:latin typeface="Calibri"/>
                  <a:ea typeface="Calibri"/>
                  <a:cs typeface="Calibri"/>
                  <a:sym typeface="Calibri"/>
                </a:rPr>
                <a:t>-Tribal Consultation closes April 30th for Integrated Guidance</a:t>
              </a:r>
              <a:endParaRPr sz="1700">
                <a:solidFill>
                  <a:schemeClr val="accent1"/>
                </a:solidFill>
                <a:latin typeface="Calibri"/>
                <a:ea typeface="Calibri"/>
                <a:cs typeface="Calibri"/>
                <a:sym typeface="Calibri"/>
              </a:endParaRPr>
            </a:p>
          </p:txBody>
        </p:sp>
        <p:sp>
          <p:nvSpPr>
            <p:cNvPr id="999" name="Google Shape;999;p129"/>
            <p:cNvSpPr txBox="1"/>
            <p:nvPr/>
          </p:nvSpPr>
          <p:spPr>
            <a:xfrm>
              <a:off x="7614197" y="4190385"/>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APRIL</a:t>
              </a:r>
              <a:endParaRPr/>
            </a:p>
          </p:txBody>
        </p:sp>
      </p:grpSp>
      <p:sp>
        <p:nvSpPr>
          <p:cNvPr id="1000" name="Google Shape;1000;p129" title="&quot;&quot;"/>
          <p:cNvSpPr/>
          <p:nvPr/>
        </p:nvSpPr>
        <p:spPr>
          <a:xfrm>
            <a:off x="8359598" y="3805525"/>
            <a:ext cx="134458" cy="134458"/>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01" name="Google Shape;1001;p129" descr="timeline box" title="timeline box"/>
          <p:cNvGrpSpPr/>
          <p:nvPr/>
        </p:nvGrpSpPr>
        <p:grpSpPr>
          <a:xfrm>
            <a:off x="6144063" y="1658468"/>
            <a:ext cx="2752483" cy="1914490"/>
            <a:chOff x="6144063" y="1658468"/>
            <a:chExt cx="2752483" cy="1914490"/>
          </a:xfrm>
        </p:grpSpPr>
        <p:sp>
          <p:nvSpPr>
            <p:cNvPr id="1002" name="Google Shape;1002;p129" descr="Decorative box"/>
            <p:cNvSpPr/>
            <p:nvPr/>
          </p:nvSpPr>
          <p:spPr>
            <a:xfrm>
              <a:off x="6144063" y="2970667"/>
              <a:ext cx="2752482" cy="602291"/>
            </a:xfrm>
            <a:prstGeom prst="wedgeRectCallout">
              <a:avLst>
                <a:gd name="adj1" fmla="val -20344"/>
                <a:gd name="adj2" fmla="val 8557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3" name="Google Shape;1003;p129" descr="Decorative box"/>
            <p:cNvSpPr txBox="1"/>
            <p:nvPr/>
          </p:nvSpPr>
          <p:spPr>
            <a:xfrm>
              <a:off x="6144063" y="1658468"/>
              <a:ext cx="2752482" cy="1316129"/>
            </a:xfrm>
            <a:prstGeom prst="rect">
              <a:avLst/>
            </a:prstGeom>
            <a:solidFill>
              <a:srgbClr val="F0F4E6"/>
            </a:solid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1700">
                  <a:solidFill>
                    <a:schemeClr val="accent5"/>
                  </a:solidFill>
                  <a:latin typeface="Calibri"/>
                  <a:ea typeface="Calibri"/>
                  <a:cs typeface="Calibri"/>
                  <a:sym typeface="Calibri"/>
                </a:rPr>
                <a:t>-EASIE PART I Closes, 2nd week of month</a:t>
              </a:r>
              <a:endParaRPr sz="1700">
                <a:solidFill>
                  <a:schemeClr val="accent5"/>
                </a:solidFill>
                <a:latin typeface="Calibri"/>
                <a:ea typeface="Calibri"/>
                <a:cs typeface="Calibri"/>
                <a:sym typeface="Calibri"/>
              </a:endParaRPr>
            </a:p>
            <a:p>
              <a:pPr marL="0" marR="0" lvl="0" indent="0" algn="l" rtl="0">
                <a:lnSpc>
                  <a:spcPct val="90000"/>
                </a:lnSpc>
                <a:spcBef>
                  <a:spcPts val="0"/>
                </a:spcBef>
                <a:spcAft>
                  <a:spcPts val="0"/>
                </a:spcAft>
                <a:buNone/>
              </a:pPr>
              <a:r>
                <a:rPr lang="en-US" sz="1700">
                  <a:solidFill>
                    <a:schemeClr val="accent5"/>
                  </a:solidFill>
                  <a:latin typeface="Calibri"/>
                  <a:ea typeface="Calibri"/>
                  <a:cs typeface="Calibri"/>
                  <a:sym typeface="Calibri"/>
                </a:rPr>
                <a:t>-Tribal Consultation window for Integrated Guidance Opens</a:t>
              </a:r>
              <a:endParaRPr sz="1500">
                <a:solidFill>
                  <a:schemeClr val="accent5"/>
                </a:solidFill>
              </a:endParaRPr>
            </a:p>
          </p:txBody>
        </p:sp>
        <p:sp>
          <p:nvSpPr>
            <p:cNvPr id="1004" name="Google Shape;1004;p129"/>
            <p:cNvSpPr txBox="1"/>
            <p:nvPr/>
          </p:nvSpPr>
          <p:spPr>
            <a:xfrm>
              <a:off x="6144064" y="2970668"/>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MARCH</a:t>
              </a:r>
              <a:endParaRPr/>
            </a:p>
          </p:txBody>
        </p:sp>
      </p:grpSp>
      <p:sp>
        <p:nvSpPr>
          <p:cNvPr id="1005" name="Google Shape;1005;p129" title="&quot;&quot;"/>
          <p:cNvSpPr/>
          <p:nvPr/>
        </p:nvSpPr>
        <p:spPr>
          <a:xfrm>
            <a:off x="6902833" y="3812293"/>
            <a:ext cx="134458" cy="134458"/>
          </a:xfrm>
          <a:prstGeom prst="ellipse">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06" name="Google Shape;1006;p129" descr="timeline box" title="timeline box"/>
          <p:cNvGrpSpPr/>
          <p:nvPr/>
        </p:nvGrpSpPr>
        <p:grpSpPr>
          <a:xfrm>
            <a:off x="8987864" y="1657129"/>
            <a:ext cx="2752483" cy="1914490"/>
            <a:chOff x="8987864" y="1657129"/>
            <a:chExt cx="2752483" cy="1914490"/>
          </a:xfrm>
        </p:grpSpPr>
        <p:sp>
          <p:nvSpPr>
            <p:cNvPr id="1007" name="Google Shape;1007;p129" descr="Decorative box"/>
            <p:cNvSpPr/>
            <p:nvPr/>
          </p:nvSpPr>
          <p:spPr>
            <a:xfrm>
              <a:off x="8987864" y="2969328"/>
              <a:ext cx="2752482" cy="602291"/>
            </a:xfrm>
            <a:prstGeom prst="wedgeRectCallout">
              <a:avLst>
                <a:gd name="adj1" fmla="val -20344"/>
                <a:gd name="adj2" fmla="val 85571"/>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8" name="Google Shape;1008;p129" descr="Decorative box"/>
            <p:cNvSpPr txBox="1"/>
            <p:nvPr/>
          </p:nvSpPr>
          <p:spPr>
            <a:xfrm>
              <a:off x="8987864" y="1657129"/>
              <a:ext cx="2752482" cy="1316129"/>
            </a:xfrm>
            <a:prstGeom prst="rect">
              <a:avLst/>
            </a:prstGeom>
            <a:solidFill>
              <a:srgbClr val="E7F5F3"/>
            </a:solidFill>
            <a:ln>
              <a:noFill/>
            </a:ln>
          </p:spPr>
          <p:txBody>
            <a:bodyPr spcFirstLastPara="1" wrap="square" lIns="91425" tIns="45700" rIns="91425" bIns="45700" anchor="b" anchorCtr="0">
              <a:normAutofit fontScale="92500" lnSpcReduction="10000"/>
            </a:bodyPr>
            <a:lstStyle/>
            <a:p>
              <a:pPr marL="0" marR="0" lvl="0" indent="0" algn="l" rtl="0">
                <a:lnSpc>
                  <a:spcPct val="90000"/>
                </a:lnSpc>
                <a:spcBef>
                  <a:spcPts val="0"/>
                </a:spcBef>
                <a:spcAft>
                  <a:spcPts val="0"/>
                </a:spcAft>
                <a:buNone/>
              </a:pPr>
              <a:r>
                <a:rPr lang="en-US" sz="2000">
                  <a:solidFill>
                    <a:schemeClr val="dk2"/>
                  </a:solidFill>
                  <a:latin typeface="Calibri"/>
                  <a:ea typeface="Calibri"/>
                  <a:cs typeface="Calibri"/>
                  <a:sym typeface="Calibri"/>
                </a:rPr>
                <a:t>-Public Hearing must be held before Part II closes</a:t>
              </a:r>
              <a:endParaRPr sz="2000">
                <a:solidFill>
                  <a:schemeClr val="dk2"/>
                </a:solidFill>
                <a:latin typeface="Calibri"/>
                <a:ea typeface="Calibri"/>
                <a:cs typeface="Calibri"/>
                <a:sym typeface="Calibri"/>
              </a:endParaRPr>
            </a:p>
            <a:p>
              <a:pPr marL="0" marR="0" lvl="0" indent="0" algn="l" rtl="0">
                <a:lnSpc>
                  <a:spcPct val="90000"/>
                </a:lnSpc>
                <a:spcBef>
                  <a:spcPts val="0"/>
                </a:spcBef>
                <a:spcAft>
                  <a:spcPts val="0"/>
                </a:spcAft>
                <a:buNone/>
              </a:pPr>
              <a:r>
                <a:rPr lang="en-US" sz="2000">
                  <a:solidFill>
                    <a:schemeClr val="dk2"/>
                  </a:solidFill>
                  <a:latin typeface="Calibri"/>
                  <a:ea typeface="Calibri"/>
                  <a:cs typeface="Calibri"/>
                  <a:sym typeface="Calibri"/>
                </a:rPr>
                <a:t>-EASIE PART II Submission Deadline, Second week of Month </a:t>
              </a:r>
              <a:r>
                <a:rPr lang="en-US" sz="1900">
                  <a:solidFill>
                    <a:schemeClr val="dk2"/>
                  </a:solidFill>
                  <a:latin typeface="Calibri"/>
                  <a:ea typeface="Calibri"/>
                  <a:cs typeface="Calibri"/>
                  <a:sym typeface="Calibri"/>
                </a:rPr>
                <a:t>Approx.</a:t>
              </a:r>
              <a:endParaRPr>
                <a:solidFill>
                  <a:schemeClr val="dk2"/>
                </a:solidFill>
              </a:endParaRPr>
            </a:p>
          </p:txBody>
        </p:sp>
        <p:sp>
          <p:nvSpPr>
            <p:cNvPr id="1009" name="Google Shape;1009;p129"/>
            <p:cNvSpPr txBox="1"/>
            <p:nvPr/>
          </p:nvSpPr>
          <p:spPr>
            <a:xfrm>
              <a:off x="8987865" y="2969329"/>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MAY</a:t>
              </a:r>
              <a:endParaRPr/>
            </a:p>
          </p:txBody>
        </p:sp>
      </p:grpSp>
      <p:sp>
        <p:nvSpPr>
          <p:cNvPr id="1010" name="Google Shape;1010;p129" title="&quot;&quot;"/>
          <p:cNvSpPr/>
          <p:nvPr/>
        </p:nvSpPr>
        <p:spPr>
          <a:xfrm>
            <a:off x="9735682" y="3812294"/>
            <a:ext cx="134458" cy="134458"/>
          </a:xfrm>
          <a:prstGeom prst="ellipse">
            <a:avLst/>
          </a:prstGeom>
          <a:solidFill>
            <a:schemeClr val="dk2"/>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Calibri"/>
              <a:ea typeface="Calibri"/>
              <a:cs typeface="Calibri"/>
              <a:sym typeface="Calibri"/>
            </a:endParaRPr>
          </a:p>
        </p:txBody>
      </p:sp>
      <p:sp>
        <p:nvSpPr>
          <p:cNvPr id="1011" name="Google Shape;1011;p129"/>
          <p:cNvSpPr txBox="1"/>
          <p:nvPr/>
        </p:nvSpPr>
        <p:spPr>
          <a:xfrm>
            <a:off x="508000" y="6227575"/>
            <a:ext cx="10329300" cy="18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rgbClr val="FF0000"/>
                </a:solidFill>
                <a:latin typeface="Calibri"/>
                <a:ea typeface="Calibri"/>
                <a:cs typeface="Calibri"/>
                <a:sym typeface="Calibri"/>
              </a:rPr>
              <a:t>This is a general visual of the Title VI school year timeline. All LEAs and LEA-Cs should adhere to all published DOE timelines to plan their efforts.</a:t>
            </a:r>
            <a:endParaRPr sz="1300">
              <a:solidFill>
                <a:srgbClr val="FF0000"/>
              </a:solidFill>
              <a:latin typeface="Calibri"/>
              <a:ea typeface="Calibri"/>
              <a:cs typeface="Calibri"/>
              <a:sym typeface="Calibri"/>
            </a:endParaRPr>
          </a:p>
        </p:txBody>
      </p:sp>
      <p:sp>
        <p:nvSpPr>
          <p:cNvPr id="1012" name="Google Shape;1012;p129"/>
          <p:cNvSpPr txBox="1"/>
          <p:nvPr/>
        </p:nvSpPr>
        <p:spPr>
          <a:xfrm>
            <a:off x="303650" y="311850"/>
            <a:ext cx="3501300" cy="11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latin typeface="Calibri"/>
                <a:ea typeface="Calibri"/>
                <a:cs typeface="Calibri"/>
                <a:sym typeface="Calibri"/>
              </a:rPr>
              <a:t>To Do List -</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Save Your Spot - Integrated Guidance</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506 Form collection process</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Indian Parent Committee Planning</a:t>
            </a: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p:txBody>
      </p:sp>
      <p:sp>
        <p:nvSpPr>
          <p:cNvPr id="1013" name="Google Shape;1013;p129"/>
          <p:cNvSpPr/>
          <p:nvPr/>
        </p:nvSpPr>
        <p:spPr>
          <a:xfrm rot="-1192334">
            <a:off x="3518446" y="1016409"/>
            <a:ext cx="3562858" cy="5254616"/>
          </a:xfrm>
          <a:prstGeom prst="rect">
            <a:avLst/>
          </a:prstGeom>
          <a:noFill/>
          <a:ln w="114300" cap="flat" cmpd="sng">
            <a:solidFill>
              <a:srgbClr val="88F05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14" name="Google Shape;1014;p129"/>
          <p:cNvSpPr/>
          <p:nvPr/>
        </p:nvSpPr>
        <p:spPr>
          <a:xfrm flipH="1">
            <a:off x="2907300" y="6800"/>
            <a:ext cx="993000" cy="1495800"/>
          </a:xfrm>
          <a:prstGeom prst="uturnArrow">
            <a:avLst>
              <a:gd name="adj1" fmla="val 26125"/>
              <a:gd name="adj2" fmla="val 25000"/>
              <a:gd name="adj3" fmla="val 22750"/>
              <a:gd name="adj4" fmla="val 43750"/>
              <a:gd name="adj5" fmla="val 46511"/>
            </a:avLst>
          </a:prstGeom>
          <a:solidFill>
            <a:srgbClr val="88F055"/>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al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al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2024-11-21T08:00:00+00:00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30696EBC-BD93-4DA9-ABF0-531223F62A76}"/>
</file>

<file path=customXml/itemProps2.xml><?xml version="1.0" encoding="utf-8"?>
<ds:datastoreItem xmlns:ds="http://schemas.openxmlformats.org/officeDocument/2006/customXml" ds:itemID="{E7CBD540-D723-43A8-AC31-0E55437D3C0F}"/>
</file>

<file path=customXml/itemProps3.xml><?xml version="1.0" encoding="utf-8"?>
<ds:datastoreItem xmlns:ds="http://schemas.openxmlformats.org/officeDocument/2006/customXml" ds:itemID="{8C3F9931-6954-41E2-910A-967347010087}"/>
</file>

<file path=docProps/app.xml><?xml version="1.0" encoding="utf-8"?>
<Properties xmlns="http://schemas.openxmlformats.org/officeDocument/2006/extended-properties" xmlns:vt="http://schemas.openxmlformats.org/officeDocument/2006/docPropsVTypes">
  <TotalTime>0</TotalTime>
  <Words>2836</Words>
  <Application>Microsoft Office PowerPoint</Application>
  <PresentationFormat>Widescreen</PresentationFormat>
  <Paragraphs>225</Paragraphs>
  <Slides>22</Slides>
  <Notes>22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22</vt:i4>
      </vt:variant>
    </vt:vector>
  </HeadingPairs>
  <TitlesOfParts>
    <vt:vector size="30" baseType="lpstr">
      <vt:lpstr>Arial</vt:lpstr>
      <vt:lpstr>Calibri</vt:lpstr>
      <vt:lpstr>Roboto</vt:lpstr>
      <vt:lpstr>2021ODE</vt:lpstr>
      <vt:lpstr>1_Teal_2021ODE</vt:lpstr>
      <vt:lpstr>Teal_2021ODE</vt:lpstr>
      <vt:lpstr>Blue_2021ODE</vt:lpstr>
      <vt:lpstr>2021ODE</vt:lpstr>
      <vt:lpstr>Oregon Title VI Community of Practice</vt:lpstr>
      <vt:lpstr>Introductions and Role</vt:lpstr>
      <vt:lpstr>PowerPoint Presentation</vt:lpstr>
      <vt:lpstr>Today’s Agenda -</vt:lpstr>
      <vt:lpstr>Title VI Intro and Check In with Three Awardees</vt:lpstr>
      <vt:lpstr>Quick Updates from the EASIE Website</vt:lpstr>
      <vt:lpstr>Quick Updates</vt:lpstr>
      <vt:lpstr>Continue contributing to this Padlet —</vt:lpstr>
      <vt:lpstr>General Formula Grant  Timeline</vt:lpstr>
      <vt:lpstr>Checking In as a Community</vt:lpstr>
      <vt:lpstr>Secretary Deb Haaland - Introduction</vt:lpstr>
      <vt:lpstr>Ten Boarding Schools Identified in the Report</vt:lpstr>
      <vt:lpstr>Group Reflection</vt:lpstr>
      <vt:lpstr>Teamwork Makes the Dreamwork</vt:lpstr>
      <vt:lpstr>Leveraging Title VI Efforts to Impact District Improvement</vt:lpstr>
      <vt:lpstr>PowerPoint Presentation</vt:lpstr>
      <vt:lpstr>It is all connected. We are all connected. Title VI Indian Education, SEC. 7421, PURPOSE</vt:lpstr>
      <vt:lpstr>It is all connected. We are all connected. Title VI Indian Education, SEC.7424, Assurances</vt:lpstr>
      <vt:lpstr>Ensuring the Voices of Tribes, Students, and Families are Heard</vt:lpstr>
      <vt:lpstr>Community of Practice Shared Drive</vt:lpstr>
      <vt:lpstr>PowerPoint Presentation</vt:lpstr>
      <vt:lpstr>Contact Stacy Anytime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2024-11-21T19:10:16Z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2024-11-20T20:10:37Z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64428f1d-1769-4cd0-b383-94ebee13d628</vt:lpwstr>
  </property>
  <property fmtid="{D5CDD505-2E9C-101B-9397-08002B2CF9AE}" pid="8" name="MSIP_Label_7730ea53-6f5e-4160-81a5-992a9105450a_ContentBits">
    <vt:lpwstr>0</vt:lpwstr>
  </property>
  <property fmtid="{D5CDD505-2E9C-101B-9397-08002B2CF9AE}" pid="9" name="ContentTypeId">
    <vt:lpwstr>0x0101005007C023760E4B43B88CA40098E6CCFF</vt:lpwstr>
  </property>
</Properties>
</file>