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F2D30D-AF31-F903-5E66-67E88111F9FB}" name="DAVIDSON Chantal * ODE" initials="CD" userId="S::DavidsoC@ode.oregon.gov::27f5bdbe-a8a4-4de5-a230-da04ff30833b" providerId="AD"/>
  <p188:author id="{0BC7E724-F12C-7B50-6EB7-1E9D0A287D31}" name="SANCHEZ Damasita * ODE" initials="SO" userId="S::sanchezd@ode.oregon.gov::324ae206-566d-4bb5-bec9-807b307afa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1279E6-FCB6-C5C0-F5E2-8E213B45E249}" v="2" dt="2024-06-27T14:40:32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52A29-726B-4393-AD3D-FB9EC6ADD31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8F505-BFD8-497F-A1AE-135B70D5A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2892108"/>
          </a:xfrm>
        </p:spPr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63952-BBA8-4838-A0CF-80F9272645AB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58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573100" y="93194"/>
            <a:ext cx="85344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99" y="2748246"/>
            <a:ext cx="10515600" cy="27497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4925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5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984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Decorative geometric patter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494854"/>
          </a:xfrm>
          <a:prstGeom prst="rect">
            <a:avLst/>
          </a:prstGeom>
          <a:noFill/>
        </p:spPr>
      </p:pic>
      <p:pic>
        <p:nvPicPr>
          <p:cNvPr id="11" name="Picture 10" descr="Decorative blue swoosh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1"/>
            <a:ext cx="12192001" cy="2075283"/>
          </a:xfrm>
          <a:prstGeom prst="rect">
            <a:avLst/>
          </a:prstGeom>
        </p:spPr>
      </p:pic>
      <p:pic>
        <p:nvPicPr>
          <p:cNvPr id="12" name="Picture 11" descr="Decorative blue bar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12192000" cy="3683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27255"/>
            <a:ext cx="10515600" cy="274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4" y="186165"/>
            <a:ext cx="3614517" cy="134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4" y="186165"/>
            <a:ext cx="3614517" cy="1348143"/>
          </a:xfrm>
          <a:prstGeom prst="rect">
            <a:avLst/>
          </a:prstGeom>
        </p:spPr>
      </p:pic>
      <p:pic>
        <p:nvPicPr>
          <p:cNvPr id="6" name="Picture 5" descr="Oregon Department of Education Logo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4" y="186165"/>
            <a:ext cx="3614517" cy="13481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4925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stomerservice@propacificfresh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de.USDAFoods@ode.oregon.gov" TargetMode="External"/><Relationship Id="rId5" Type="http://schemas.openxmlformats.org/officeDocument/2006/relationships/hyperlink" Target="mailto:tessie.vez@dla.mil" TargetMode="External"/><Relationship Id="rId4" Type="http://schemas.openxmlformats.org/officeDocument/2006/relationships/hyperlink" Target="mailto:SM.FN.FFAVORS@USD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F639-7481-73B7-A2F3-C7AF400F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"/>
              </a:rPr>
              <a:t>USDA DoD Fresh Who to Contact 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53E0E-B72D-0B48-8D93-300753221295}"/>
              </a:ext>
            </a:extLst>
          </p:cNvPr>
          <p:cNvSpPr txBox="1"/>
          <p:nvPr/>
        </p:nvSpPr>
        <p:spPr>
          <a:xfrm>
            <a:off x="252248" y="2375338"/>
            <a:ext cx="5400694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u="sng">
                <a:solidFill>
                  <a:srgbClr val="000000"/>
                </a:solidFill>
                <a:latin typeface="+mj-lt"/>
              </a:rPr>
              <a:t>Current Vendor: </a:t>
            </a:r>
          </a:p>
          <a:p>
            <a:r>
              <a:rPr lang="en-US" sz="1400">
                <a:solidFill>
                  <a:srgbClr val="333333"/>
                </a:solidFill>
                <a:latin typeface="+mj-lt"/>
              </a:rPr>
              <a:t>Pro Pacific Fresh </a:t>
            </a:r>
            <a:endParaRPr lang="en-US" sz="1400">
              <a:solidFill>
                <a:srgbClr val="333333"/>
              </a:solidFill>
              <a:latin typeface="+mj-lt"/>
              <a:cs typeface="Calibri"/>
            </a:endParaRPr>
          </a:p>
          <a:p>
            <a:r>
              <a:rPr lang="en-US" sz="1400">
                <a:solidFill>
                  <a:srgbClr val="333333"/>
                </a:solidFill>
                <a:latin typeface="+mj-lt"/>
              </a:rPr>
              <a:t>Customer Service: 1-888-393-5500</a:t>
            </a:r>
          </a:p>
          <a:p>
            <a:r>
              <a:rPr lang="en-US" sz="1400">
                <a:effectLst/>
                <a:highlight>
                  <a:srgbClr val="FFFFFF"/>
                </a:highlight>
                <a:latin typeface="+mj-lt"/>
                <a:hlinkClick r:id="rId3"/>
              </a:rPr>
              <a:t>customerservice@propacificfresh.com</a:t>
            </a:r>
            <a:endParaRPr lang="en-US" sz="1400">
              <a:effectLst/>
              <a:highlight>
                <a:srgbClr val="FFFFFF"/>
              </a:highlight>
              <a:latin typeface="+mj-lt"/>
            </a:endParaRPr>
          </a:p>
          <a:p>
            <a:endParaRPr lang="en-US" sz="1400">
              <a:highlight>
                <a:srgbClr val="FFFFFF"/>
              </a:highlight>
              <a:latin typeface="+mj-lt"/>
            </a:endParaRPr>
          </a:p>
          <a:p>
            <a:r>
              <a:rPr lang="en-US" sz="1400" b="1" u="sng">
                <a:effectLst/>
                <a:highlight>
                  <a:srgbClr val="FFFFFF"/>
                </a:highlight>
                <a:latin typeface="+mj-lt"/>
              </a:rPr>
              <a:t>FFAVORS: </a:t>
            </a:r>
          </a:p>
          <a:p>
            <a:r>
              <a:rPr lang="en-US" sz="1400">
                <a:highlight>
                  <a:srgbClr val="FFFFFF"/>
                </a:highlight>
                <a:latin typeface="+mj-lt"/>
              </a:rPr>
              <a:t>Help Desk: </a:t>
            </a:r>
            <a:r>
              <a:rPr lang="en-US" sz="1400">
                <a:effectLst/>
                <a:latin typeface="+mj-lt"/>
                <a:hlinkClick r:id="rId4"/>
              </a:rPr>
              <a:t>SM.FN.FFAVORS@USDA.GOV </a:t>
            </a:r>
            <a:endParaRPr lang="en-US" sz="1400">
              <a:effectLst/>
              <a:highlight>
                <a:srgbClr val="FFFFFF"/>
              </a:highlight>
              <a:latin typeface="+mj-lt"/>
            </a:endParaRPr>
          </a:p>
          <a:p>
            <a:endParaRPr lang="en-US" sz="1400">
              <a:solidFill>
                <a:prstClr val="black"/>
              </a:solidFill>
              <a:latin typeface="+mj-lt"/>
            </a:endParaRPr>
          </a:p>
          <a:p>
            <a:r>
              <a:rPr lang="en-US" sz="1400" b="1" u="sng">
                <a:solidFill>
                  <a:srgbClr val="000000"/>
                </a:solidFill>
                <a:latin typeface="+mj-lt"/>
              </a:rPr>
              <a:t>DoD DLA Representative (DLA): </a:t>
            </a:r>
            <a:endParaRPr lang="en-US" sz="1400" b="1" u="sng">
              <a:solidFill>
                <a:srgbClr val="000000"/>
              </a:solidFill>
              <a:latin typeface="+mj-lt"/>
              <a:cs typeface="Calibri"/>
            </a:endParaRPr>
          </a:p>
          <a:p>
            <a:r>
              <a:rPr lang="en-US" sz="1400">
                <a:solidFill>
                  <a:srgbClr val="000000"/>
                </a:solidFill>
                <a:latin typeface="+mj-lt"/>
              </a:rPr>
              <a:t>Tessie Vez: </a:t>
            </a:r>
            <a:r>
              <a:rPr lang="en-US" sz="1400">
                <a:solidFill>
                  <a:srgbClr val="000000"/>
                </a:solidFill>
                <a:latin typeface="+mj-lt"/>
                <a:hlinkClick r:id="rId5"/>
              </a:rPr>
              <a:t>tessie.vez@dla.mil</a:t>
            </a:r>
            <a:endParaRPr lang="en-US" sz="1400">
              <a:solidFill>
                <a:srgbClr val="000000"/>
              </a:solidFill>
              <a:latin typeface="+mj-lt"/>
              <a:cs typeface="Calibri"/>
            </a:endParaRPr>
          </a:p>
          <a:p>
            <a:endParaRPr lang="en-US" sz="1400">
              <a:solidFill>
                <a:prstClr val="black"/>
              </a:solidFill>
              <a:latin typeface="+mj-lt"/>
            </a:endParaRPr>
          </a:p>
          <a:p>
            <a:r>
              <a:rPr lang="en-US" sz="1400" b="1" u="sng">
                <a:solidFill>
                  <a:prstClr val="black"/>
                </a:solidFill>
                <a:latin typeface="+mj-lt"/>
              </a:rPr>
              <a:t>State Distribution Agency (SDA):</a:t>
            </a:r>
          </a:p>
          <a:p>
            <a:r>
              <a:rPr lang="en-US" sz="1400">
                <a:solidFill>
                  <a:srgbClr val="000000"/>
                </a:solidFill>
                <a:latin typeface="+mj-lt"/>
              </a:rPr>
              <a:t>Oregon Department of Education (ODE) USDA Foods Team: D. Sanchez, Beatrice Cameron, Chantal Davidson </a:t>
            </a:r>
            <a:endParaRPr lang="en-US" sz="1400">
              <a:solidFill>
                <a:srgbClr val="000000"/>
              </a:solidFill>
              <a:latin typeface="+mj-lt"/>
              <a:cs typeface="Calibri"/>
            </a:endParaRPr>
          </a:p>
          <a:p>
            <a:r>
              <a:rPr lang="en-US" sz="1400">
                <a:solidFill>
                  <a:srgbClr val="000000"/>
                </a:solidFill>
                <a:latin typeface="+mj-lt"/>
                <a:hlinkClick r:id="rId6"/>
              </a:rPr>
              <a:t>ode.USDAFoods@ode.oregon.gov </a:t>
            </a:r>
            <a:endParaRPr lang="en-US" sz="140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F9DBC1-AE04-9099-862B-F1BA37AAB7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504023"/>
              </p:ext>
            </p:extLst>
          </p:nvPr>
        </p:nvGraphicFramePr>
        <p:xfrm>
          <a:off x="5652942" y="950615"/>
          <a:ext cx="6150174" cy="5423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087">
                  <a:extLst>
                    <a:ext uri="{9D8B030D-6E8A-4147-A177-3AD203B41FA5}">
                      <a16:colId xmlns:a16="http://schemas.microsoft.com/office/drawing/2014/main" val="4044296457"/>
                    </a:ext>
                  </a:extLst>
                </a:gridCol>
                <a:gridCol w="3075087">
                  <a:extLst>
                    <a:ext uri="{9D8B030D-6E8A-4147-A177-3AD203B41FA5}">
                      <a16:colId xmlns:a16="http://schemas.microsoft.com/office/drawing/2014/main" val="1980164987"/>
                    </a:ext>
                  </a:extLst>
                </a:gridCol>
              </a:tblGrid>
              <a:tr h="273614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Actions  </a:t>
                      </a:r>
                      <a:endParaRPr lang="en-US" sz="1800" b="1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Who to Contact</a:t>
                      </a:r>
                      <a:r>
                        <a:rPr lang="en-US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21943"/>
                  </a:ext>
                </a:extLst>
              </a:tr>
              <a:tr h="85124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DoD Fresh Produce, availability and delivery Issues &amp; complaints </a:t>
                      </a:r>
                      <a:endParaRPr lang="en-US" b="1">
                        <a:effectLst/>
                      </a:endParaRP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(within 1 business day).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Vendor </a:t>
                      </a:r>
                    </a:p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</a:t>
                      </a:r>
                    </a:p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DoD DLA Rep (DLA), State Distribution Agency (SDA/ODE) 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449294"/>
                  </a:ext>
                </a:extLst>
              </a:tr>
              <a:tr h="44757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DoD Fresh Funds Allocations </a:t>
                      </a: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Requests &amp; Questions.</a:t>
                      </a:r>
                      <a:endParaRPr lang="en-US" b="1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State Distribution Agency (SDA/ODE) 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048025"/>
                  </a:ext>
                </a:extLst>
              </a:tr>
              <a:tr h="981771"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New User to FFAVORS.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DoD DLA Rep (DLA)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State Distribution Agency (SDA/ODE) </a:t>
                      </a:r>
                    </a:p>
                    <a:p>
                      <a:pPr marL="0" marR="0" indent="0" algn="ctr" defTabSz="91437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058931"/>
                  </a:ext>
                </a:extLst>
              </a:tr>
              <a:tr h="549276"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Update POC Information in FFAVORS.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State Distribution Agency (SDA/ODE)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289914"/>
                  </a:ext>
                </a:extLst>
              </a:tr>
              <a:tr h="298405"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FFAVORS log in or system issues. 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DoD DLA Rep (DLA)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Or 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FFAVORS Help Desk,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State Distribution Agency (SDA/ODE) </a:t>
                      </a:r>
                    </a:p>
                    <a:p>
                      <a:pPr marL="0" marR="0" indent="0" algn="ctr" defTabSz="91437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62541"/>
                  </a:ext>
                </a:extLst>
              </a:tr>
              <a:tr h="447571"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School interested in participating in the USDA DoD Fresh Program.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State Distribution Agency (SDA/ODE)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875487"/>
                  </a:ext>
                </a:extLst>
              </a:tr>
              <a:tr h="589063"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New and (or) changes to delivery sites, and contacts in FFAVORS. 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State Distribution Agency (SDA/ODE) </a:t>
                      </a:r>
                    </a:p>
                    <a:p>
                      <a:pPr marL="0" marR="0" indent="0" algn="ctr" defTabSz="914377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38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738869"/>
      </p:ext>
    </p:extLst>
  </p:cSld>
  <p:clrMapOvr>
    <a:masterClrMapping/>
  </p:clrMapOvr>
</p:sld>
</file>

<file path=ppt/theme/theme1.xml><?xml version="1.0" encoding="utf-8"?>
<a:theme xmlns:a="http://schemas.openxmlformats.org/drawingml/2006/main" name="ODE_Powerpoint - pattern background">
  <a:themeElements>
    <a:clrScheme name="ODE Color Theme">
      <a:dk1>
        <a:sysClr val="windowText" lastClr="000000"/>
      </a:dk1>
      <a:lt1>
        <a:sysClr val="window" lastClr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72BCB2-EAC7-46E4-A670-3ED36BA53CEC}" vid="{7F503C52-12B9-4EA8-9F89-165746C6E4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95D7B4FD22A4A9C390F7B0E997D3F" ma:contentTypeVersion="7" ma:contentTypeDescription="Create a new document." ma:contentTypeScope="" ma:versionID="78d7bd49f711d3aa5cbb090d4a7360d0">
  <xsd:schema xmlns:xsd="http://www.w3.org/2001/XMLSchema" xmlns:xs="http://www.w3.org/2001/XMLSchema" xmlns:p="http://schemas.microsoft.com/office/2006/metadata/properties" xmlns:ns1="http://schemas.microsoft.com/sharepoint/v3" xmlns:ns2="365df3b4-2938-4962-8750-b3f089551ef3" xmlns:ns3="54031767-dd6d-417c-ab73-583408f47564" targetNamespace="http://schemas.microsoft.com/office/2006/metadata/properties" ma:root="true" ma:fieldsID="588d825b507c8e642fe3917ef671a92c" ns1:_="" ns2:_="" ns3:_="">
    <xsd:import namespace="http://schemas.microsoft.com/sharepoint/v3"/>
    <xsd:import namespace="365df3b4-2938-4962-8750-b3f089551ef3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5df3b4-2938-4962-8750-b3f089551ef3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timated_x0020_Creation_x0020_Date xmlns="365df3b4-2938-4962-8750-b3f089551ef3" xsi:nil="true"/>
    <Priority xmlns="365df3b4-2938-4962-8750-b3f089551ef3">New</Priority>
    <PublishingExpirationDate xmlns="http://schemas.microsoft.com/sharepoint/v3" xsi:nil="true"/>
    <PublishingStartDate xmlns="http://schemas.microsoft.com/sharepoint/v3" xsi:nil="true"/>
    <Remediation_x0020_Date xmlns="365df3b4-2938-4962-8750-b3f089551ef3">2024-07-10T21:38:20+00:00</Remediation_x0020_Date>
  </documentManagement>
</p:properties>
</file>

<file path=customXml/itemProps1.xml><?xml version="1.0" encoding="utf-8"?>
<ds:datastoreItem xmlns:ds="http://schemas.openxmlformats.org/officeDocument/2006/customXml" ds:itemID="{9A04AEED-6840-43E2-B259-2164807EC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B69E7D-4D97-44E6-80F4-232E7B3926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65df3b4-2938-4962-8750-b3f089551ef3"/>
    <ds:schemaRef ds:uri="54031767-dd6d-417c-ab73-583408f475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D6FD84-0840-46BA-AFF3-8B43162CBD1D}">
  <ds:schemaRefs>
    <ds:schemaRef ds:uri="http://schemas.microsoft.com/office/2006/metadata/properties"/>
    <ds:schemaRef ds:uri="http://schemas.microsoft.com/office/infopath/2007/PartnerControls"/>
    <ds:schemaRef ds:uri="365df3b4-2938-4962-8750-b3f089551ef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244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ODE_Powerpoint - pattern background</vt:lpstr>
      <vt:lpstr>USDA DoD Fresh Who to Contact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 DoD Fresh Who to Contact</dc:title>
  <dc:creator>DAVIDSON Chantal * ODE</dc:creator>
  <cp:lastModifiedBy>DAVIDSON Chantal * ODE</cp:lastModifiedBy>
  <cp:revision>7</cp:revision>
  <dcterms:created xsi:type="dcterms:W3CDTF">2024-06-26T21:04:10Z</dcterms:created>
  <dcterms:modified xsi:type="dcterms:W3CDTF">2024-07-10T21:41:58Z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730ea53-6f5e-4160-81a5-992a9105450a_Enabled">
    <vt:lpwstr>true</vt:lpwstr>
  </property>
  <property fmtid="{D5CDD505-2E9C-101B-9397-08002B2CF9AE}" pid="3" name="MSIP_Label_7730ea53-6f5e-4160-81a5-992a9105450a_SetDate">
    <vt:lpwstr>2024-06-26T21:30:17Z</vt:lpwstr>
  </property>
  <property fmtid="{D5CDD505-2E9C-101B-9397-08002B2CF9AE}" pid="4" name="MSIP_Label_7730ea53-6f5e-4160-81a5-992a9105450a_Method">
    <vt:lpwstr>Standard</vt:lpwstr>
  </property>
  <property fmtid="{D5CDD505-2E9C-101B-9397-08002B2CF9AE}" pid="5" name="MSIP_Label_7730ea53-6f5e-4160-81a5-992a9105450a_Name">
    <vt:lpwstr>Level 2 - Limited (Items)</vt:lpwstr>
  </property>
  <property fmtid="{D5CDD505-2E9C-101B-9397-08002B2CF9AE}" pid="6" name="MSIP_Label_7730ea53-6f5e-4160-81a5-992a9105450a_SiteId">
    <vt:lpwstr>b4f51418-b269-49a2-935a-fa54bf584fc8</vt:lpwstr>
  </property>
  <property fmtid="{D5CDD505-2E9C-101B-9397-08002B2CF9AE}" pid="7" name="MSIP_Label_7730ea53-6f5e-4160-81a5-992a9105450a_ActionId">
    <vt:lpwstr>51145c3a-8a7b-4258-8539-2d42d191483e</vt:lpwstr>
  </property>
  <property fmtid="{D5CDD505-2E9C-101B-9397-08002B2CF9AE}" pid="8" name="MSIP_Label_7730ea53-6f5e-4160-81a5-992a9105450a_ContentBits">
    <vt:lpwstr>0</vt:lpwstr>
  </property>
  <property fmtid="{D5CDD505-2E9C-101B-9397-08002B2CF9AE}" pid="9" name="ContentTypeId">
    <vt:lpwstr>0x01010046895D7B4FD22A4A9C390F7B0E997D3F</vt:lpwstr>
  </property>
</Properties>
</file>