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5.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27" r:id="rId4"/>
    <p:sldMasterId id="2147483728" r:id="rId5"/>
    <p:sldMasterId id="2147483730" r:id="rId6"/>
    <p:sldMasterId id="2147483731" r:id="rId7"/>
    <p:sldMasterId id="2147483719" r:id="rId8"/>
    <p:sldMasterId id="2147483707" r:id="rId9"/>
  </p:sldMasterIdLst>
  <p:notesMasterIdLst>
    <p:notesMasterId r:id="rId29"/>
  </p:notesMasterIdLst>
  <p:sldIdLst>
    <p:sldId id="270" r:id="rId10"/>
    <p:sldId id="257" r:id="rId11"/>
    <p:sldId id="258" r:id="rId12"/>
    <p:sldId id="259" r:id="rId13"/>
    <p:sldId id="271" r:id="rId14"/>
    <p:sldId id="272" r:id="rId15"/>
    <p:sldId id="273" r:id="rId16"/>
    <p:sldId id="260" r:id="rId17"/>
    <p:sldId id="274" r:id="rId18"/>
    <p:sldId id="275" r:id="rId19"/>
    <p:sldId id="277" r:id="rId20"/>
    <p:sldId id="276" r:id="rId21"/>
    <p:sldId id="278" r:id="rId22"/>
    <p:sldId id="279" r:id="rId23"/>
    <p:sldId id="282" r:id="rId24"/>
    <p:sldId id="280" r:id="rId25"/>
    <p:sldId id="281" r:id="rId26"/>
    <p:sldId id="261" r:id="rId27"/>
    <p:sldId id="263" r:id="rId2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2" autoAdjust="0"/>
    <p:restoredTop sz="94641" autoAdjust="0"/>
  </p:normalViewPr>
  <p:slideViewPr>
    <p:cSldViewPr snapToGrid="0">
      <p:cViewPr varScale="1">
        <p:scale>
          <a:sx n="94" d="100"/>
          <a:sy n="94" d="100"/>
        </p:scale>
        <p:origin x="84"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oregon.gov/oha/PH/BIRTHDEATHCERTIFICATES/SURVEYS/Pages/student-health-survey.aspx"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6"/>
        <p:cNvGrpSpPr/>
        <p:nvPr/>
      </p:nvGrpSpPr>
      <p:grpSpPr>
        <a:xfrm>
          <a:off x="0" y="0"/>
          <a:ext cx="0" cy="0"/>
          <a:chOff x="0" y="0"/>
          <a:chExt cx="0" cy="0"/>
        </a:xfrm>
      </p:grpSpPr>
      <p:sp>
        <p:nvSpPr>
          <p:cNvPr id="587" name="Google Shape;587;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8" name="Google Shape;588;p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
        <p:nvSpPr>
          <p:cNvPr id="589" name="Google Shape;589;p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2</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1"/>
        <p:cNvGrpSpPr/>
        <p:nvPr/>
      </p:nvGrpSpPr>
      <p:grpSpPr>
        <a:xfrm>
          <a:off x="0" y="0"/>
          <a:ext cx="0" cy="0"/>
          <a:chOff x="0" y="0"/>
          <a:chExt cx="0" cy="0"/>
        </a:xfrm>
      </p:grpSpPr>
      <p:sp>
        <p:nvSpPr>
          <p:cNvPr id="602" name="Google Shape;602;g1d97e7d1962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03" name="Google Shape;603;g1d97e7d1962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r>
              <a:rPr lang="en-US"/>
              <a:t>Please note: </a:t>
            </a:r>
            <a:endParaRPr/>
          </a:p>
          <a:p>
            <a:pPr marL="0" lvl="0" indent="0" algn="l" rtl="0">
              <a:spcBef>
                <a:spcPts val="0"/>
              </a:spcBef>
              <a:spcAft>
                <a:spcPts val="0"/>
              </a:spcAft>
              <a:buClr>
                <a:schemeClr val="dk1"/>
              </a:buClr>
              <a:buSzPts val="1200"/>
              <a:buFont typeface="Calibri"/>
              <a:buNone/>
            </a:pPr>
            <a:r>
              <a:rPr lang="en-US"/>
              <a:t>* Sexual Orientation and Gender Identity demographic data comes from the </a:t>
            </a:r>
            <a:r>
              <a:rPr lang="en-US" u="sng">
                <a:solidFill>
                  <a:srgbClr val="1B75BC"/>
                </a:solidFill>
                <a:hlinkClick r:id="rId3">
                  <a:extLst>
                    <a:ext uri="{A12FA001-AC4F-418D-AE19-62706E023703}">
                      <ahyp:hlinkClr xmlns:ahyp="http://schemas.microsoft.com/office/drawing/2018/hyperlinkcolor" val="tx"/>
                    </a:ext>
                  </a:extLst>
                </a:hlinkClick>
              </a:rPr>
              <a:t>2020 Oregon Student Health Survey</a:t>
            </a:r>
            <a:r>
              <a:rPr lang="en-US"/>
              <a:t>, voluntarily taken by 6th, 8th, and 11th grade students in Oregon. </a:t>
            </a:r>
            <a:endParaRPr/>
          </a:p>
          <a:p>
            <a:pPr marL="0" lvl="0" indent="0" algn="l" rtl="0">
              <a:spcBef>
                <a:spcPts val="0"/>
              </a:spcBef>
              <a:spcAft>
                <a:spcPts val="0"/>
              </a:spcAft>
              <a:buClr>
                <a:schemeClr val="dk1"/>
              </a:buClr>
              <a:buSzPts val="1200"/>
              <a:buFont typeface="Calibri"/>
              <a:buNone/>
            </a:pPr>
            <a:r>
              <a:rPr lang="en-US">
                <a:solidFill>
                  <a:srgbClr val="595959"/>
                </a:solidFill>
              </a:rPr>
              <a:t>† </a:t>
            </a:r>
            <a:r>
              <a:rPr lang="en-US"/>
              <a:t>“Student demographic data reported using the federally defined race/ethnicity groups. Federal reporting guidelines require states to report students who identify as Hispanic or Latino/a/x as such, even if the student also holds other racial identities. Similarly, if a student does not identify as Hispanic or Latino/a/x and holds more than one racial identity, under federal reporting guidelines, that student is categorized as Multiracial.” (ODE Report Card 2021-22, pg. 17) </a:t>
            </a:r>
            <a:endParaRPr/>
          </a:p>
          <a:p>
            <a:pPr marL="0" lvl="0" indent="0" algn="l" rtl="0">
              <a:spcBef>
                <a:spcPts val="0"/>
              </a:spcBef>
              <a:spcAft>
                <a:spcPts val="0"/>
              </a:spcAft>
              <a:buClr>
                <a:schemeClr val="dk1"/>
              </a:buClr>
              <a:buSzPts val="1200"/>
              <a:buFont typeface="Calibri"/>
              <a:buNone/>
            </a:pPr>
            <a:endParaRPr/>
          </a:p>
        </p:txBody>
      </p:sp>
      <p:sp>
        <p:nvSpPr>
          <p:cNvPr id="604" name="Google Shape;604;g1d97e7d1962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3</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1"/>
        <p:cNvGrpSpPr/>
        <p:nvPr/>
      </p:nvGrpSpPr>
      <p:grpSpPr>
        <a:xfrm>
          <a:off x="0" y="0"/>
          <a:ext cx="0" cy="0"/>
          <a:chOff x="0" y="0"/>
          <a:chExt cx="0" cy="0"/>
        </a:xfrm>
      </p:grpSpPr>
      <p:sp>
        <p:nvSpPr>
          <p:cNvPr id="622" name="Google Shape;622;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23" name="Google Shape;623;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9"/>
        <p:cNvGrpSpPr/>
        <p:nvPr/>
      </p:nvGrpSpPr>
      <p:grpSpPr>
        <a:xfrm>
          <a:off x="0" y="0"/>
          <a:ext cx="0" cy="0"/>
          <a:chOff x="0" y="0"/>
          <a:chExt cx="0" cy="0"/>
        </a:xfrm>
      </p:grpSpPr>
      <p:sp>
        <p:nvSpPr>
          <p:cNvPr id="630" name="Google Shape;630;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31" name="Google Shape;631;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2"/>
        <p:cNvGrpSpPr/>
        <p:nvPr/>
      </p:nvGrpSpPr>
      <p:grpSpPr>
        <a:xfrm>
          <a:off x="0" y="0"/>
          <a:ext cx="0" cy="0"/>
          <a:chOff x="0" y="0"/>
          <a:chExt cx="0" cy="0"/>
        </a:xfrm>
      </p:grpSpPr>
      <p:sp>
        <p:nvSpPr>
          <p:cNvPr id="673" name="Google Shape;67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74" name="Google Shape;67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8"/>
        <p:cNvGrpSpPr/>
        <p:nvPr/>
      </p:nvGrpSpPr>
      <p:grpSpPr>
        <a:xfrm>
          <a:off x="0" y="0"/>
          <a:ext cx="0" cy="0"/>
          <a:chOff x="0" y="0"/>
          <a:chExt cx="0" cy="0"/>
        </a:xfrm>
      </p:grpSpPr>
      <p:sp>
        <p:nvSpPr>
          <p:cNvPr id="689" name="Google Shape;689;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90" name="Google Shape;690;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4.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4.xml"/><Relationship Id="rId4" Type="http://schemas.openxmlformats.org/officeDocument/2006/relationships/image" Target="../media/image4.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5.xml"/><Relationship Id="rId4" Type="http://schemas.openxmlformats.org/officeDocument/2006/relationships/image" Target="../media/image4.png"/></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Master" Target="../slideMasters/slideMaster6.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9" name="Google Shape;19;p2"/>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20" name="Google Shape;20;p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5F180CFD-1986-4190-83A7-B21E8D710E04}" type="datetime1">
              <a:rPr lang="en-US" smtClean="0"/>
              <a:t>1/9/2024</a:t>
            </a:fld>
            <a:endParaRPr/>
          </a:p>
        </p:txBody>
      </p:sp>
      <p:sp>
        <p:nvSpPr>
          <p:cNvPr id="21" name="Google Shape;21;p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22" name="Google Shape;22;p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3"/>
        </a:solidFill>
        <a:effectLst/>
      </p:bgPr>
    </p:bg>
    <p:spTree>
      <p:nvGrpSpPr>
        <p:cNvPr id="1" name="Shape 112"/>
        <p:cNvGrpSpPr/>
        <p:nvPr/>
      </p:nvGrpSpPr>
      <p:grpSpPr>
        <a:xfrm>
          <a:off x="0" y="0"/>
          <a:ext cx="0" cy="0"/>
          <a:chOff x="0" y="0"/>
          <a:chExt cx="0" cy="0"/>
        </a:xfrm>
      </p:grpSpPr>
      <p:sp>
        <p:nvSpPr>
          <p:cNvPr id="113" name="Google Shape;113;p1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4" name="Google Shape;114;p1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15" name="Google Shape;115;p1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6" name="Google Shape;116;p1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7BC8E16C-59A6-4AF2-BB29-E115E744C095}" type="datetime1">
              <a:rPr lang="en-US" smtClean="0"/>
              <a:t>1/9/2024</a:t>
            </a:fld>
            <a:endParaRPr/>
          </a:p>
        </p:txBody>
      </p:sp>
      <p:sp>
        <p:nvSpPr>
          <p:cNvPr id="117" name="Google Shape;117;p1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18" name="Google Shape;118;p1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19" name="Google Shape;119;p14"/>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3"/>
        </a:solidFill>
        <a:effectLst/>
      </p:bgPr>
    </p:bg>
    <p:spTree>
      <p:nvGrpSpPr>
        <p:cNvPr id="1" name="Shape 120"/>
        <p:cNvGrpSpPr/>
        <p:nvPr/>
      </p:nvGrpSpPr>
      <p:grpSpPr>
        <a:xfrm>
          <a:off x="0" y="0"/>
          <a:ext cx="0" cy="0"/>
          <a:chOff x="0" y="0"/>
          <a:chExt cx="0" cy="0"/>
        </a:xfrm>
      </p:grpSpPr>
      <p:sp>
        <p:nvSpPr>
          <p:cNvPr id="121" name="Google Shape;121;p1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2" name="Google Shape;122;p15"/>
          <p:cNvSpPr/>
          <p:nvPr/>
        </p:nvSpPr>
        <p:spPr>
          <a:xfrm>
            <a:off x="206188" y="5948082"/>
            <a:ext cx="11775141" cy="699247"/>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3" name="Google Shape;123;p15"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124" name="Google Shape;124;p15"/>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3"/>
              </a:buClr>
              <a:buSzPts val="5400"/>
              <a:buFont typeface="Calibri"/>
              <a:buNone/>
              <a:defRPr sz="54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25" name="Google Shape;125;p1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3"/>
              </a:buClr>
              <a:buSzPts val="2400"/>
              <a:buNone/>
              <a:defRPr sz="2400">
                <a:solidFill>
                  <a:schemeClr val="accent3"/>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26" name="Google Shape;126;p1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DE7F114-965D-4DA6-ACE6-59A3C6AC99AD}" type="datetime1">
              <a:rPr lang="en-US" smtClean="0"/>
              <a:t>1/9/2024</a:t>
            </a:fld>
            <a:endParaRPr/>
          </a:p>
        </p:txBody>
      </p:sp>
      <p:sp>
        <p:nvSpPr>
          <p:cNvPr id="127" name="Google Shape;127;p1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28" name="Google Shape;128;p1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29" name="Google Shape;129;p15"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3"/>
        </a:solidFill>
        <a:effectLst/>
      </p:bgPr>
    </p:bg>
    <p:spTree>
      <p:nvGrpSpPr>
        <p:cNvPr id="1" name="Shape 130"/>
        <p:cNvGrpSpPr/>
        <p:nvPr/>
      </p:nvGrpSpPr>
      <p:grpSpPr>
        <a:xfrm>
          <a:off x="0" y="0"/>
          <a:ext cx="0" cy="0"/>
          <a:chOff x="0" y="0"/>
          <a:chExt cx="0" cy="0"/>
        </a:xfrm>
      </p:grpSpPr>
      <p:sp>
        <p:nvSpPr>
          <p:cNvPr id="131" name="Google Shape;131;p1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2" name="Google Shape;132;p16"/>
          <p:cNvSpPr/>
          <p:nvPr/>
        </p:nvSpPr>
        <p:spPr>
          <a:xfrm>
            <a:off x="206187" y="2488757"/>
            <a:ext cx="11775141" cy="1900363"/>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133" name="Google Shape;133;p16"/>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3"/>
              </a:buClr>
              <a:buSzPts val="6800"/>
              <a:buFont typeface="Calibri"/>
              <a:buNone/>
              <a:defRPr sz="68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4" name="Google Shape;134;p1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1D4E19D-94FF-41D3-97CD-39FE1827A2EC}" type="datetime1">
              <a:rPr lang="en-US" smtClean="0"/>
              <a:t>1/9/2024</a:t>
            </a:fld>
            <a:endParaRPr/>
          </a:p>
        </p:txBody>
      </p:sp>
      <p:sp>
        <p:nvSpPr>
          <p:cNvPr id="135" name="Google Shape;135;p1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36" name="Google Shape;136;p1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37" name="Google Shape;137;p16"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3"/>
        </a:solidFill>
        <a:effectLst/>
      </p:bgPr>
    </p:bg>
    <p:spTree>
      <p:nvGrpSpPr>
        <p:cNvPr id="1" name="Shape 138"/>
        <p:cNvGrpSpPr/>
        <p:nvPr/>
      </p:nvGrpSpPr>
      <p:grpSpPr>
        <a:xfrm>
          <a:off x="0" y="0"/>
          <a:ext cx="0" cy="0"/>
          <a:chOff x="0" y="0"/>
          <a:chExt cx="0" cy="0"/>
        </a:xfrm>
      </p:grpSpPr>
      <p:sp>
        <p:nvSpPr>
          <p:cNvPr id="139" name="Google Shape;139;p1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0" name="Google Shape;140;p17"/>
          <p:cNvSpPr/>
          <p:nvPr/>
        </p:nvSpPr>
        <p:spPr>
          <a:xfrm>
            <a:off x="206188" y="215153"/>
            <a:ext cx="11775141" cy="1397364"/>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1" name="Google Shape;141;p1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2" name="Google Shape;142;p1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ADBE856-67F3-4927-BD76-E7A304D1418A}" type="datetime1">
              <a:rPr lang="en-US" smtClean="0"/>
              <a:t>1/9/2024</a:t>
            </a:fld>
            <a:endParaRPr/>
          </a:p>
        </p:txBody>
      </p:sp>
      <p:sp>
        <p:nvSpPr>
          <p:cNvPr id="143" name="Google Shape;143;p1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44" name="Google Shape;144;p1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45" name="Google Shape;145;p1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3"/>
        </a:solidFill>
        <a:effectLst/>
      </p:bgPr>
    </p:bg>
    <p:spTree>
      <p:nvGrpSpPr>
        <p:cNvPr id="1" name="Shape 146"/>
        <p:cNvGrpSpPr/>
        <p:nvPr/>
      </p:nvGrpSpPr>
      <p:grpSpPr>
        <a:xfrm>
          <a:off x="0" y="0"/>
          <a:ext cx="0" cy="0"/>
          <a:chOff x="0" y="0"/>
          <a:chExt cx="0" cy="0"/>
        </a:xfrm>
      </p:grpSpPr>
      <p:sp>
        <p:nvSpPr>
          <p:cNvPr id="147" name="Google Shape;147;p1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8" name="Google Shape;148;p18"/>
          <p:cNvSpPr/>
          <p:nvPr/>
        </p:nvSpPr>
        <p:spPr>
          <a:xfrm>
            <a:off x="206189" y="215153"/>
            <a:ext cx="4730470" cy="6432176"/>
          </a:xfrm>
          <a:prstGeom prst="rect">
            <a:avLst/>
          </a:prstGeom>
          <a:solidFill>
            <a:srgbClr val="FCEDE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9" name="Google Shape;149;p18"/>
          <p:cNvSpPr txBox="1">
            <a:spLocks noGrp="1"/>
          </p:cNvSpPr>
          <p:nvPr>
            <p:ph type="title"/>
          </p:nvPr>
        </p:nvSpPr>
        <p:spPr>
          <a:xfrm>
            <a:off x="717177" y="779646"/>
            <a:ext cx="3931826" cy="2534006"/>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3"/>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0" name="Google Shape;150;p1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151" name="Google Shape;151;p1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86AB88FE-30EB-4556-A056-7890669E235D}" type="datetime1">
              <a:rPr lang="en-US" smtClean="0"/>
              <a:t>1/9/2024</a:t>
            </a:fld>
            <a:endParaRPr/>
          </a:p>
        </p:txBody>
      </p:sp>
      <p:sp>
        <p:nvSpPr>
          <p:cNvPr id="152" name="Google Shape;152;p1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53" name="Google Shape;153;p1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54" name="Google Shape;154;p1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3"/>
        </a:solidFill>
        <a:effectLst/>
      </p:bgPr>
    </p:bg>
    <p:spTree>
      <p:nvGrpSpPr>
        <p:cNvPr id="1" name="Shape 155"/>
        <p:cNvGrpSpPr/>
        <p:nvPr/>
      </p:nvGrpSpPr>
      <p:grpSpPr>
        <a:xfrm>
          <a:off x="0" y="0"/>
          <a:ext cx="0" cy="0"/>
          <a:chOff x="0" y="0"/>
          <a:chExt cx="0" cy="0"/>
        </a:xfrm>
      </p:grpSpPr>
      <p:sp>
        <p:nvSpPr>
          <p:cNvPr id="156" name="Google Shape;156;p1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7" name="Google Shape;157;p1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8" name="Google Shape;158;p1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30814E3-C8DC-443F-9A20-6EF49DEB1BF2}" type="datetime1">
              <a:rPr lang="en-US" smtClean="0"/>
              <a:t>1/9/2024</a:t>
            </a:fld>
            <a:endParaRPr/>
          </a:p>
        </p:txBody>
      </p:sp>
      <p:sp>
        <p:nvSpPr>
          <p:cNvPr id="159" name="Google Shape;159;p1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60" name="Google Shape;160;p1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3"/>
        </a:solidFill>
        <a:effectLst/>
      </p:bgPr>
    </p:bg>
    <p:spTree>
      <p:nvGrpSpPr>
        <p:cNvPr id="1" name="Shape 161"/>
        <p:cNvGrpSpPr/>
        <p:nvPr/>
      </p:nvGrpSpPr>
      <p:grpSpPr>
        <a:xfrm>
          <a:off x="0" y="0"/>
          <a:ext cx="0" cy="0"/>
          <a:chOff x="0" y="0"/>
          <a:chExt cx="0" cy="0"/>
        </a:xfrm>
      </p:grpSpPr>
      <p:sp>
        <p:nvSpPr>
          <p:cNvPr id="162" name="Google Shape;162;p2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20"/>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4" name="Google Shape;164;p20"/>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65" name="Google Shape;165;p2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9C161C1-FD94-4BCE-8448-C32BDA041E74}" type="datetime1">
              <a:rPr lang="en-US" smtClean="0"/>
              <a:t>1/9/2024</a:t>
            </a:fld>
            <a:endParaRPr/>
          </a:p>
        </p:txBody>
      </p:sp>
      <p:sp>
        <p:nvSpPr>
          <p:cNvPr id="166" name="Google Shape;166;p2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67" name="Google Shape;167;p2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3"/>
        </a:solidFill>
        <a:effectLst/>
      </p:bgPr>
    </p:bg>
    <p:spTree>
      <p:nvGrpSpPr>
        <p:cNvPr id="1" name="Shape 168"/>
        <p:cNvGrpSpPr/>
        <p:nvPr/>
      </p:nvGrpSpPr>
      <p:grpSpPr>
        <a:xfrm>
          <a:off x="0" y="0"/>
          <a:ext cx="0" cy="0"/>
          <a:chOff x="0" y="0"/>
          <a:chExt cx="0" cy="0"/>
        </a:xfrm>
      </p:grpSpPr>
      <p:sp>
        <p:nvSpPr>
          <p:cNvPr id="169" name="Google Shape;169;p21"/>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70" name="Google Shape;170;p21"/>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1" name="Google Shape;171;p21"/>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3"/>
              </a:buClr>
              <a:buSzPts val="3200"/>
              <a:buNone/>
              <a:defRPr sz="3200" b="0">
                <a:solidFill>
                  <a:schemeClr val="accent3"/>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172" name="Google Shape;172;p21"/>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73" name="Google Shape;173;p2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FFB84C5-C809-433D-AABE-9B4387D7671B}" type="datetime1">
              <a:rPr lang="en-US" smtClean="0"/>
              <a:t>1/9/2024</a:t>
            </a:fld>
            <a:endParaRPr/>
          </a:p>
        </p:txBody>
      </p:sp>
      <p:sp>
        <p:nvSpPr>
          <p:cNvPr id="174" name="Google Shape;174;p2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75" name="Google Shape;175;p2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76" name="Google Shape;176;p2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3"/>
        </a:solidFill>
        <a:effectLst/>
      </p:bgPr>
    </p:bg>
    <p:spTree>
      <p:nvGrpSpPr>
        <p:cNvPr id="1" name="Shape 177"/>
        <p:cNvGrpSpPr/>
        <p:nvPr/>
      </p:nvGrpSpPr>
      <p:grpSpPr>
        <a:xfrm>
          <a:off x="0" y="0"/>
          <a:ext cx="0" cy="0"/>
          <a:chOff x="0" y="0"/>
          <a:chExt cx="0" cy="0"/>
        </a:xfrm>
      </p:grpSpPr>
      <p:sp>
        <p:nvSpPr>
          <p:cNvPr id="178" name="Google Shape;178;p2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9" name="Google Shape;179;p2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83482F6-9A10-45C4-9CA1-30CF976FCAD4}" type="datetime1">
              <a:rPr lang="en-US" smtClean="0"/>
              <a:t>1/9/2024</a:t>
            </a:fld>
            <a:endParaRPr/>
          </a:p>
        </p:txBody>
      </p:sp>
      <p:sp>
        <p:nvSpPr>
          <p:cNvPr id="180" name="Google Shape;180;p2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81" name="Google Shape;181;p2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2" name="Google Shape;182;p22"/>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3"/>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3"/>
        </a:solidFill>
        <a:effectLst/>
      </p:bgPr>
    </p:bg>
    <p:spTree>
      <p:nvGrpSpPr>
        <p:cNvPr id="1" name="Shape 183"/>
        <p:cNvGrpSpPr/>
        <p:nvPr/>
      </p:nvGrpSpPr>
      <p:grpSpPr>
        <a:xfrm>
          <a:off x="0" y="0"/>
          <a:ext cx="0" cy="0"/>
          <a:chOff x="0" y="0"/>
          <a:chExt cx="0" cy="0"/>
        </a:xfrm>
      </p:grpSpPr>
      <p:sp>
        <p:nvSpPr>
          <p:cNvPr id="184" name="Google Shape;184;p2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185" name="Google Shape;185;p2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FE04A31-AEA2-4ECF-955C-056BE2B8E55C}" type="datetime1">
              <a:rPr lang="en-US" smtClean="0"/>
              <a:t>1/9/2024</a:t>
            </a:fld>
            <a:endParaRPr/>
          </a:p>
        </p:txBody>
      </p:sp>
      <p:sp>
        <p:nvSpPr>
          <p:cNvPr id="186" name="Google Shape;186;p2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87" name="Google Shape;187;p2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88" name="Google Shape;188;p23"/>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40"/>
        <p:cNvGrpSpPr/>
        <p:nvPr/>
      </p:nvGrpSpPr>
      <p:grpSpPr>
        <a:xfrm>
          <a:off x="0" y="0"/>
          <a:ext cx="0" cy="0"/>
          <a:chOff x="0" y="0"/>
          <a:chExt cx="0" cy="0"/>
        </a:xfrm>
      </p:grpSpPr>
      <p:sp>
        <p:nvSpPr>
          <p:cNvPr id="41" name="Google Shape;41;p5"/>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 name="Google Shape;42;p5"/>
          <p:cNvSpPr/>
          <p:nvPr/>
        </p:nvSpPr>
        <p:spPr>
          <a:xfrm>
            <a:off x="206188" y="5948082"/>
            <a:ext cx="11775141" cy="699247"/>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3" name="Google Shape;43;p5"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44" name="Google Shape;44;p5"/>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1"/>
              </a:buClr>
              <a:buSzPts val="5400"/>
              <a:buFont typeface="Calibri"/>
              <a:buNone/>
              <a:defRPr sz="54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45" name="Google Shape;45;p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46" name="Google Shape;46;p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0464BA8-C9AE-43CB-8CB1-4529DCEDFFA3}" type="datetime1">
              <a:rPr lang="en-US" smtClean="0"/>
              <a:t>1/9/2024</a:t>
            </a:fld>
            <a:endParaRPr/>
          </a:p>
        </p:txBody>
      </p:sp>
      <p:sp>
        <p:nvSpPr>
          <p:cNvPr id="47" name="Google Shape;47;p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8" name="Google Shape;48;p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9" name="Google Shape;49;p5"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3"/>
        </a:solidFill>
        <a:effectLst/>
      </p:bgPr>
    </p:bg>
    <p:spTree>
      <p:nvGrpSpPr>
        <p:cNvPr id="1" name="Shape 189"/>
        <p:cNvGrpSpPr/>
        <p:nvPr/>
      </p:nvGrpSpPr>
      <p:grpSpPr>
        <a:xfrm>
          <a:off x="0" y="0"/>
          <a:ext cx="0" cy="0"/>
          <a:chOff x="0" y="0"/>
          <a:chExt cx="0" cy="0"/>
        </a:xfrm>
      </p:grpSpPr>
      <p:sp>
        <p:nvSpPr>
          <p:cNvPr id="190" name="Google Shape;190;p2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91" name="Google Shape;191;p24"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192" name="Google Shape;192;p24"/>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3"/>
              </a:buClr>
              <a:buSzPts val="12000"/>
              <a:buFont typeface="Calibri"/>
              <a:buNone/>
              <a:defRPr sz="12000">
                <a:solidFill>
                  <a:schemeClr val="accent3"/>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3" name="Google Shape;193;p2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483B22FF-5922-4930-9783-968065EA0B55}" type="datetime1">
              <a:rPr lang="en-US" smtClean="0"/>
              <a:t>1/9/2024</a:t>
            </a:fld>
            <a:endParaRPr/>
          </a:p>
        </p:txBody>
      </p:sp>
      <p:sp>
        <p:nvSpPr>
          <p:cNvPr id="194" name="Google Shape;194;p2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95" name="Google Shape;195;p2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196" name="Google Shape;196;p24"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197" name="Google Shape;197;p24"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198" name="Google Shape;198;p24"/>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dk2"/>
        </a:solidFill>
        <a:effectLst/>
      </p:bgPr>
    </p:bg>
    <p:spTree>
      <p:nvGrpSpPr>
        <p:cNvPr id="1" name="Shape 301"/>
        <p:cNvGrpSpPr/>
        <p:nvPr/>
      </p:nvGrpSpPr>
      <p:grpSpPr>
        <a:xfrm>
          <a:off x="0" y="0"/>
          <a:ext cx="0" cy="0"/>
          <a:chOff x="0" y="0"/>
          <a:chExt cx="0" cy="0"/>
        </a:xfrm>
      </p:grpSpPr>
      <p:sp>
        <p:nvSpPr>
          <p:cNvPr id="302" name="Google Shape;302;p3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03" name="Google Shape;303;p38"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04" name="Google Shape;304;p38"/>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05" name="Google Shape;305;p3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41AD231-121B-49B2-B5EC-D267282245D8}" type="datetime1">
              <a:rPr lang="en-US" smtClean="0"/>
              <a:t>1/9/2024</a:t>
            </a:fld>
            <a:endParaRPr/>
          </a:p>
        </p:txBody>
      </p:sp>
      <p:sp>
        <p:nvSpPr>
          <p:cNvPr id="306" name="Google Shape;306;p3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07" name="Google Shape;307;p3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08" name="Google Shape;308;p38"/>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dk2"/>
        </a:solidFill>
        <a:effectLst/>
      </p:bgPr>
    </p:bg>
    <p:spTree>
      <p:nvGrpSpPr>
        <p:cNvPr id="1" name="Shape 309"/>
        <p:cNvGrpSpPr/>
        <p:nvPr/>
      </p:nvGrpSpPr>
      <p:grpSpPr>
        <a:xfrm>
          <a:off x="0" y="0"/>
          <a:ext cx="0" cy="0"/>
          <a:chOff x="0" y="0"/>
          <a:chExt cx="0" cy="0"/>
        </a:xfrm>
      </p:grpSpPr>
      <p:sp>
        <p:nvSpPr>
          <p:cNvPr id="310" name="Google Shape;310;p3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11" name="Google Shape;311;p39"/>
          <p:cNvSpPr/>
          <p:nvPr/>
        </p:nvSpPr>
        <p:spPr>
          <a:xfrm>
            <a:off x="206188" y="5948082"/>
            <a:ext cx="11775141" cy="699247"/>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12" name="Google Shape;312;p39"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313" name="Google Shape;313;p39"/>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2"/>
              </a:buClr>
              <a:buSzPts val="5400"/>
              <a:buFont typeface="Calibri"/>
              <a:buNone/>
              <a:defRPr sz="54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4" name="Google Shape;314;p3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2"/>
              </a:buClr>
              <a:buSzPts val="2400"/>
              <a:buNone/>
              <a:defRPr sz="2400">
                <a:solidFill>
                  <a:schemeClr val="dk2"/>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315" name="Google Shape;315;p3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1CDCA29C-6BE3-49C8-9FC7-1BE288BDAF3F}" type="datetime1">
              <a:rPr lang="en-US" smtClean="0"/>
              <a:t>1/9/2024</a:t>
            </a:fld>
            <a:endParaRPr/>
          </a:p>
        </p:txBody>
      </p:sp>
      <p:sp>
        <p:nvSpPr>
          <p:cNvPr id="316" name="Google Shape;316;p3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17" name="Google Shape;317;p3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18" name="Google Shape;318;p39"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dk2"/>
        </a:solidFill>
        <a:effectLst/>
      </p:bgPr>
    </p:bg>
    <p:spTree>
      <p:nvGrpSpPr>
        <p:cNvPr id="1" name="Shape 319"/>
        <p:cNvGrpSpPr/>
        <p:nvPr/>
      </p:nvGrpSpPr>
      <p:grpSpPr>
        <a:xfrm>
          <a:off x="0" y="0"/>
          <a:ext cx="0" cy="0"/>
          <a:chOff x="0" y="0"/>
          <a:chExt cx="0" cy="0"/>
        </a:xfrm>
      </p:grpSpPr>
      <p:sp>
        <p:nvSpPr>
          <p:cNvPr id="320" name="Google Shape;320;p4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1" name="Google Shape;321;p40"/>
          <p:cNvSpPr/>
          <p:nvPr/>
        </p:nvSpPr>
        <p:spPr>
          <a:xfrm>
            <a:off x="206187" y="2488757"/>
            <a:ext cx="11775141" cy="1900363"/>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322" name="Google Shape;322;p40"/>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2"/>
              </a:buClr>
              <a:buSzPts val="6800"/>
              <a:buFont typeface="Calibri"/>
              <a:buNone/>
              <a:defRPr sz="6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3" name="Google Shape;323;p4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6B4C0A9-7C47-47A9-A658-5F2C850399DC}" type="datetime1">
              <a:rPr lang="en-US" smtClean="0"/>
              <a:t>1/9/2024</a:t>
            </a:fld>
            <a:endParaRPr/>
          </a:p>
        </p:txBody>
      </p:sp>
      <p:sp>
        <p:nvSpPr>
          <p:cNvPr id="324" name="Google Shape;324;p4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25" name="Google Shape;325;p4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26" name="Google Shape;326;p40"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dk2"/>
        </a:solidFill>
        <a:effectLst/>
      </p:bgPr>
    </p:bg>
    <p:spTree>
      <p:nvGrpSpPr>
        <p:cNvPr id="1" name="Shape 327"/>
        <p:cNvGrpSpPr/>
        <p:nvPr/>
      </p:nvGrpSpPr>
      <p:grpSpPr>
        <a:xfrm>
          <a:off x="0" y="0"/>
          <a:ext cx="0" cy="0"/>
          <a:chOff x="0" y="0"/>
          <a:chExt cx="0" cy="0"/>
        </a:xfrm>
      </p:grpSpPr>
      <p:sp>
        <p:nvSpPr>
          <p:cNvPr id="328" name="Google Shape;328;p4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29" name="Google Shape;329;p41"/>
          <p:cNvSpPr/>
          <p:nvPr/>
        </p:nvSpPr>
        <p:spPr>
          <a:xfrm>
            <a:off x="206188" y="215153"/>
            <a:ext cx="11775141" cy="1397364"/>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0" name="Google Shape;330;p4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1" name="Google Shape;331;p4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B6F9C66-B15E-471F-BA25-E498869E0578}" type="datetime1">
              <a:rPr lang="en-US" smtClean="0"/>
              <a:t>1/9/2024</a:t>
            </a:fld>
            <a:endParaRPr/>
          </a:p>
        </p:txBody>
      </p:sp>
      <p:sp>
        <p:nvSpPr>
          <p:cNvPr id="332" name="Google Shape;332;p4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33" name="Google Shape;333;p4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34" name="Google Shape;334;p4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dk2"/>
        </a:solidFill>
        <a:effectLst/>
      </p:bgPr>
    </p:bg>
    <p:spTree>
      <p:nvGrpSpPr>
        <p:cNvPr id="1" name="Shape 335"/>
        <p:cNvGrpSpPr/>
        <p:nvPr/>
      </p:nvGrpSpPr>
      <p:grpSpPr>
        <a:xfrm>
          <a:off x="0" y="0"/>
          <a:ext cx="0" cy="0"/>
          <a:chOff x="0" y="0"/>
          <a:chExt cx="0" cy="0"/>
        </a:xfrm>
      </p:grpSpPr>
      <p:sp>
        <p:nvSpPr>
          <p:cNvPr id="336" name="Google Shape;336;p4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7" name="Google Shape;337;p42"/>
          <p:cNvSpPr/>
          <p:nvPr/>
        </p:nvSpPr>
        <p:spPr>
          <a:xfrm>
            <a:off x="206189" y="215153"/>
            <a:ext cx="4730470" cy="6432176"/>
          </a:xfrm>
          <a:prstGeom prst="rect">
            <a:avLst/>
          </a:prstGeom>
          <a:solidFill>
            <a:srgbClr val="E7F5F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38" name="Google Shape;338;p42"/>
          <p:cNvSpPr txBox="1">
            <a:spLocks noGrp="1"/>
          </p:cNvSpPr>
          <p:nvPr>
            <p:ph type="title"/>
          </p:nvPr>
        </p:nvSpPr>
        <p:spPr>
          <a:xfrm>
            <a:off x="717177" y="779646"/>
            <a:ext cx="3931826" cy="2529812"/>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dk2"/>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9" name="Google Shape;339;p42"/>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340" name="Google Shape;340;p4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10D7FB5-528E-4946-912F-C62A52757329}" type="datetime1">
              <a:rPr lang="en-US" smtClean="0"/>
              <a:t>1/9/2024</a:t>
            </a:fld>
            <a:endParaRPr/>
          </a:p>
        </p:txBody>
      </p:sp>
      <p:sp>
        <p:nvSpPr>
          <p:cNvPr id="341" name="Google Shape;341;p4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42" name="Google Shape;342;p4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43" name="Google Shape;343;p42"/>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dk2"/>
        </a:solidFill>
        <a:effectLst/>
      </p:bgPr>
    </p:bg>
    <p:spTree>
      <p:nvGrpSpPr>
        <p:cNvPr id="1" name="Shape 344"/>
        <p:cNvGrpSpPr/>
        <p:nvPr/>
      </p:nvGrpSpPr>
      <p:grpSpPr>
        <a:xfrm>
          <a:off x="0" y="0"/>
          <a:ext cx="0" cy="0"/>
          <a:chOff x="0" y="0"/>
          <a:chExt cx="0" cy="0"/>
        </a:xfrm>
      </p:grpSpPr>
      <p:sp>
        <p:nvSpPr>
          <p:cNvPr id="345" name="Google Shape;345;p4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6" name="Google Shape;346;p4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7" name="Google Shape;347;p4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2F06A12-9A61-4E30-8526-662E378CE9AB}" type="datetime1">
              <a:rPr lang="en-US" smtClean="0"/>
              <a:t>1/9/2024</a:t>
            </a:fld>
            <a:endParaRPr/>
          </a:p>
        </p:txBody>
      </p:sp>
      <p:sp>
        <p:nvSpPr>
          <p:cNvPr id="348" name="Google Shape;348;p4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49" name="Google Shape;349;p4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dk2"/>
        </a:solidFill>
        <a:effectLst/>
      </p:bgPr>
    </p:bg>
    <p:spTree>
      <p:nvGrpSpPr>
        <p:cNvPr id="1" name="Shape 350"/>
        <p:cNvGrpSpPr/>
        <p:nvPr/>
      </p:nvGrpSpPr>
      <p:grpSpPr>
        <a:xfrm>
          <a:off x="0" y="0"/>
          <a:ext cx="0" cy="0"/>
          <a:chOff x="0" y="0"/>
          <a:chExt cx="0" cy="0"/>
        </a:xfrm>
      </p:grpSpPr>
      <p:sp>
        <p:nvSpPr>
          <p:cNvPr id="351" name="Google Shape;351;p44"/>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2" name="Google Shape;352;p44"/>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3" name="Google Shape;353;p44"/>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4" name="Google Shape;354;p4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62DC77E-60BC-4C7B-9312-33FDBA5706C1}" type="datetime1">
              <a:rPr lang="en-US" smtClean="0"/>
              <a:t>1/9/2024</a:t>
            </a:fld>
            <a:endParaRPr/>
          </a:p>
        </p:txBody>
      </p:sp>
      <p:sp>
        <p:nvSpPr>
          <p:cNvPr id="355" name="Google Shape;355;p4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56" name="Google Shape;356;p4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dk2"/>
        </a:solidFill>
        <a:effectLst/>
      </p:bgPr>
    </p:bg>
    <p:spTree>
      <p:nvGrpSpPr>
        <p:cNvPr id="1" name="Shape 357"/>
        <p:cNvGrpSpPr/>
        <p:nvPr/>
      </p:nvGrpSpPr>
      <p:grpSpPr>
        <a:xfrm>
          <a:off x="0" y="0"/>
          <a:ext cx="0" cy="0"/>
          <a:chOff x="0" y="0"/>
          <a:chExt cx="0" cy="0"/>
        </a:xfrm>
      </p:grpSpPr>
      <p:sp>
        <p:nvSpPr>
          <p:cNvPr id="358" name="Google Shape;358;p45"/>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9" name="Google Shape;359;p45"/>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0" name="Google Shape;360;p45"/>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2"/>
              </a:buClr>
              <a:buSzPts val="3200"/>
              <a:buNone/>
              <a:defRPr sz="3200" b="0">
                <a:solidFill>
                  <a:schemeClr val="dk2"/>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1" name="Google Shape;361;p45"/>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2" name="Google Shape;362;p4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9830085-681A-4A8E-8BEC-490BE1916CD8}" type="datetime1">
              <a:rPr lang="en-US" smtClean="0"/>
              <a:t>1/9/2024</a:t>
            </a:fld>
            <a:endParaRPr/>
          </a:p>
        </p:txBody>
      </p:sp>
      <p:sp>
        <p:nvSpPr>
          <p:cNvPr id="363" name="Google Shape;363;p4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64" name="Google Shape;364;p4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65" name="Google Shape;365;p4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dk2"/>
        </a:solidFill>
        <a:effectLst/>
      </p:bgPr>
    </p:bg>
    <p:spTree>
      <p:nvGrpSpPr>
        <p:cNvPr id="1" name="Shape 366"/>
        <p:cNvGrpSpPr/>
        <p:nvPr/>
      </p:nvGrpSpPr>
      <p:grpSpPr>
        <a:xfrm>
          <a:off x="0" y="0"/>
          <a:ext cx="0" cy="0"/>
          <a:chOff x="0" y="0"/>
          <a:chExt cx="0" cy="0"/>
        </a:xfrm>
      </p:grpSpPr>
      <p:sp>
        <p:nvSpPr>
          <p:cNvPr id="367" name="Google Shape;367;p4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68" name="Google Shape;368;p4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C3443FE-4275-4ACB-9AF7-2EE3AAC2829B}" type="datetime1">
              <a:rPr lang="en-US" smtClean="0"/>
              <a:t>1/9/2024</a:t>
            </a:fld>
            <a:endParaRPr/>
          </a:p>
        </p:txBody>
      </p:sp>
      <p:sp>
        <p:nvSpPr>
          <p:cNvPr id="369" name="Google Shape;369;p4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70" name="Google Shape;370;p4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1" name="Google Shape;371;p4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50"/>
        <p:cNvGrpSpPr/>
        <p:nvPr/>
      </p:nvGrpSpPr>
      <p:grpSpPr>
        <a:xfrm>
          <a:off x="0" y="0"/>
          <a:ext cx="0" cy="0"/>
          <a:chOff x="0" y="0"/>
          <a:chExt cx="0" cy="0"/>
        </a:xfrm>
      </p:grpSpPr>
      <p:sp>
        <p:nvSpPr>
          <p:cNvPr id="51" name="Google Shape;51;p6"/>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52" name="Google Shape;52;p6"/>
          <p:cNvSpPr/>
          <p:nvPr/>
        </p:nvSpPr>
        <p:spPr>
          <a:xfrm>
            <a:off x="206187" y="2488757"/>
            <a:ext cx="11775141" cy="1900363"/>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53" name="Google Shape;53;p6"/>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1"/>
              </a:buClr>
              <a:buSzPts val="6800"/>
              <a:buFont typeface="Calibri"/>
              <a:buNone/>
              <a:defRPr sz="68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4" name="Google Shape;54;p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CE131B3-17F7-4ABF-A89D-F7319DAF8B43}" type="datetime1">
              <a:rPr lang="en-US" smtClean="0"/>
              <a:t>1/9/2024</a:t>
            </a:fld>
            <a:endParaRPr/>
          </a:p>
        </p:txBody>
      </p:sp>
      <p:sp>
        <p:nvSpPr>
          <p:cNvPr id="55" name="Google Shape;55;p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56" name="Google Shape;56;p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57" name="Google Shape;57;p6"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dk2"/>
        </a:solidFill>
        <a:effectLst/>
      </p:bgPr>
    </p:bg>
    <p:spTree>
      <p:nvGrpSpPr>
        <p:cNvPr id="1" name="Shape 372"/>
        <p:cNvGrpSpPr/>
        <p:nvPr/>
      </p:nvGrpSpPr>
      <p:grpSpPr>
        <a:xfrm>
          <a:off x="0" y="0"/>
          <a:ext cx="0" cy="0"/>
          <a:chOff x="0" y="0"/>
          <a:chExt cx="0" cy="0"/>
        </a:xfrm>
      </p:grpSpPr>
      <p:sp>
        <p:nvSpPr>
          <p:cNvPr id="373" name="Google Shape;373;p4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374" name="Google Shape;374;p4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A700B71F-8929-49B4-906C-DE64538C2D95}" type="datetime1">
              <a:rPr lang="en-US" smtClean="0"/>
              <a:t>1/9/2024</a:t>
            </a:fld>
            <a:endParaRPr/>
          </a:p>
        </p:txBody>
      </p:sp>
      <p:sp>
        <p:nvSpPr>
          <p:cNvPr id="375" name="Google Shape;375;p4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76" name="Google Shape;376;p4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77" name="Google Shape;377;p47"/>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dk2"/>
        </a:solidFill>
        <a:effectLst/>
      </p:bgPr>
    </p:bg>
    <p:spTree>
      <p:nvGrpSpPr>
        <p:cNvPr id="1" name="Shape 378"/>
        <p:cNvGrpSpPr/>
        <p:nvPr/>
      </p:nvGrpSpPr>
      <p:grpSpPr>
        <a:xfrm>
          <a:off x="0" y="0"/>
          <a:ext cx="0" cy="0"/>
          <a:chOff x="0" y="0"/>
          <a:chExt cx="0" cy="0"/>
        </a:xfrm>
      </p:grpSpPr>
      <p:sp>
        <p:nvSpPr>
          <p:cNvPr id="379" name="Google Shape;379;p4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80" name="Google Shape;380;p48"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381" name="Google Shape;381;p48"/>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12000"/>
              <a:buFont typeface="Calibri"/>
              <a:buNone/>
              <a:defRPr sz="1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2" name="Google Shape;382;p4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B6A13272-DE41-477D-AA50-831F03021BC4}" type="datetime1">
              <a:rPr lang="en-US" smtClean="0"/>
              <a:t>1/9/2024</a:t>
            </a:fld>
            <a:endParaRPr/>
          </a:p>
        </p:txBody>
      </p:sp>
      <p:sp>
        <p:nvSpPr>
          <p:cNvPr id="383" name="Google Shape;383;p4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384" name="Google Shape;384;p4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385" name="Google Shape;385;p48"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386" name="Google Shape;386;p48"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387" name="Google Shape;387;p48"/>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5"/>
        </a:solidFill>
        <a:effectLst/>
      </p:bgPr>
    </p:bg>
    <p:spTree>
      <p:nvGrpSpPr>
        <p:cNvPr id="1" name="Shape 404"/>
        <p:cNvGrpSpPr/>
        <p:nvPr/>
      </p:nvGrpSpPr>
      <p:grpSpPr>
        <a:xfrm>
          <a:off x="0" y="0"/>
          <a:ext cx="0" cy="0"/>
          <a:chOff x="0" y="0"/>
          <a:chExt cx="0" cy="0"/>
        </a:xfrm>
      </p:grpSpPr>
      <p:sp>
        <p:nvSpPr>
          <p:cNvPr id="405" name="Google Shape;405;p5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06" name="Google Shape;406;p51"/>
          <p:cNvSpPr/>
          <p:nvPr/>
        </p:nvSpPr>
        <p:spPr>
          <a:xfrm>
            <a:off x="206188" y="5948082"/>
            <a:ext cx="11775141" cy="699247"/>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07" name="Google Shape;407;p51"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408" name="Google Shape;408;p51"/>
          <p:cNvSpPr txBox="1">
            <a:spLocks noGrp="1"/>
          </p:cNvSpPr>
          <p:nvPr>
            <p:ph type="ctrTitle"/>
          </p:nvPr>
        </p:nvSpPr>
        <p:spPr>
          <a:xfrm>
            <a:off x="1524000" y="2486701"/>
            <a:ext cx="9144000" cy="1023261"/>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accent5"/>
              </a:buClr>
              <a:buSzPts val="5400"/>
              <a:buFont typeface="Calibri"/>
              <a:buNone/>
              <a:defRPr sz="54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9" name="Google Shape;409;p51"/>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5"/>
              </a:buClr>
              <a:buSzPts val="2400"/>
              <a:buNone/>
              <a:defRPr sz="2400">
                <a:solidFill>
                  <a:schemeClr val="accent5"/>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10" name="Google Shape;410;p5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55C6E1E-5C18-402B-9639-B951A1C43D0D}" type="datetime1">
              <a:rPr lang="en-US" smtClean="0"/>
              <a:t>1/9/2024</a:t>
            </a:fld>
            <a:endParaRPr/>
          </a:p>
        </p:txBody>
      </p:sp>
      <p:sp>
        <p:nvSpPr>
          <p:cNvPr id="411" name="Google Shape;411;p5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12" name="Google Shape;412;p5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13" name="Google Shape;413;p51" descr="Oregon Department of Education Logo"/>
          <p:cNvPicPr preferRelativeResize="0"/>
          <p:nvPr/>
        </p:nvPicPr>
        <p:blipFill rotWithShape="1">
          <a:blip r:embed="rId3">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5"/>
        </a:solidFill>
        <a:effectLst/>
      </p:bgPr>
    </p:bg>
    <p:spTree>
      <p:nvGrpSpPr>
        <p:cNvPr id="1" name="Shape 414"/>
        <p:cNvGrpSpPr/>
        <p:nvPr/>
      </p:nvGrpSpPr>
      <p:grpSpPr>
        <a:xfrm>
          <a:off x="0" y="0"/>
          <a:ext cx="0" cy="0"/>
          <a:chOff x="0" y="0"/>
          <a:chExt cx="0" cy="0"/>
        </a:xfrm>
      </p:grpSpPr>
      <p:sp>
        <p:nvSpPr>
          <p:cNvPr id="415" name="Google Shape;415;p5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16" name="Google Shape;416;p52"/>
          <p:cNvSpPr/>
          <p:nvPr/>
        </p:nvSpPr>
        <p:spPr>
          <a:xfrm>
            <a:off x="206187" y="2488757"/>
            <a:ext cx="11775141" cy="1900363"/>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b="0" i="0" u="none" strike="noStrike" cap="none">
              <a:solidFill>
                <a:schemeClr val="lt1"/>
              </a:solidFill>
              <a:latin typeface="Calibri"/>
              <a:ea typeface="Calibri"/>
              <a:cs typeface="Calibri"/>
              <a:sym typeface="Calibri"/>
            </a:endParaRPr>
          </a:p>
        </p:txBody>
      </p:sp>
      <p:sp>
        <p:nvSpPr>
          <p:cNvPr id="417" name="Google Shape;417;p52"/>
          <p:cNvSpPr txBox="1">
            <a:spLocks noGrp="1"/>
          </p:cNvSpPr>
          <p:nvPr>
            <p:ph type="ctrTitle"/>
          </p:nvPr>
        </p:nvSpPr>
        <p:spPr>
          <a:xfrm>
            <a:off x="717177" y="2488757"/>
            <a:ext cx="10784542" cy="1900363"/>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accent5"/>
              </a:buClr>
              <a:buSzPts val="6800"/>
              <a:buFont typeface="Calibri"/>
              <a:buNone/>
              <a:defRPr sz="68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8" name="Google Shape;418;p5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2A7CE09-77AD-4C74-AB15-79A62266BDAE}" type="datetime1">
              <a:rPr lang="en-US" smtClean="0"/>
              <a:t>1/9/2024</a:t>
            </a:fld>
            <a:endParaRPr/>
          </a:p>
        </p:txBody>
      </p:sp>
      <p:sp>
        <p:nvSpPr>
          <p:cNvPr id="419" name="Google Shape;419;p5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20" name="Google Shape;420;p5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21" name="Google Shape;421;p52" descr="Oregon Department of Education Logo"/>
          <p:cNvPicPr preferRelativeResize="0"/>
          <p:nvPr/>
        </p:nvPicPr>
        <p:blipFill rotWithShape="1">
          <a:blip r:embed="rId2">
            <a:alphaModFix/>
          </a:blip>
          <a:srcRect/>
          <a:stretch/>
        </p:blipFill>
        <p:spPr>
          <a:xfrm>
            <a:off x="5033770" y="214049"/>
            <a:ext cx="2124460" cy="2167132"/>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5"/>
        </a:solidFill>
        <a:effectLst/>
      </p:bgPr>
    </p:bg>
    <p:spTree>
      <p:nvGrpSpPr>
        <p:cNvPr id="1" name="Shape 422"/>
        <p:cNvGrpSpPr/>
        <p:nvPr/>
      </p:nvGrpSpPr>
      <p:grpSpPr>
        <a:xfrm>
          <a:off x="0" y="0"/>
          <a:ext cx="0" cy="0"/>
          <a:chOff x="0" y="0"/>
          <a:chExt cx="0" cy="0"/>
        </a:xfrm>
      </p:grpSpPr>
      <p:sp>
        <p:nvSpPr>
          <p:cNvPr id="423" name="Google Shape;423;p5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4" name="Google Shape;424;p53"/>
          <p:cNvSpPr/>
          <p:nvPr/>
        </p:nvSpPr>
        <p:spPr>
          <a:xfrm>
            <a:off x="206188" y="215153"/>
            <a:ext cx="11775141" cy="1397364"/>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25" name="Google Shape;425;p5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6" name="Google Shape;426;p5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D4FB7D6A-0F99-433D-81AB-F3CEE1B68401}" type="datetime1">
              <a:rPr lang="en-US" smtClean="0"/>
              <a:t>1/9/2024</a:t>
            </a:fld>
            <a:endParaRPr/>
          </a:p>
        </p:txBody>
      </p:sp>
      <p:sp>
        <p:nvSpPr>
          <p:cNvPr id="427" name="Google Shape;427;p5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28" name="Google Shape;428;p5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29" name="Google Shape;429;p5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5"/>
        </a:solidFill>
        <a:effectLst/>
      </p:bgPr>
    </p:bg>
    <p:spTree>
      <p:nvGrpSpPr>
        <p:cNvPr id="1" name="Shape 430"/>
        <p:cNvGrpSpPr/>
        <p:nvPr/>
      </p:nvGrpSpPr>
      <p:grpSpPr>
        <a:xfrm>
          <a:off x="0" y="0"/>
          <a:ext cx="0" cy="0"/>
          <a:chOff x="0" y="0"/>
          <a:chExt cx="0" cy="0"/>
        </a:xfrm>
      </p:grpSpPr>
      <p:sp>
        <p:nvSpPr>
          <p:cNvPr id="431" name="Google Shape;431;p54"/>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2" name="Google Shape;432;p54"/>
          <p:cNvSpPr/>
          <p:nvPr/>
        </p:nvSpPr>
        <p:spPr>
          <a:xfrm>
            <a:off x="206189" y="215153"/>
            <a:ext cx="4730470" cy="6432176"/>
          </a:xfrm>
          <a:prstGeom prst="rect">
            <a:avLst/>
          </a:prstGeom>
          <a:solidFill>
            <a:srgbClr val="F0F4E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33" name="Google Shape;433;p54"/>
          <p:cNvSpPr txBox="1">
            <a:spLocks noGrp="1"/>
          </p:cNvSpPr>
          <p:nvPr>
            <p:ph type="title"/>
          </p:nvPr>
        </p:nvSpPr>
        <p:spPr>
          <a:xfrm>
            <a:off x="717177" y="779645"/>
            <a:ext cx="3931826" cy="2542395"/>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5"/>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4" name="Google Shape;434;p54"/>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35" name="Google Shape;435;p54"/>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6FAFB77-C194-4836-8E9C-B87EE66DC79F}" type="datetime1">
              <a:rPr lang="en-US" smtClean="0"/>
              <a:t>1/9/2024</a:t>
            </a:fld>
            <a:endParaRPr/>
          </a:p>
        </p:txBody>
      </p:sp>
      <p:sp>
        <p:nvSpPr>
          <p:cNvPr id="436" name="Google Shape;436;p54"/>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37" name="Google Shape;437;p54"/>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38" name="Google Shape;438;p54"/>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accent5"/>
        </a:solidFill>
        <a:effectLst/>
      </p:bgPr>
    </p:bg>
    <p:spTree>
      <p:nvGrpSpPr>
        <p:cNvPr id="1" name="Shape 439"/>
        <p:cNvGrpSpPr/>
        <p:nvPr/>
      </p:nvGrpSpPr>
      <p:grpSpPr>
        <a:xfrm>
          <a:off x="0" y="0"/>
          <a:ext cx="0" cy="0"/>
          <a:chOff x="0" y="0"/>
          <a:chExt cx="0" cy="0"/>
        </a:xfrm>
      </p:grpSpPr>
      <p:sp>
        <p:nvSpPr>
          <p:cNvPr id="440" name="Google Shape;440;p55"/>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1" name="Google Shape;441;p55"/>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2" name="Google Shape;442;p55"/>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2CF114F6-D798-4098-B72E-BE0898F2B2DE}" type="datetime1">
              <a:rPr lang="en-US" smtClean="0"/>
              <a:t>1/9/2024</a:t>
            </a:fld>
            <a:endParaRPr/>
          </a:p>
        </p:txBody>
      </p:sp>
      <p:sp>
        <p:nvSpPr>
          <p:cNvPr id="443" name="Google Shape;443;p55"/>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44" name="Google Shape;444;p55"/>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wo Content" type="twoObj">
  <p:cSld name="TWO_OBJECTS">
    <p:bg>
      <p:bgPr>
        <a:solidFill>
          <a:schemeClr val="accent5"/>
        </a:solidFill>
        <a:effectLst/>
      </p:bgPr>
    </p:bg>
    <p:spTree>
      <p:nvGrpSpPr>
        <p:cNvPr id="1" name="Shape 445"/>
        <p:cNvGrpSpPr/>
        <p:nvPr/>
      </p:nvGrpSpPr>
      <p:grpSpPr>
        <a:xfrm>
          <a:off x="0" y="0"/>
          <a:ext cx="0" cy="0"/>
          <a:chOff x="0" y="0"/>
          <a:chExt cx="0" cy="0"/>
        </a:xfrm>
      </p:grpSpPr>
      <p:sp>
        <p:nvSpPr>
          <p:cNvPr id="446" name="Google Shape;446;p5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7" name="Google Shape;447;p56"/>
          <p:cNvSpPr txBox="1">
            <a:spLocks noGrp="1"/>
          </p:cNvSpPr>
          <p:nvPr>
            <p:ph type="body" idx="1"/>
          </p:nvPr>
        </p:nvSpPr>
        <p:spPr>
          <a:xfrm>
            <a:off x="717176" y="1825625"/>
            <a:ext cx="5302624"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8" name="Google Shape;448;p56"/>
          <p:cNvSpPr txBox="1">
            <a:spLocks noGrp="1"/>
          </p:cNvSpPr>
          <p:nvPr>
            <p:ph type="body" idx="2"/>
          </p:nvPr>
        </p:nvSpPr>
        <p:spPr>
          <a:xfrm>
            <a:off x="6172200" y="1825625"/>
            <a:ext cx="5329518" cy="410604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9" name="Google Shape;449;p56"/>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F1B1E160-3552-456F-8BA8-B4C619C2181D}" type="datetime1">
              <a:rPr lang="en-US" smtClean="0"/>
              <a:t>1/9/2024</a:t>
            </a:fld>
            <a:endParaRPr/>
          </a:p>
        </p:txBody>
      </p:sp>
      <p:sp>
        <p:nvSpPr>
          <p:cNvPr id="450" name="Google Shape;450;p56"/>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51" name="Google Shape;451;p56"/>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Comparison">
  <p:cSld name="Comparison">
    <p:bg>
      <p:bgPr>
        <a:solidFill>
          <a:schemeClr val="accent5"/>
        </a:solidFill>
        <a:effectLst/>
      </p:bgPr>
    </p:bg>
    <p:spTree>
      <p:nvGrpSpPr>
        <p:cNvPr id="1" name="Shape 452"/>
        <p:cNvGrpSpPr/>
        <p:nvPr/>
      </p:nvGrpSpPr>
      <p:grpSpPr>
        <a:xfrm>
          <a:off x="0" y="0"/>
          <a:ext cx="0" cy="0"/>
          <a:chOff x="0" y="0"/>
          <a:chExt cx="0" cy="0"/>
        </a:xfrm>
      </p:grpSpPr>
      <p:sp>
        <p:nvSpPr>
          <p:cNvPr id="453" name="Google Shape;453;p57"/>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4" name="Google Shape;454;p57"/>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5" name="Google Shape;455;p57"/>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5"/>
              </a:buClr>
              <a:buSzPts val="3200"/>
              <a:buNone/>
              <a:defRPr sz="3200" b="0">
                <a:solidFill>
                  <a:schemeClr val="accent5"/>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6" name="Google Shape;456;p57"/>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7" name="Google Shape;457;p5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041266E-D64F-4C73-A241-D51D5F5BC167}" type="datetime1">
              <a:rPr lang="en-US" smtClean="0"/>
              <a:t>1/9/2024</a:t>
            </a:fld>
            <a:endParaRPr/>
          </a:p>
        </p:txBody>
      </p:sp>
      <p:sp>
        <p:nvSpPr>
          <p:cNvPr id="458" name="Google Shape;458;p5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59" name="Google Shape;459;p5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60" name="Google Shape;460;p5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matchingName="Title Only">
  <p:cSld name="Title Only">
    <p:bg>
      <p:bgPr>
        <a:solidFill>
          <a:schemeClr val="accent5"/>
        </a:solidFill>
        <a:effectLst/>
      </p:bgPr>
    </p:bg>
    <p:spTree>
      <p:nvGrpSpPr>
        <p:cNvPr id="1" name="Shape 461"/>
        <p:cNvGrpSpPr/>
        <p:nvPr/>
      </p:nvGrpSpPr>
      <p:grpSpPr>
        <a:xfrm>
          <a:off x="0" y="0"/>
          <a:ext cx="0" cy="0"/>
          <a:chOff x="0" y="0"/>
          <a:chExt cx="0" cy="0"/>
        </a:xfrm>
      </p:grpSpPr>
      <p:sp>
        <p:nvSpPr>
          <p:cNvPr id="462" name="Google Shape;462;p5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463" name="Google Shape;463;p5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59B33A1-7991-4681-9804-860D53C10DD3}" type="datetime1">
              <a:rPr lang="en-US" smtClean="0"/>
              <a:t>1/9/2024</a:t>
            </a:fld>
            <a:endParaRPr/>
          </a:p>
        </p:txBody>
      </p:sp>
      <p:sp>
        <p:nvSpPr>
          <p:cNvPr id="464" name="Google Shape;464;p5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65" name="Google Shape;465;p5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66" name="Google Shape;466;p58"/>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5"/>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58"/>
        <p:cNvGrpSpPr/>
        <p:nvPr/>
      </p:nvGrpSpPr>
      <p:grpSpPr>
        <a:xfrm>
          <a:off x="0" y="0"/>
          <a:ext cx="0" cy="0"/>
          <a:chOff x="0" y="0"/>
          <a:chExt cx="0" cy="0"/>
        </a:xfrm>
      </p:grpSpPr>
      <p:sp>
        <p:nvSpPr>
          <p:cNvPr id="59" name="Google Shape;59;p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0" name="Google Shape;60;p7"/>
          <p:cNvSpPr/>
          <p:nvPr/>
        </p:nvSpPr>
        <p:spPr>
          <a:xfrm>
            <a:off x="206188" y="215153"/>
            <a:ext cx="11775141" cy="1397364"/>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1" name="Google Shape;61;p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62" name="Google Shape;62;p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E27BBF7F-2414-4350-97DA-36D06CC4F096}" type="datetime1">
              <a:rPr lang="en-US" smtClean="0"/>
              <a:t>1/9/2024</a:t>
            </a:fld>
            <a:endParaRPr/>
          </a:p>
        </p:txBody>
      </p:sp>
      <p:sp>
        <p:nvSpPr>
          <p:cNvPr id="63" name="Google Shape;63;p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64" name="Google Shape;64;p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5" name="Google Shape;65;p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matchingName="Blank">
  <p:cSld name="Blank">
    <p:bg>
      <p:bgPr>
        <a:solidFill>
          <a:schemeClr val="accent5"/>
        </a:solidFill>
        <a:effectLst/>
      </p:bgPr>
    </p:bg>
    <p:spTree>
      <p:nvGrpSpPr>
        <p:cNvPr id="1" name="Shape 467"/>
        <p:cNvGrpSpPr/>
        <p:nvPr/>
      </p:nvGrpSpPr>
      <p:grpSpPr>
        <a:xfrm>
          <a:off x="0" y="0"/>
          <a:ext cx="0" cy="0"/>
          <a:chOff x="0" y="0"/>
          <a:chExt cx="0" cy="0"/>
        </a:xfrm>
      </p:grpSpPr>
      <p:sp>
        <p:nvSpPr>
          <p:cNvPr id="468" name="Google Shape;468;p5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469" name="Google Shape;469;p5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413AB00-E79D-469E-8CD1-3E137897CDF6}" type="datetime1">
              <a:rPr lang="en-US" smtClean="0"/>
              <a:t>1/9/2024</a:t>
            </a:fld>
            <a:endParaRPr/>
          </a:p>
        </p:txBody>
      </p:sp>
      <p:sp>
        <p:nvSpPr>
          <p:cNvPr id="470" name="Google Shape;470;p5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71" name="Google Shape;471;p5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72" name="Google Shape;472;p59"/>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5"/>
        </a:solidFill>
        <a:effectLst/>
      </p:bgPr>
    </p:bg>
    <p:spTree>
      <p:nvGrpSpPr>
        <p:cNvPr id="1" name="Shape 473"/>
        <p:cNvGrpSpPr/>
        <p:nvPr/>
      </p:nvGrpSpPr>
      <p:grpSpPr>
        <a:xfrm>
          <a:off x="0" y="0"/>
          <a:ext cx="0" cy="0"/>
          <a:chOff x="0" y="0"/>
          <a:chExt cx="0" cy="0"/>
        </a:xfrm>
      </p:grpSpPr>
      <p:sp>
        <p:nvSpPr>
          <p:cNvPr id="474" name="Google Shape;474;p6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75" name="Google Shape;475;p60"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476" name="Google Shape;476;p60"/>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5"/>
              </a:buClr>
              <a:buSzPts val="12000"/>
              <a:buFont typeface="Calibri"/>
              <a:buNone/>
              <a:defRPr sz="12000">
                <a:solidFill>
                  <a:schemeClr val="accent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7" name="Google Shape;477;p6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C3C49BB0-ED9E-4F4F-AE1E-763DA7E8731C}" type="datetime1">
              <a:rPr lang="en-US" smtClean="0"/>
              <a:t>1/9/2024</a:t>
            </a:fld>
            <a:endParaRPr/>
          </a:p>
        </p:txBody>
      </p:sp>
      <p:sp>
        <p:nvSpPr>
          <p:cNvPr id="478" name="Google Shape;478;p6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479" name="Google Shape;479;p6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80" name="Google Shape;480;p60"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481" name="Google Shape;481;p60"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482" name="Google Shape;482;p60"/>
          <p:cNvSpPr txBox="1"/>
          <p:nvPr/>
        </p:nvSpPr>
        <p:spPr>
          <a:xfrm>
            <a:off x="2718290" y="4043402"/>
            <a:ext cx="6806709"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491"/>
        <p:cNvGrpSpPr/>
        <p:nvPr/>
      </p:nvGrpSpPr>
      <p:grpSpPr>
        <a:xfrm>
          <a:off x="0" y="0"/>
          <a:ext cx="0" cy="0"/>
          <a:chOff x="0" y="0"/>
          <a:chExt cx="0" cy="0"/>
        </a:xfrm>
      </p:grpSpPr>
      <p:sp>
        <p:nvSpPr>
          <p:cNvPr id="492" name="Google Shape;492;p62"/>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3" name="Google Shape;493;p62"/>
          <p:cNvSpPr txBox="1">
            <a:spLocks noGrp="1"/>
          </p:cNvSpPr>
          <p:nvPr>
            <p:ph type="body" idx="1"/>
          </p:nvPr>
        </p:nvSpPr>
        <p:spPr>
          <a:xfrm>
            <a:off x="717176" y="1825625"/>
            <a:ext cx="10784400" cy="4109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494" name="Google Shape;494;p62"/>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0600C26C-436E-41E5-A180-14E8C92BE301}" type="datetime1">
              <a:rPr lang="en-US" smtClean="0"/>
              <a:t>1/9/2024</a:t>
            </a:fld>
            <a:endParaRPr/>
          </a:p>
        </p:txBody>
      </p:sp>
      <p:sp>
        <p:nvSpPr>
          <p:cNvPr id="495" name="Google Shape;495;p62"/>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496" name="Google Shape;496;p62"/>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matchingName="Follow Us">
  <p:cSld name="Follow Us">
    <p:bg>
      <p:bgPr>
        <a:solidFill>
          <a:schemeClr val="accent1"/>
        </a:solidFill>
        <a:effectLst/>
      </p:bgPr>
    </p:bg>
    <p:spTree>
      <p:nvGrpSpPr>
        <p:cNvPr id="1" name="Shape 497"/>
        <p:cNvGrpSpPr/>
        <p:nvPr/>
      </p:nvGrpSpPr>
      <p:grpSpPr>
        <a:xfrm>
          <a:off x="0" y="0"/>
          <a:ext cx="0" cy="0"/>
          <a:chOff x="0" y="0"/>
          <a:chExt cx="0" cy="0"/>
        </a:xfrm>
      </p:grpSpPr>
      <p:sp>
        <p:nvSpPr>
          <p:cNvPr id="498" name="Google Shape;498;p63"/>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499" name="Google Shape;499;p63"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500" name="Google Shape;500;p63"/>
          <p:cNvSpPr txBox="1">
            <a:spLocks noGrp="1"/>
          </p:cNvSpPr>
          <p:nvPr>
            <p:ph type="ctrTitle"/>
          </p:nvPr>
        </p:nvSpPr>
        <p:spPr>
          <a:xfrm>
            <a:off x="1524000" y="1499125"/>
            <a:ext cx="9144000" cy="2387700"/>
          </a:xfrm>
          <a:prstGeom prst="rect">
            <a:avLst/>
          </a:prstGeom>
          <a:noFill/>
          <a:ln>
            <a:noFill/>
          </a:ln>
        </p:spPr>
        <p:txBody>
          <a:bodyPr spcFirstLastPara="1" wrap="square" lIns="91425" tIns="45700" rIns="91425" bIns="45700" anchor="b" anchorCtr="0">
            <a:noAutofit/>
          </a:bodyPr>
          <a:lstStyle>
            <a:lvl1pPr lvl="0" algn="ctr" rtl="0">
              <a:lnSpc>
                <a:spcPct val="90000"/>
              </a:lnSpc>
              <a:spcBef>
                <a:spcPts val="0"/>
              </a:spcBef>
              <a:spcAft>
                <a:spcPts val="0"/>
              </a:spcAft>
              <a:buClr>
                <a:schemeClr val="accent1"/>
              </a:buClr>
              <a:buSzPts val="12000"/>
              <a:buFont typeface="Calibri"/>
              <a:buNone/>
              <a:defRPr sz="12000">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1" name="Google Shape;501;p63"/>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B6BA6CAF-2D6B-4B57-9EB7-8691A9FA357B}" type="datetime1">
              <a:rPr lang="en-US" smtClean="0"/>
              <a:t>1/9/2024</a:t>
            </a:fld>
            <a:endParaRPr/>
          </a:p>
        </p:txBody>
      </p:sp>
      <p:sp>
        <p:nvSpPr>
          <p:cNvPr id="502" name="Google Shape;502;p63"/>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03" name="Google Shape;503;p63"/>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504" name="Google Shape;504;p63" descr="Twitter icon"/>
          <p:cNvPicPr preferRelativeResize="0"/>
          <p:nvPr/>
        </p:nvPicPr>
        <p:blipFill rotWithShape="1">
          <a:blip r:embed="rId3">
            <a:alphaModFix/>
          </a:blip>
          <a:srcRect/>
          <a:stretch/>
        </p:blipFill>
        <p:spPr>
          <a:xfrm>
            <a:off x="2718290" y="4043402"/>
            <a:ext cx="500040" cy="500040"/>
          </a:xfrm>
          <a:prstGeom prst="rect">
            <a:avLst/>
          </a:prstGeom>
          <a:noFill/>
          <a:ln>
            <a:noFill/>
          </a:ln>
        </p:spPr>
      </p:pic>
      <p:pic>
        <p:nvPicPr>
          <p:cNvPr id="505" name="Google Shape;505;p63" descr="Facebook icon"/>
          <p:cNvPicPr preferRelativeResize="0"/>
          <p:nvPr/>
        </p:nvPicPr>
        <p:blipFill rotWithShape="1">
          <a:blip r:embed="rId4">
            <a:alphaModFix/>
          </a:blip>
          <a:srcRect/>
          <a:stretch/>
        </p:blipFill>
        <p:spPr>
          <a:xfrm>
            <a:off x="9024960" y="4043402"/>
            <a:ext cx="500040" cy="500040"/>
          </a:xfrm>
          <a:prstGeom prst="rect">
            <a:avLst/>
          </a:prstGeom>
          <a:noFill/>
          <a:ln>
            <a:noFill/>
          </a:ln>
        </p:spPr>
      </p:pic>
      <p:sp>
        <p:nvSpPr>
          <p:cNvPr id="506" name="Google Shape;506;p63"/>
          <p:cNvSpPr txBox="1"/>
          <p:nvPr/>
        </p:nvSpPr>
        <p:spPr>
          <a:xfrm>
            <a:off x="2718290" y="4043402"/>
            <a:ext cx="6806700" cy="46170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chemeClr val="accent1"/>
              </a:buClr>
              <a:buSzPts val="2400"/>
              <a:buFont typeface="Calibri"/>
              <a:buNone/>
            </a:pPr>
            <a:r>
              <a:rPr lang="en-US" sz="2400" b="0" i="0" u="none" strike="noStrike" cap="none">
                <a:solidFill>
                  <a:schemeClr val="accent1"/>
                </a:solidFill>
                <a:latin typeface="Calibri"/>
                <a:ea typeface="Calibri"/>
                <a:cs typeface="Calibri"/>
                <a:sym typeface="Calibri"/>
              </a:rPr>
              <a:t>twitter.com/ORDeptEd | fb.com/ORDeptEd</a:t>
            </a:r>
            <a:endParaRPr sz="2400" b="0" i="0" u="none" strike="noStrike" cap="none">
              <a:solidFill>
                <a:schemeClr val="accent1"/>
              </a:solidFill>
              <a:latin typeface="Calibri"/>
              <a:ea typeface="Calibri"/>
              <a:cs typeface="Calibri"/>
              <a:sym typeface="Calibri"/>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07"/>
        <p:cNvGrpSpPr/>
        <p:nvPr/>
      </p:nvGrpSpPr>
      <p:grpSpPr>
        <a:xfrm>
          <a:off x="0" y="0"/>
          <a:ext cx="0" cy="0"/>
          <a:chOff x="0" y="0"/>
          <a:chExt cx="0" cy="0"/>
        </a:xfrm>
      </p:grpSpPr>
      <p:sp>
        <p:nvSpPr>
          <p:cNvPr id="508" name="Google Shape;508;p64"/>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9" name="Google Shape;509;p64"/>
          <p:cNvSpPr txBox="1">
            <a:spLocks noGrp="1"/>
          </p:cNvSpPr>
          <p:nvPr>
            <p:ph type="body" idx="1"/>
          </p:nvPr>
        </p:nvSpPr>
        <p:spPr>
          <a:xfrm>
            <a:off x="717176" y="1825625"/>
            <a:ext cx="5302500" cy="4106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10" name="Google Shape;510;p64"/>
          <p:cNvSpPr txBox="1">
            <a:spLocks noGrp="1"/>
          </p:cNvSpPr>
          <p:nvPr>
            <p:ph type="body" idx="2"/>
          </p:nvPr>
        </p:nvSpPr>
        <p:spPr>
          <a:xfrm>
            <a:off x="6172200" y="1825625"/>
            <a:ext cx="5329500" cy="4106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11" name="Google Shape;511;p64"/>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9A1B3D4E-76A7-4E11-8217-E37F411F98BB}" type="datetime1">
              <a:rPr lang="en-US" smtClean="0"/>
              <a:t>1/9/2024</a:t>
            </a:fld>
            <a:endParaRPr/>
          </a:p>
        </p:txBody>
      </p:sp>
      <p:sp>
        <p:nvSpPr>
          <p:cNvPr id="512" name="Google Shape;512;p64"/>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13" name="Google Shape;513;p64"/>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bg>
      <p:bgPr>
        <a:solidFill>
          <a:schemeClr val="accent1"/>
        </a:solidFill>
        <a:effectLst/>
      </p:bgPr>
    </p:bg>
    <p:spTree>
      <p:nvGrpSpPr>
        <p:cNvPr id="1" name="Shape 514"/>
        <p:cNvGrpSpPr/>
        <p:nvPr/>
      </p:nvGrpSpPr>
      <p:grpSpPr>
        <a:xfrm>
          <a:off x="0" y="0"/>
          <a:ext cx="0" cy="0"/>
          <a:chOff x="0" y="0"/>
          <a:chExt cx="0" cy="0"/>
        </a:xfrm>
      </p:grpSpPr>
      <p:sp>
        <p:nvSpPr>
          <p:cNvPr id="515" name="Google Shape;515;p65"/>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16" name="Google Shape;516;p65"/>
          <p:cNvSpPr/>
          <p:nvPr/>
        </p:nvSpPr>
        <p:spPr>
          <a:xfrm>
            <a:off x="206188" y="5948082"/>
            <a:ext cx="11775000" cy="699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17" name="Google Shape;517;p65" descr="Decorative line break"/>
          <p:cNvPicPr preferRelativeResize="0"/>
          <p:nvPr/>
        </p:nvPicPr>
        <p:blipFill rotWithShape="1">
          <a:blip r:embed="rId2">
            <a:alphaModFix/>
          </a:blip>
          <a:srcRect/>
          <a:stretch/>
        </p:blipFill>
        <p:spPr>
          <a:xfrm>
            <a:off x="5452870" y="3472133"/>
            <a:ext cx="1286259" cy="24384"/>
          </a:xfrm>
          <a:prstGeom prst="rect">
            <a:avLst/>
          </a:prstGeom>
          <a:noFill/>
          <a:ln>
            <a:noFill/>
          </a:ln>
        </p:spPr>
      </p:pic>
      <p:sp>
        <p:nvSpPr>
          <p:cNvPr id="518" name="Google Shape;518;p65"/>
          <p:cNvSpPr txBox="1">
            <a:spLocks noGrp="1"/>
          </p:cNvSpPr>
          <p:nvPr>
            <p:ph type="ctrTitle"/>
          </p:nvPr>
        </p:nvSpPr>
        <p:spPr>
          <a:xfrm>
            <a:off x="1524000" y="2486701"/>
            <a:ext cx="9144000" cy="1023300"/>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accent1"/>
              </a:buClr>
              <a:buSzPts val="5400"/>
              <a:buFont typeface="Calibri"/>
              <a:buNone/>
              <a:defRPr sz="5400">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19" name="Google Shape;519;p65"/>
          <p:cNvSpPr txBox="1">
            <a:spLocks noGrp="1"/>
          </p:cNvSpPr>
          <p:nvPr>
            <p:ph type="subTitle" idx="1"/>
          </p:nvPr>
        </p:nvSpPr>
        <p:spPr>
          <a:xfrm>
            <a:off x="1524000" y="3602038"/>
            <a:ext cx="9144000" cy="16557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accent1"/>
              </a:buClr>
              <a:buSzPts val="2400"/>
              <a:buNone/>
              <a:defRPr sz="2400">
                <a:solidFill>
                  <a:schemeClr val="accent1"/>
                </a:solidFill>
              </a:defRPr>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
        <p:nvSpPr>
          <p:cNvPr id="520" name="Google Shape;520;p65"/>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2F9E5674-038B-48A3-A09F-31D2A06AFA45}" type="datetime1">
              <a:rPr lang="en-US" smtClean="0"/>
              <a:t>1/9/2024</a:t>
            </a:fld>
            <a:endParaRPr/>
          </a:p>
        </p:txBody>
      </p:sp>
      <p:sp>
        <p:nvSpPr>
          <p:cNvPr id="521" name="Google Shape;521;p65"/>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22" name="Google Shape;522;p65"/>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523" name="Google Shape;523;p65" descr="Oregon Department of Education Logo"/>
          <p:cNvPicPr preferRelativeResize="0"/>
          <p:nvPr/>
        </p:nvPicPr>
        <p:blipFill rotWithShape="1">
          <a:blip r:embed="rId3">
            <a:alphaModFix/>
          </a:blip>
          <a:srcRect/>
          <a:stretch/>
        </p:blipFill>
        <p:spPr>
          <a:xfrm>
            <a:off x="5033770" y="214049"/>
            <a:ext cx="2124459" cy="2167132"/>
          </a:xfrm>
          <a:prstGeom prst="rect">
            <a:avLst/>
          </a:prstGeom>
          <a:noFill/>
          <a:ln>
            <a:noFill/>
          </a:ln>
        </p:spPr>
      </p:pic>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matchingName="Section Header">
  <p:cSld name="Section Header">
    <p:bg>
      <p:bgPr>
        <a:solidFill>
          <a:schemeClr val="accent1"/>
        </a:solidFill>
        <a:effectLst/>
      </p:bgPr>
    </p:bg>
    <p:spTree>
      <p:nvGrpSpPr>
        <p:cNvPr id="1" name="Shape 524"/>
        <p:cNvGrpSpPr/>
        <p:nvPr/>
      </p:nvGrpSpPr>
      <p:grpSpPr>
        <a:xfrm>
          <a:off x="0" y="0"/>
          <a:ext cx="0" cy="0"/>
          <a:chOff x="0" y="0"/>
          <a:chExt cx="0" cy="0"/>
        </a:xfrm>
      </p:grpSpPr>
      <p:sp>
        <p:nvSpPr>
          <p:cNvPr id="525" name="Google Shape;525;p66"/>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26" name="Google Shape;526;p66"/>
          <p:cNvSpPr/>
          <p:nvPr/>
        </p:nvSpPr>
        <p:spPr>
          <a:xfrm>
            <a:off x="206187" y="2488757"/>
            <a:ext cx="11775000" cy="19005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600"/>
              <a:buFont typeface="Arial"/>
              <a:buNone/>
            </a:pPr>
            <a:endParaRPr sz="1600" b="0" i="0" u="none" strike="noStrike" cap="none">
              <a:solidFill>
                <a:schemeClr val="lt1"/>
              </a:solidFill>
              <a:latin typeface="Calibri"/>
              <a:ea typeface="Calibri"/>
              <a:cs typeface="Calibri"/>
              <a:sym typeface="Calibri"/>
            </a:endParaRPr>
          </a:p>
        </p:txBody>
      </p:sp>
      <p:sp>
        <p:nvSpPr>
          <p:cNvPr id="527" name="Google Shape;527;p66"/>
          <p:cNvSpPr txBox="1">
            <a:spLocks noGrp="1"/>
          </p:cNvSpPr>
          <p:nvPr>
            <p:ph type="ctrTitle"/>
          </p:nvPr>
        </p:nvSpPr>
        <p:spPr>
          <a:xfrm>
            <a:off x="717177" y="2488757"/>
            <a:ext cx="10784400" cy="1900500"/>
          </a:xfrm>
          <a:prstGeom prst="rect">
            <a:avLst/>
          </a:prstGeom>
          <a:noFill/>
          <a:ln>
            <a:noFill/>
          </a:ln>
        </p:spPr>
        <p:txBody>
          <a:bodyPr spcFirstLastPara="1" wrap="square" lIns="91425" tIns="45700" rIns="91425" bIns="45700" anchor="ctr" anchorCtr="0">
            <a:noAutofit/>
          </a:bodyPr>
          <a:lstStyle>
            <a:lvl1pPr lvl="0" algn="ctr" rtl="0">
              <a:lnSpc>
                <a:spcPct val="90000"/>
              </a:lnSpc>
              <a:spcBef>
                <a:spcPts val="0"/>
              </a:spcBef>
              <a:spcAft>
                <a:spcPts val="0"/>
              </a:spcAft>
              <a:buClr>
                <a:schemeClr val="accent1"/>
              </a:buClr>
              <a:buSzPts val="6800"/>
              <a:buFont typeface="Calibri"/>
              <a:buNone/>
              <a:defRPr sz="6800">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28" name="Google Shape;528;p66"/>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36EA3B1F-C0E5-482E-A967-A90E00D7DCF1}" type="datetime1">
              <a:rPr lang="en-US" smtClean="0"/>
              <a:t>1/9/2024</a:t>
            </a:fld>
            <a:endParaRPr/>
          </a:p>
        </p:txBody>
      </p:sp>
      <p:sp>
        <p:nvSpPr>
          <p:cNvPr id="529" name="Google Shape;529;p66"/>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30" name="Google Shape;530;p66"/>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531" name="Google Shape;531;p66" descr="Oregon Department of Education Logo"/>
          <p:cNvPicPr preferRelativeResize="0"/>
          <p:nvPr/>
        </p:nvPicPr>
        <p:blipFill rotWithShape="1">
          <a:blip r:embed="rId2">
            <a:alphaModFix/>
          </a:blip>
          <a:srcRect/>
          <a:stretch/>
        </p:blipFill>
        <p:spPr>
          <a:xfrm>
            <a:off x="5033770" y="214049"/>
            <a:ext cx="2124459" cy="2167132"/>
          </a:xfrm>
          <a:prstGeom prst="rect">
            <a:avLst/>
          </a:prstGeom>
          <a:noFill/>
          <a:ln>
            <a:noFill/>
          </a:ln>
        </p:spPr>
      </p:pic>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matchingName="Title Bar and Content">
  <p:cSld name="Title Bar and Content">
    <p:bg>
      <p:bgPr>
        <a:solidFill>
          <a:schemeClr val="accent1"/>
        </a:solidFill>
        <a:effectLst/>
      </p:bgPr>
    </p:bg>
    <p:spTree>
      <p:nvGrpSpPr>
        <p:cNvPr id="1" name="Shape 532"/>
        <p:cNvGrpSpPr/>
        <p:nvPr/>
      </p:nvGrpSpPr>
      <p:grpSpPr>
        <a:xfrm>
          <a:off x="0" y="0"/>
          <a:ext cx="0" cy="0"/>
          <a:chOff x="0" y="0"/>
          <a:chExt cx="0" cy="0"/>
        </a:xfrm>
      </p:grpSpPr>
      <p:sp>
        <p:nvSpPr>
          <p:cNvPr id="533" name="Google Shape;533;p67"/>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4" name="Google Shape;534;p67"/>
          <p:cNvSpPr/>
          <p:nvPr/>
        </p:nvSpPr>
        <p:spPr>
          <a:xfrm>
            <a:off x="206188" y="215153"/>
            <a:ext cx="11775000" cy="13974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35" name="Google Shape;535;p67"/>
          <p:cNvSpPr txBox="1">
            <a:spLocks noGrp="1"/>
          </p:cNvSpPr>
          <p:nvPr>
            <p:ph type="body" idx="1"/>
          </p:nvPr>
        </p:nvSpPr>
        <p:spPr>
          <a:xfrm>
            <a:off x="717176" y="1825625"/>
            <a:ext cx="10784400" cy="41091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36" name="Google Shape;536;p67"/>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80FAE74C-3D6F-4A0C-9C9E-BA74CBF9807D}" type="datetime1">
              <a:rPr lang="en-US" smtClean="0"/>
              <a:t>1/9/2024</a:t>
            </a:fld>
            <a:endParaRPr/>
          </a:p>
        </p:txBody>
      </p:sp>
      <p:sp>
        <p:nvSpPr>
          <p:cNvPr id="537" name="Google Shape;537;p67"/>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38" name="Google Shape;538;p67"/>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39" name="Google Shape;539;p67"/>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540"/>
        <p:cNvGrpSpPr/>
        <p:nvPr/>
      </p:nvGrpSpPr>
      <p:grpSpPr>
        <a:xfrm>
          <a:off x="0" y="0"/>
          <a:ext cx="0" cy="0"/>
          <a:chOff x="0" y="0"/>
          <a:chExt cx="0" cy="0"/>
        </a:xfrm>
      </p:grpSpPr>
      <p:sp>
        <p:nvSpPr>
          <p:cNvPr id="541" name="Google Shape;541;p68"/>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2" name="Google Shape;542;p68"/>
          <p:cNvSpPr/>
          <p:nvPr/>
        </p:nvSpPr>
        <p:spPr>
          <a:xfrm>
            <a:off x="206189" y="215153"/>
            <a:ext cx="4730400" cy="64323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43" name="Google Shape;543;p68"/>
          <p:cNvSpPr txBox="1">
            <a:spLocks noGrp="1"/>
          </p:cNvSpPr>
          <p:nvPr>
            <p:ph type="title"/>
          </p:nvPr>
        </p:nvSpPr>
        <p:spPr>
          <a:xfrm>
            <a:off x="717177" y="779645"/>
            <a:ext cx="3931800" cy="2525700"/>
          </a:xfrm>
          <a:prstGeom prst="rect">
            <a:avLst/>
          </a:prstGeom>
          <a:noFill/>
          <a:ln>
            <a:noFill/>
          </a:ln>
        </p:spPr>
        <p:txBody>
          <a:bodyPr spcFirstLastPara="1" wrap="square" lIns="91425" tIns="45700" rIns="91425" bIns="45700" anchor="t" anchorCtr="0">
            <a:normAutofit/>
          </a:bodyPr>
          <a:lstStyle>
            <a:lvl1pPr lvl="0" algn="l" rtl="0">
              <a:lnSpc>
                <a:spcPct val="90000"/>
              </a:lnSpc>
              <a:spcBef>
                <a:spcPts val="0"/>
              </a:spcBef>
              <a:spcAft>
                <a:spcPts val="0"/>
              </a:spcAft>
              <a:buClr>
                <a:schemeClr val="accent1"/>
              </a:buClr>
              <a:buSzPts val="4400"/>
              <a:buFont typeface="Calibri"/>
              <a:buNone/>
              <a:defRPr sz="44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4" name="Google Shape;544;p68"/>
          <p:cNvSpPr txBox="1">
            <a:spLocks noGrp="1"/>
          </p:cNvSpPr>
          <p:nvPr>
            <p:ph type="body" idx="1"/>
          </p:nvPr>
        </p:nvSpPr>
        <p:spPr>
          <a:xfrm>
            <a:off x="5183188" y="779647"/>
            <a:ext cx="6172200" cy="5081400"/>
          </a:xfrm>
          <a:prstGeom prst="rect">
            <a:avLst/>
          </a:prstGeom>
          <a:noFill/>
          <a:ln>
            <a:noFill/>
          </a:ln>
        </p:spPr>
        <p:txBody>
          <a:bodyPr spcFirstLastPara="1" wrap="square" lIns="91425" tIns="45700" rIns="91425" bIns="45700" anchor="t" anchorCtr="0">
            <a:normAutofit/>
          </a:bodyPr>
          <a:lstStyle>
            <a:lvl1pPr marL="457200" lvl="0" indent="-381000" algn="l" rtl="0">
              <a:lnSpc>
                <a:spcPct val="90000"/>
              </a:lnSpc>
              <a:spcBef>
                <a:spcPts val="1000"/>
              </a:spcBef>
              <a:spcAft>
                <a:spcPts val="0"/>
              </a:spcAft>
              <a:buClr>
                <a:schemeClr val="dk1"/>
              </a:buClr>
              <a:buSzPts val="2400"/>
              <a:buChar char="•"/>
              <a:defRPr sz="2400"/>
            </a:lvl1pPr>
            <a:lvl2pPr marL="914400" lvl="1" indent="-381000" algn="l" rtl="0">
              <a:lnSpc>
                <a:spcPct val="90000"/>
              </a:lnSpc>
              <a:spcBef>
                <a:spcPts val="500"/>
              </a:spcBef>
              <a:spcAft>
                <a:spcPts val="0"/>
              </a:spcAft>
              <a:buClr>
                <a:schemeClr val="dk1"/>
              </a:buClr>
              <a:buSzPts val="2400"/>
              <a:buChar char="•"/>
              <a:defRPr sz="2400"/>
            </a:lvl2pPr>
            <a:lvl3pPr marL="1371600" lvl="2" indent="-381000" algn="l" rtl="0">
              <a:lnSpc>
                <a:spcPct val="90000"/>
              </a:lnSpc>
              <a:spcBef>
                <a:spcPts val="500"/>
              </a:spcBef>
              <a:spcAft>
                <a:spcPts val="0"/>
              </a:spcAft>
              <a:buClr>
                <a:schemeClr val="dk1"/>
              </a:buClr>
              <a:buSzPts val="2400"/>
              <a:buChar char="•"/>
              <a:defRPr sz="2400"/>
            </a:lvl3pPr>
            <a:lvl4pPr marL="1828800" lvl="3" indent="-381000" algn="l" rtl="0">
              <a:lnSpc>
                <a:spcPct val="90000"/>
              </a:lnSpc>
              <a:spcBef>
                <a:spcPts val="500"/>
              </a:spcBef>
              <a:spcAft>
                <a:spcPts val="0"/>
              </a:spcAft>
              <a:buClr>
                <a:schemeClr val="dk1"/>
              </a:buClr>
              <a:buSzPts val="2400"/>
              <a:buChar char="•"/>
              <a:defRPr sz="2400"/>
            </a:lvl4pPr>
            <a:lvl5pPr marL="2286000" lvl="4" indent="-381000" algn="l" rtl="0">
              <a:lnSpc>
                <a:spcPct val="90000"/>
              </a:lnSpc>
              <a:spcBef>
                <a:spcPts val="500"/>
              </a:spcBef>
              <a:spcAft>
                <a:spcPts val="0"/>
              </a:spcAft>
              <a:buClr>
                <a:schemeClr val="dk1"/>
              </a:buClr>
              <a:buSzPts val="2400"/>
              <a:buChar char="•"/>
              <a:defRPr sz="2400"/>
            </a:lvl5pPr>
            <a:lvl6pPr marL="2743200" lvl="5" indent="-355600" algn="l" rtl="0">
              <a:lnSpc>
                <a:spcPct val="90000"/>
              </a:lnSpc>
              <a:spcBef>
                <a:spcPts val="500"/>
              </a:spcBef>
              <a:spcAft>
                <a:spcPts val="0"/>
              </a:spcAft>
              <a:buClr>
                <a:schemeClr val="dk1"/>
              </a:buClr>
              <a:buSzPts val="2000"/>
              <a:buChar char="•"/>
              <a:defRPr sz="2000"/>
            </a:lvl6pPr>
            <a:lvl7pPr marL="3200400" lvl="6" indent="-355600" algn="l" rtl="0">
              <a:lnSpc>
                <a:spcPct val="90000"/>
              </a:lnSpc>
              <a:spcBef>
                <a:spcPts val="500"/>
              </a:spcBef>
              <a:spcAft>
                <a:spcPts val="0"/>
              </a:spcAft>
              <a:buClr>
                <a:schemeClr val="dk1"/>
              </a:buClr>
              <a:buSzPts val="2000"/>
              <a:buChar char="•"/>
              <a:defRPr sz="2000"/>
            </a:lvl7pPr>
            <a:lvl8pPr marL="3657600" lvl="7" indent="-355600" algn="l" rtl="0">
              <a:lnSpc>
                <a:spcPct val="90000"/>
              </a:lnSpc>
              <a:spcBef>
                <a:spcPts val="500"/>
              </a:spcBef>
              <a:spcAft>
                <a:spcPts val="0"/>
              </a:spcAft>
              <a:buClr>
                <a:schemeClr val="dk1"/>
              </a:buClr>
              <a:buSzPts val="2000"/>
              <a:buChar char="•"/>
              <a:defRPr sz="2000"/>
            </a:lvl8pPr>
            <a:lvl9pPr marL="4114800" lvl="8" indent="-355600" algn="l" rtl="0">
              <a:lnSpc>
                <a:spcPct val="90000"/>
              </a:lnSpc>
              <a:spcBef>
                <a:spcPts val="500"/>
              </a:spcBef>
              <a:spcAft>
                <a:spcPts val="0"/>
              </a:spcAft>
              <a:buClr>
                <a:schemeClr val="dk1"/>
              </a:buClr>
              <a:buSzPts val="2000"/>
              <a:buChar char="•"/>
              <a:defRPr sz="2000"/>
            </a:lvl9pPr>
          </a:lstStyle>
          <a:p>
            <a:endParaRPr/>
          </a:p>
        </p:txBody>
      </p:sp>
      <p:sp>
        <p:nvSpPr>
          <p:cNvPr id="545" name="Google Shape;545;p68"/>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FBEC5F3C-0330-47A3-8933-328E4BD20FCE}" type="datetime1">
              <a:rPr lang="en-US" smtClean="0"/>
              <a:t>1/9/2024</a:t>
            </a:fld>
            <a:endParaRPr/>
          </a:p>
        </p:txBody>
      </p:sp>
      <p:sp>
        <p:nvSpPr>
          <p:cNvPr id="546" name="Google Shape;546;p68"/>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47" name="Google Shape;547;p68"/>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48" name="Google Shape;548;p68"/>
          <p:cNvSpPr>
            <a:spLocks noGrp="1"/>
          </p:cNvSpPr>
          <p:nvPr>
            <p:ph type="pic" idx="2"/>
          </p:nvPr>
        </p:nvSpPr>
        <p:spPr>
          <a:xfrm>
            <a:off x="717177" y="3540125"/>
            <a:ext cx="3931800" cy="2320800"/>
          </a:xfrm>
          <a:prstGeom prst="rect">
            <a:avLst/>
          </a:prstGeom>
          <a:noFill/>
          <a:ln>
            <a:noFill/>
          </a:ln>
        </p:spPr>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49"/>
        <p:cNvGrpSpPr/>
        <p:nvPr/>
      </p:nvGrpSpPr>
      <p:grpSpPr>
        <a:xfrm>
          <a:off x="0" y="0"/>
          <a:ext cx="0" cy="0"/>
          <a:chOff x="0" y="0"/>
          <a:chExt cx="0" cy="0"/>
        </a:xfrm>
      </p:grpSpPr>
      <p:sp>
        <p:nvSpPr>
          <p:cNvPr id="550" name="Google Shape;550;p69"/>
          <p:cNvSpPr txBox="1">
            <a:spLocks noGrp="1"/>
          </p:cNvSpPr>
          <p:nvPr>
            <p:ph type="body" idx="1"/>
          </p:nvPr>
        </p:nvSpPr>
        <p:spPr>
          <a:xfrm>
            <a:off x="717176" y="1681163"/>
            <a:ext cx="5280300" cy="8238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accent1"/>
              </a:buClr>
              <a:buSzPts val="3200"/>
              <a:buNone/>
              <a:defRPr sz="3200" b="0">
                <a:solidFill>
                  <a:schemeClr val="accent1"/>
                </a:solidFill>
              </a:defRPr>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551" name="Google Shape;551;p69"/>
          <p:cNvSpPr txBox="1">
            <a:spLocks noGrp="1"/>
          </p:cNvSpPr>
          <p:nvPr>
            <p:ph type="body" idx="2"/>
          </p:nvPr>
        </p:nvSpPr>
        <p:spPr>
          <a:xfrm>
            <a:off x="717176" y="2505075"/>
            <a:ext cx="5280300" cy="34344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52" name="Google Shape;552;p69"/>
          <p:cNvSpPr txBox="1">
            <a:spLocks noGrp="1"/>
          </p:cNvSpPr>
          <p:nvPr>
            <p:ph type="body" idx="3"/>
          </p:nvPr>
        </p:nvSpPr>
        <p:spPr>
          <a:xfrm>
            <a:off x="6172200" y="1681163"/>
            <a:ext cx="5329500" cy="823800"/>
          </a:xfrm>
          <a:prstGeom prst="rect">
            <a:avLst/>
          </a:prstGeom>
          <a:noFill/>
          <a:ln>
            <a:noFill/>
          </a:ln>
        </p:spPr>
        <p:txBody>
          <a:bodyPr spcFirstLastPara="1" wrap="square" lIns="91425" tIns="45700" rIns="91425" bIns="45700" anchor="t" anchorCtr="0">
            <a:normAutofit/>
          </a:bodyPr>
          <a:lstStyle>
            <a:lvl1pPr marL="457200" lvl="0" indent="-228600" algn="l" rtl="0">
              <a:lnSpc>
                <a:spcPct val="90000"/>
              </a:lnSpc>
              <a:spcBef>
                <a:spcPts val="1000"/>
              </a:spcBef>
              <a:spcAft>
                <a:spcPts val="0"/>
              </a:spcAft>
              <a:buClr>
                <a:schemeClr val="accent1"/>
              </a:buClr>
              <a:buSzPts val="3200"/>
              <a:buNone/>
              <a:defRPr sz="3200" b="0">
                <a:solidFill>
                  <a:schemeClr val="accent1"/>
                </a:solidFill>
              </a:defRPr>
            </a:lvl1pPr>
            <a:lvl2pPr marL="914400" lvl="1" indent="-228600" algn="l" rtl="0">
              <a:lnSpc>
                <a:spcPct val="90000"/>
              </a:lnSpc>
              <a:spcBef>
                <a:spcPts val="500"/>
              </a:spcBef>
              <a:spcAft>
                <a:spcPts val="0"/>
              </a:spcAft>
              <a:buClr>
                <a:schemeClr val="dk1"/>
              </a:buClr>
              <a:buSzPts val="2000"/>
              <a:buNone/>
              <a:defRPr sz="2000" b="1"/>
            </a:lvl2pPr>
            <a:lvl3pPr marL="1371600" lvl="2" indent="-228600" algn="l" rtl="0">
              <a:lnSpc>
                <a:spcPct val="90000"/>
              </a:lnSpc>
              <a:spcBef>
                <a:spcPts val="500"/>
              </a:spcBef>
              <a:spcAft>
                <a:spcPts val="0"/>
              </a:spcAft>
              <a:buClr>
                <a:schemeClr val="dk1"/>
              </a:buClr>
              <a:buSzPts val="1800"/>
              <a:buNone/>
              <a:defRPr sz="1800" b="1"/>
            </a:lvl3pPr>
            <a:lvl4pPr marL="1828800" lvl="3" indent="-228600" algn="l" rtl="0">
              <a:lnSpc>
                <a:spcPct val="90000"/>
              </a:lnSpc>
              <a:spcBef>
                <a:spcPts val="500"/>
              </a:spcBef>
              <a:spcAft>
                <a:spcPts val="0"/>
              </a:spcAft>
              <a:buClr>
                <a:schemeClr val="dk1"/>
              </a:buClr>
              <a:buSzPts val="1600"/>
              <a:buNone/>
              <a:defRPr sz="1600" b="1"/>
            </a:lvl4pPr>
            <a:lvl5pPr marL="2286000" lvl="4" indent="-228600" algn="l" rtl="0">
              <a:lnSpc>
                <a:spcPct val="90000"/>
              </a:lnSpc>
              <a:spcBef>
                <a:spcPts val="500"/>
              </a:spcBef>
              <a:spcAft>
                <a:spcPts val="0"/>
              </a:spcAft>
              <a:buClr>
                <a:schemeClr val="dk1"/>
              </a:buClr>
              <a:buSzPts val="1600"/>
              <a:buNone/>
              <a:defRPr sz="1600" b="1"/>
            </a:lvl5pPr>
            <a:lvl6pPr marL="2743200" lvl="5" indent="-228600" algn="l" rtl="0">
              <a:lnSpc>
                <a:spcPct val="90000"/>
              </a:lnSpc>
              <a:spcBef>
                <a:spcPts val="500"/>
              </a:spcBef>
              <a:spcAft>
                <a:spcPts val="0"/>
              </a:spcAft>
              <a:buClr>
                <a:schemeClr val="dk1"/>
              </a:buClr>
              <a:buSzPts val="1600"/>
              <a:buNone/>
              <a:defRPr sz="1600" b="1"/>
            </a:lvl6pPr>
            <a:lvl7pPr marL="3200400" lvl="6" indent="-228600" algn="l" rtl="0">
              <a:lnSpc>
                <a:spcPct val="90000"/>
              </a:lnSpc>
              <a:spcBef>
                <a:spcPts val="500"/>
              </a:spcBef>
              <a:spcAft>
                <a:spcPts val="0"/>
              </a:spcAft>
              <a:buClr>
                <a:schemeClr val="dk1"/>
              </a:buClr>
              <a:buSzPts val="1600"/>
              <a:buNone/>
              <a:defRPr sz="1600" b="1"/>
            </a:lvl7pPr>
            <a:lvl8pPr marL="3657600" lvl="7" indent="-228600" algn="l" rtl="0">
              <a:lnSpc>
                <a:spcPct val="90000"/>
              </a:lnSpc>
              <a:spcBef>
                <a:spcPts val="500"/>
              </a:spcBef>
              <a:spcAft>
                <a:spcPts val="0"/>
              </a:spcAft>
              <a:buClr>
                <a:schemeClr val="dk1"/>
              </a:buClr>
              <a:buSzPts val="1600"/>
              <a:buNone/>
              <a:defRPr sz="1600" b="1"/>
            </a:lvl8pPr>
            <a:lvl9pPr marL="4114800" lvl="8" indent="-228600" algn="l" rtl="0">
              <a:lnSpc>
                <a:spcPct val="90000"/>
              </a:lnSpc>
              <a:spcBef>
                <a:spcPts val="500"/>
              </a:spcBef>
              <a:spcAft>
                <a:spcPts val="0"/>
              </a:spcAft>
              <a:buClr>
                <a:schemeClr val="dk1"/>
              </a:buClr>
              <a:buSzPts val="1600"/>
              <a:buNone/>
              <a:defRPr sz="1600" b="1"/>
            </a:lvl9pPr>
          </a:lstStyle>
          <a:p>
            <a:endParaRPr/>
          </a:p>
        </p:txBody>
      </p:sp>
      <p:sp>
        <p:nvSpPr>
          <p:cNvPr id="553" name="Google Shape;553;p69"/>
          <p:cNvSpPr txBox="1">
            <a:spLocks noGrp="1"/>
          </p:cNvSpPr>
          <p:nvPr>
            <p:ph type="body" idx="4"/>
          </p:nvPr>
        </p:nvSpPr>
        <p:spPr>
          <a:xfrm>
            <a:off x="6172200" y="2505075"/>
            <a:ext cx="5329500" cy="34344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
        <p:nvSpPr>
          <p:cNvPr id="554" name="Google Shape;554;p69"/>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BC6D3E31-E432-406C-9E4E-FC5BE12E8BB1}" type="datetime1">
              <a:rPr lang="en-US" smtClean="0"/>
              <a:t>1/9/2024</a:t>
            </a:fld>
            <a:endParaRPr/>
          </a:p>
        </p:txBody>
      </p:sp>
      <p:sp>
        <p:nvSpPr>
          <p:cNvPr id="555" name="Google Shape;555;p69"/>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56" name="Google Shape;556;p69"/>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57" name="Google Shape;557;p69"/>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3200"/>
              <a:buFont typeface="Calibri"/>
              <a:buNone/>
              <a:defRPr sz="3200"/>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ontent with Caption">
  <p:cSld name="Content with Caption">
    <p:bg>
      <p:bgPr>
        <a:solidFill>
          <a:schemeClr val="accent1"/>
        </a:solidFill>
        <a:effectLst/>
      </p:bgPr>
    </p:bg>
    <p:spTree>
      <p:nvGrpSpPr>
        <p:cNvPr id="1" name="Shape 66"/>
        <p:cNvGrpSpPr/>
        <p:nvPr/>
      </p:nvGrpSpPr>
      <p:grpSpPr>
        <a:xfrm>
          <a:off x="0" y="0"/>
          <a:ext cx="0" cy="0"/>
          <a:chOff x="0" y="0"/>
          <a:chExt cx="0" cy="0"/>
        </a:xfrm>
      </p:grpSpPr>
      <p:sp>
        <p:nvSpPr>
          <p:cNvPr id="67" name="Google Shape;67;p8"/>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8" name="Google Shape;68;p8"/>
          <p:cNvSpPr/>
          <p:nvPr/>
        </p:nvSpPr>
        <p:spPr>
          <a:xfrm>
            <a:off x="206189" y="215153"/>
            <a:ext cx="4730470" cy="6432176"/>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9" name="Google Shape;69;p8"/>
          <p:cNvSpPr txBox="1">
            <a:spLocks noGrp="1"/>
          </p:cNvSpPr>
          <p:nvPr>
            <p:ph type="title"/>
          </p:nvPr>
        </p:nvSpPr>
        <p:spPr>
          <a:xfrm>
            <a:off x="717177" y="779645"/>
            <a:ext cx="3931826" cy="2525617"/>
          </a:xfrm>
          <a:prstGeom prst="rect">
            <a:avLst/>
          </a:prstGeom>
          <a:noFill/>
          <a:ln>
            <a:noFill/>
          </a:ln>
        </p:spPr>
        <p:txBody>
          <a:bodyPr spcFirstLastPara="1" wrap="square" lIns="91425" tIns="45700" rIns="91425" bIns="45700" anchor="t" anchorCtr="0">
            <a:normAutofit/>
          </a:bodyPr>
          <a:lstStyle>
            <a:lvl1pPr lvl="0" algn="l">
              <a:lnSpc>
                <a:spcPct val="90000"/>
              </a:lnSpc>
              <a:spcBef>
                <a:spcPts val="0"/>
              </a:spcBef>
              <a:spcAft>
                <a:spcPts val="0"/>
              </a:spcAft>
              <a:buClr>
                <a:schemeClr val="accen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70" name="Google Shape;70;p8"/>
          <p:cNvSpPr txBox="1">
            <a:spLocks noGrp="1"/>
          </p:cNvSpPr>
          <p:nvPr>
            <p:ph type="body" idx="1"/>
          </p:nvPr>
        </p:nvSpPr>
        <p:spPr>
          <a:xfrm>
            <a:off x="5183188" y="779647"/>
            <a:ext cx="6172200" cy="5081404"/>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1000"/>
              </a:spcBef>
              <a:spcAft>
                <a:spcPts val="0"/>
              </a:spcAft>
              <a:buClr>
                <a:schemeClr val="dk1"/>
              </a:buClr>
              <a:buSzPts val="2400"/>
              <a:buChar char="•"/>
              <a:defRPr sz="2400"/>
            </a:lvl1pPr>
            <a:lvl2pPr marL="914400" lvl="1" indent="-381000" algn="l">
              <a:lnSpc>
                <a:spcPct val="90000"/>
              </a:lnSpc>
              <a:spcBef>
                <a:spcPts val="500"/>
              </a:spcBef>
              <a:spcAft>
                <a:spcPts val="0"/>
              </a:spcAft>
              <a:buClr>
                <a:schemeClr val="dk1"/>
              </a:buClr>
              <a:buSzPts val="2400"/>
              <a:buChar char="•"/>
              <a:defRPr sz="2400"/>
            </a:lvl2pPr>
            <a:lvl3pPr marL="1371600" lvl="2" indent="-381000" algn="l">
              <a:lnSpc>
                <a:spcPct val="90000"/>
              </a:lnSpc>
              <a:spcBef>
                <a:spcPts val="500"/>
              </a:spcBef>
              <a:spcAft>
                <a:spcPts val="0"/>
              </a:spcAft>
              <a:buClr>
                <a:schemeClr val="dk1"/>
              </a:buClr>
              <a:buSzPts val="2400"/>
              <a:buChar char="•"/>
              <a:defRPr sz="2400"/>
            </a:lvl3pPr>
            <a:lvl4pPr marL="1828800" lvl="3" indent="-381000" algn="l">
              <a:lnSpc>
                <a:spcPct val="90000"/>
              </a:lnSpc>
              <a:spcBef>
                <a:spcPts val="500"/>
              </a:spcBef>
              <a:spcAft>
                <a:spcPts val="0"/>
              </a:spcAft>
              <a:buClr>
                <a:schemeClr val="dk1"/>
              </a:buClr>
              <a:buSzPts val="2400"/>
              <a:buChar char="•"/>
              <a:defRPr sz="2400"/>
            </a:lvl4pPr>
            <a:lvl5pPr marL="2286000" lvl="4" indent="-381000" algn="l">
              <a:lnSpc>
                <a:spcPct val="90000"/>
              </a:lnSpc>
              <a:spcBef>
                <a:spcPts val="500"/>
              </a:spcBef>
              <a:spcAft>
                <a:spcPts val="0"/>
              </a:spcAft>
              <a:buClr>
                <a:schemeClr val="dk1"/>
              </a:buClr>
              <a:buSzPts val="2400"/>
              <a:buChar char="•"/>
              <a:defRPr sz="24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pPr lvl="0"/>
            <a:r>
              <a:rPr lang="en-US"/>
              <a:t>Click to edit Master text styles</a:t>
            </a:r>
          </a:p>
        </p:txBody>
      </p:sp>
      <p:sp>
        <p:nvSpPr>
          <p:cNvPr id="71" name="Google Shape;71;p8"/>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95A0B715-6D6E-459B-85AF-9F67EBBF42D8}" type="datetime1">
              <a:rPr lang="en-US" smtClean="0"/>
              <a:t>1/9/2024</a:t>
            </a:fld>
            <a:endParaRPr/>
          </a:p>
        </p:txBody>
      </p:sp>
      <p:sp>
        <p:nvSpPr>
          <p:cNvPr id="72" name="Google Shape;72;p8"/>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73" name="Google Shape;73;p8"/>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4" name="Google Shape;74;p8"/>
          <p:cNvSpPr>
            <a:spLocks noGrp="1"/>
          </p:cNvSpPr>
          <p:nvPr>
            <p:ph type="pic" idx="2"/>
          </p:nvPr>
        </p:nvSpPr>
        <p:spPr>
          <a:xfrm>
            <a:off x="717177" y="3540125"/>
            <a:ext cx="3931826" cy="2320926"/>
          </a:xfrm>
          <a:prstGeom prst="rect">
            <a:avLst/>
          </a:prstGeom>
          <a:noFill/>
          <a:ln>
            <a:noFill/>
          </a:ln>
        </p:spPr>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558"/>
        <p:cNvGrpSpPr/>
        <p:nvPr/>
      </p:nvGrpSpPr>
      <p:grpSpPr>
        <a:xfrm>
          <a:off x="0" y="0"/>
          <a:ext cx="0" cy="0"/>
          <a:chOff x="0" y="0"/>
          <a:chExt cx="0" cy="0"/>
        </a:xfrm>
      </p:grpSpPr>
      <p:sp>
        <p:nvSpPr>
          <p:cNvPr id="559" name="Google Shape;559;p70"/>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60" name="Google Shape;560;p70"/>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B0ACA528-2B23-42CA-A845-416E66C4CF7D}" type="datetime1">
              <a:rPr lang="en-US" smtClean="0"/>
              <a:t>1/9/2024</a:t>
            </a:fld>
            <a:endParaRPr/>
          </a:p>
        </p:txBody>
      </p:sp>
      <p:sp>
        <p:nvSpPr>
          <p:cNvPr id="561" name="Google Shape;561;p70"/>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62" name="Google Shape;562;p70"/>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63" name="Google Shape;563;p70"/>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564"/>
        <p:cNvGrpSpPr/>
        <p:nvPr/>
      </p:nvGrpSpPr>
      <p:grpSpPr>
        <a:xfrm>
          <a:off x="0" y="0"/>
          <a:ext cx="0" cy="0"/>
          <a:chOff x="0" y="0"/>
          <a:chExt cx="0" cy="0"/>
        </a:xfrm>
      </p:grpSpPr>
      <p:sp>
        <p:nvSpPr>
          <p:cNvPr id="565" name="Google Shape;565;p71"/>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lt1"/>
              </a:buClr>
              <a:buSzPts val="1800"/>
              <a:buFont typeface="Calibri"/>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566" name="Google Shape;566;p71"/>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B54F4FD5-775D-4127-8AA4-10E0BA5B294D}" type="datetime1">
              <a:rPr lang="en-US" smtClean="0"/>
              <a:t>1/9/2024</a:t>
            </a:fld>
            <a:endParaRPr/>
          </a:p>
        </p:txBody>
      </p:sp>
      <p:sp>
        <p:nvSpPr>
          <p:cNvPr id="567" name="Google Shape;567;p71"/>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68" name="Google Shape;568;p71"/>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69" name="Google Shape;569;p71"/>
          <p:cNvSpPr txBox="1">
            <a:spLocks noGrp="1"/>
          </p:cNvSpPr>
          <p:nvPr>
            <p:ph type="body" idx="1"/>
          </p:nvPr>
        </p:nvSpPr>
        <p:spPr>
          <a:xfrm>
            <a:off x="717176" y="659958"/>
            <a:ext cx="10784400" cy="5398800"/>
          </a:xfrm>
          <a:prstGeom prst="rect">
            <a:avLst/>
          </a:prstGeom>
          <a:noFill/>
          <a:ln>
            <a:noFill/>
          </a:ln>
        </p:spPr>
        <p:txBody>
          <a:bodyPr spcFirstLastPara="1" wrap="square" lIns="91425" tIns="45700" rIns="91425" bIns="45700" anchor="t" anchorCtr="0">
            <a:normAutofit/>
          </a:bodyPr>
          <a:lstStyle>
            <a:lvl1pPr marL="457200" lvl="0" indent="-342900" algn="l" rtl="0">
              <a:lnSpc>
                <a:spcPct val="90000"/>
              </a:lnSpc>
              <a:spcBef>
                <a:spcPts val="1000"/>
              </a:spcBef>
              <a:spcAft>
                <a:spcPts val="0"/>
              </a:spcAft>
              <a:buClr>
                <a:schemeClr val="dk1"/>
              </a:buClr>
              <a:buSzPts val="1800"/>
              <a:buChar char="•"/>
              <a:defRPr/>
            </a:lvl1pPr>
            <a:lvl2pPr marL="914400" lvl="1" indent="-342900" algn="l" rtl="0">
              <a:lnSpc>
                <a:spcPct val="90000"/>
              </a:lnSpc>
              <a:spcBef>
                <a:spcPts val="500"/>
              </a:spcBef>
              <a:spcAft>
                <a:spcPts val="0"/>
              </a:spcAft>
              <a:buClr>
                <a:schemeClr val="dk1"/>
              </a:buClr>
              <a:buSzPts val="1800"/>
              <a:buChar char="•"/>
              <a:defRPr/>
            </a:lvl2pPr>
            <a:lvl3pPr marL="1371600" lvl="2" indent="-342900" algn="l" rtl="0">
              <a:lnSpc>
                <a:spcPct val="90000"/>
              </a:lnSpc>
              <a:spcBef>
                <a:spcPts val="500"/>
              </a:spcBef>
              <a:spcAft>
                <a:spcPts val="0"/>
              </a:spcAft>
              <a:buClr>
                <a:schemeClr val="dk1"/>
              </a:buClr>
              <a:buSzPts val="1800"/>
              <a:buChar char="•"/>
              <a:defRPr/>
            </a:lvl3pPr>
            <a:lvl4pPr marL="1828800" lvl="3" indent="-342900" algn="l" rtl="0">
              <a:lnSpc>
                <a:spcPct val="90000"/>
              </a:lnSpc>
              <a:spcBef>
                <a:spcPts val="500"/>
              </a:spcBef>
              <a:spcAft>
                <a:spcPts val="0"/>
              </a:spcAft>
              <a:buClr>
                <a:schemeClr val="dk1"/>
              </a:buClr>
              <a:buSzPts val="1800"/>
              <a:buChar char="•"/>
              <a:defRPr/>
            </a:lvl4pPr>
            <a:lvl5pPr marL="2286000" lvl="4" indent="-342900" algn="l" rtl="0">
              <a:lnSpc>
                <a:spcPct val="90000"/>
              </a:lnSpc>
              <a:spcBef>
                <a:spcPts val="500"/>
              </a:spcBef>
              <a:spcAft>
                <a:spcPts val="0"/>
              </a:spcAft>
              <a:buClr>
                <a:schemeClr val="dk1"/>
              </a:buClr>
              <a:buSzPts val="1800"/>
              <a:buChar char="•"/>
              <a:defRPr/>
            </a:lvl5pPr>
            <a:lvl6pPr marL="2743200" lvl="5" indent="-342900" algn="l" rtl="0">
              <a:lnSpc>
                <a:spcPct val="90000"/>
              </a:lnSpc>
              <a:spcBef>
                <a:spcPts val="500"/>
              </a:spcBef>
              <a:spcAft>
                <a:spcPts val="0"/>
              </a:spcAft>
              <a:buClr>
                <a:schemeClr val="dk1"/>
              </a:buClr>
              <a:buSzPts val="1800"/>
              <a:buChar char="•"/>
              <a:defRPr/>
            </a:lvl6pPr>
            <a:lvl7pPr marL="3200400" lvl="6" indent="-342900" algn="l" rtl="0">
              <a:lnSpc>
                <a:spcPct val="90000"/>
              </a:lnSpc>
              <a:spcBef>
                <a:spcPts val="500"/>
              </a:spcBef>
              <a:spcAft>
                <a:spcPts val="0"/>
              </a:spcAft>
              <a:buClr>
                <a:schemeClr val="dk1"/>
              </a:buClr>
              <a:buSzPts val="1800"/>
              <a:buChar char="•"/>
              <a:defRPr/>
            </a:lvl7pPr>
            <a:lvl8pPr marL="3657600" lvl="7" indent="-342900" algn="l" rtl="0">
              <a:lnSpc>
                <a:spcPct val="90000"/>
              </a:lnSpc>
              <a:spcBef>
                <a:spcPts val="500"/>
              </a:spcBef>
              <a:spcAft>
                <a:spcPts val="0"/>
              </a:spcAft>
              <a:buClr>
                <a:schemeClr val="dk1"/>
              </a:buClr>
              <a:buSzPts val="1800"/>
              <a:buChar char="•"/>
              <a:defRPr/>
            </a:lvl8pPr>
            <a:lvl9pPr marL="4114800" lvl="8" indent="-342900" algn="l" rtl="0">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570"/>
        <p:cNvGrpSpPr/>
        <p:nvPr/>
      </p:nvGrpSpPr>
      <p:grpSpPr>
        <a:xfrm>
          <a:off x="0" y="0"/>
          <a:ext cx="0" cy="0"/>
          <a:chOff x="0" y="0"/>
          <a:chExt cx="0" cy="0"/>
        </a:xfrm>
      </p:grpSpPr>
      <p:sp>
        <p:nvSpPr>
          <p:cNvPr id="571" name="Google Shape;571;p72"/>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572" name="Google Shape;572;p7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573" name="Google Shape;573;p72"/>
          <p:cNvSpPr txBox="1">
            <a:spLocks noGrp="1"/>
          </p:cNvSpPr>
          <p:nvPr>
            <p:ph type="ctrTitle"/>
          </p:nvPr>
        </p:nvSpPr>
        <p:spPr>
          <a:xfrm>
            <a:off x="1524000" y="1499125"/>
            <a:ext cx="9144000" cy="2387700"/>
          </a:xfrm>
          <a:prstGeom prst="rect">
            <a:avLst/>
          </a:prstGeom>
          <a:noFill/>
          <a:ln>
            <a:noFill/>
          </a:ln>
        </p:spPr>
        <p:txBody>
          <a:bodyPr spcFirstLastPara="1" wrap="square" lIns="91425" tIns="45700" rIns="91425" bIns="45700" anchor="b" anchorCtr="0">
            <a:noAutofit/>
          </a:bodyPr>
          <a:lstStyle>
            <a:lvl1pPr lvl="0" algn="ctr" rtl="0">
              <a:lnSpc>
                <a:spcPct val="90000"/>
              </a:lnSpc>
              <a:spcBef>
                <a:spcPts val="0"/>
              </a:spcBef>
              <a:spcAft>
                <a:spcPts val="0"/>
              </a:spcAft>
              <a:buClr>
                <a:schemeClr val="accent1"/>
              </a:buClr>
              <a:buSzPts val="12000"/>
              <a:buFont typeface="Calibri"/>
              <a:buNone/>
              <a:defRPr sz="12000">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74" name="Google Shape;574;p72"/>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fld id="{0DC8B8D5-0BC5-4DE4-BA8C-D079F7FE6416}" type="datetime1">
              <a:rPr lang="en-US" smtClean="0"/>
              <a:t>1/9/2024</a:t>
            </a:fld>
            <a:endParaRPr/>
          </a:p>
        </p:txBody>
      </p:sp>
      <p:sp>
        <p:nvSpPr>
          <p:cNvPr id="575" name="Google Shape;575;p72"/>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lvl="0" algn="l" rtl="0">
              <a:spcBef>
                <a:spcPts val="0"/>
              </a:spcBef>
              <a:spcAft>
                <a:spcPts val="0"/>
              </a:spcAft>
              <a:buClr>
                <a:srgbClr val="595959"/>
              </a:buClr>
              <a:buSzPts val="1400"/>
              <a:buFont typeface="Calibri"/>
              <a:buNone/>
              <a:defRPr/>
            </a:lvl1pPr>
            <a:lvl2pPr lvl="1" algn="l" rtl="0">
              <a:spcBef>
                <a:spcPts val="0"/>
              </a:spcBef>
              <a:spcAft>
                <a:spcPts val="0"/>
              </a:spcAft>
              <a:buClr>
                <a:schemeClr val="dk1"/>
              </a:buClr>
              <a:buSzPts val="1400"/>
              <a:buFont typeface="Calibri"/>
              <a:buNone/>
              <a:defRPr/>
            </a:lvl2pPr>
            <a:lvl3pPr lvl="2" algn="l" rtl="0">
              <a:spcBef>
                <a:spcPts val="0"/>
              </a:spcBef>
              <a:spcAft>
                <a:spcPts val="0"/>
              </a:spcAft>
              <a:buClr>
                <a:schemeClr val="dk1"/>
              </a:buClr>
              <a:buSzPts val="1400"/>
              <a:buFont typeface="Calibri"/>
              <a:buNone/>
              <a:defRPr/>
            </a:lvl3pPr>
            <a:lvl4pPr lvl="3" algn="l" rtl="0">
              <a:spcBef>
                <a:spcPts val="0"/>
              </a:spcBef>
              <a:spcAft>
                <a:spcPts val="0"/>
              </a:spcAft>
              <a:buClr>
                <a:schemeClr val="dk1"/>
              </a:buClr>
              <a:buSzPts val="1400"/>
              <a:buFont typeface="Calibri"/>
              <a:buNone/>
              <a:defRPr/>
            </a:lvl4pPr>
            <a:lvl5pPr lvl="4" algn="l" rtl="0">
              <a:spcBef>
                <a:spcPts val="0"/>
              </a:spcBef>
              <a:spcAft>
                <a:spcPts val="0"/>
              </a:spcAft>
              <a:buClr>
                <a:schemeClr val="dk1"/>
              </a:buClr>
              <a:buSzPts val="1400"/>
              <a:buFont typeface="Calibri"/>
              <a:buNone/>
              <a:defRPr/>
            </a:lvl5pPr>
            <a:lvl6pPr lvl="5" algn="l" rtl="0">
              <a:spcBef>
                <a:spcPts val="0"/>
              </a:spcBef>
              <a:spcAft>
                <a:spcPts val="0"/>
              </a:spcAft>
              <a:buClr>
                <a:schemeClr val="dk1"/>
              </a:buClr>
              <a:buSzPts val="1400"/>
              <a:buFont typeface="Calibri"/>
              <a:buNone/>
              <a:defRPr/>
            </a:lvl6pPr>
            <a:lvl7pPr lvl="6" algn="l" rtl="0">
              <a:spcBef>
                <a:spcPts val="0"/>
              </a:spcBef>
              <a:spcAft>
                <a:spcPts val="0"/>
              </a:spcAft>
              <a:buClr>
                <a:schemeClr val="dk1"/>
              </a:buClr>
              <a:buSzPts val="1400"/>
              <a:buFont typeface="Calibri"/>
              <a:buNone/>
              <a:defRPr/>
            </a:lvl7pPr>
            <a:lvl8pPr lvl="7" algn="l" rtl="0">
              <a:spcBef>
                <a:spcPts val="0"/>
              </a:spcBef>
              <a:spcAft>
                <a:spcPts val="0"/>
              </a:spcAft>
              <a:buClr>
                <a:schemeClr val="dk1"/>
              </a:buClr>
              <a:buSzPts val="1400"/>
              <a:buFont typeface="Calibri"/>
              <a:buNone/>
              <a:defRPr/>
            </a:lvl8pPr>
            <a:lvl9pPr lvl="8" algn="l" rtl="0">
              <a:spcBef>
                <a:spcPts val="0"/>
              </a:spcBef>
              <a:spcAft>
                <a:spcPts val="0"/>
              </a:spcAft>
              <a:buClr>
                <a:schemeClr val="dk1"/>
              </a:buClr>
              <a:buSzPts val="1400"/>
              <a:buFont typeface="Calibri"/>
              <a:buNone/>
              <a:defRPr/>
            </a:lvl9pPr>
          </a:lstStyle>
          <a:p>
            <a:r>
              <a:rPr lang="en-US"/>
              <a:t>Oregon Department of Education</a:t>
            </a:r>
            <a:endParaRPr/>
          </a:p>
        </p:txBody>
      </p:sp>
      <p:sp>
        <p:nvSpPr>
          <p:cNvPr id="576" name="Google Shape;576;p72"/>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77" name="Google Shape;577;p72"/>
          <p:cNvSpPr txBox="1">
            <a:spLocks noGrp="1"/>
          </p:cNvSpPr>
          <p:nvPr>
            <p:ph type="subTitle" idx="1"/>
          </p:nvPr>
        </p:nvSpPr>
        <p:spPr>
          <a:xfrm>
            <a:off x="1524000" y="4003184"/>
            <a:ext cx="9144000" cy="880500"/>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1000"/>
              </a:spcBef>
              <a:spcAft>
                <a:spcPts val="0"/>
              </a:spcAft>
              <a:buClr>
                <a:schemeClr val="accent1"/>
              </a:buClr>
              <a:buSzPts val="2400"/>
              <a:buNone/>
              <a:defRPr sz="2400">
                <a:solidFill>
                  <a:schemeClr val="accent1"/>
                </a:solidFill>
              </a:defRPr>
            </a:lvl1pPr>
            <a:lvl2pPr lvl="1" algn="ctr" rtl="0">
              <a:lnSpc>
                <a:spcPct val="90000"/>
              </a:lnSpc>
              <a:spcBef>
                <a:spcPts val="500"/>
              </a:spcBef>
              <a:spcAft>
                <a:spcPts val="0"/>
              </a:spcAft>
              <a:buClr>
                <a:schemeClr val="dk1"/>
              </a:buClr>
              <a:buSzPts val="2000"/>
              <a:buNone/>
              <a:defRPr sz="2000"/>
            </a:lvl2pPr>
            <a:lvl3pPr lvl="2" algn="ctr" rtl="0">
              <a:lnSpc>
                <a:spcPct val="90000"/>
              </a:lnSpc>
              <a:spcBef>
                <a:spcPts val="500"/>
              </a:spcBef>
              <a:spcAft>
                <a:spcPts val="0"/>
              </a:spcAft>
              <a:buClr>
                <a:schemeClr val="dk1"/>
              </a:buClr>
              <a:buSzPts val="1800"/>
              <a:buNone/>
              <a:defRPr sz="1800"/>
            </a:lvl3pPr>
            <a:lvl4pPr lvl="3" algn="ctr" rtl="0">
              <a:lnSpc>
                <a:spcPct val="90000"/>
              </a:lnSpc>
              <a:spcBef>
                <a:spcPts val="500"/>
              </a:spcBef>
              <a:spcAft>
                <a:spcPts val="0"/>
              </a:spcAft>
              <a:buClr>
                <a:schemeClr val="dk1"/>
              </a:buClr>
              <a:buSzPts val="1600"/>
              <a:buNone/>
              <a:defRPr sz="1600"/>
            </a:lvl4pPr>
            <a:lvl5pPr lvl="4" algn="ctr" rtl="0">
              <a:lnSpc>
                <a:spcPct val="90000"/>
              </a:lnSpc>
              <a:spcBef>
                <a:spcPts val="500"/>
              </a:spcBef>
              <a:spcAft>
                <a:spcPts val="0"/>
              </a:spcAft>
              <a:buClr>
                <a:schemeClr val="dk1"/>
              </a:buClr>
              <a:buSzPts val="1600"/>
              <a:buNone/>
              <a:defRPr sz="1600"/>
            </a:lvl5pPr>
            <a:lvl6pPr lvl="5" algn="ctr" rtl="0">
              <a:lnSpc>
                <a:spcPct val="90000"/>
              </a:lnSpc>
              <a:spcBef>
                <a:spcPts val="500"/>
              </a:spcBef>
              <a:spcAft>
                <a:spcPts val="0"/>
              </a:spcAft>
              <a:buClr>
                <a:schemeClr val="dk1"/>
              </a:buClr>
              <a:buSzPts val="1600"/>
              <a:buNone/>
              <a:defRPr sz="1600"/>
            </a:lvl6pPr>
            <a:lvl7pPr lvl="6" algn="ctr" rtl="0">
              <a:lnSpc>
                <a:spcPct val="90000"/>
              </a:lnSpc>
              <a:spcBef>
                <a:spcPts val="500"/>
              </a:spcBef>
              <a:spcAft>
                <a:spcPts val="0"/>
              </a:spcAft>
              <a:buClr>
                <a:schemeClr val="dk1"/>
              </a:buClr>
              <a:buSzPts val="1600"/>
              <a:buNone/>
              <a:defRPr sz="1600"/>
            </a:lvl7pPr>
            <a:lvl8pPr lvl="7" algn="ctr" rtl="0">
              <a:lnSpc>
                <a:spcPct val="90000"/>
              </a:lnSpc>
              <a:spcBef>
                <a:spcPts val="500"/>
              </a:spcBef>
              <a:spcAft>
                <a:spcPts val="0"/>
              </a:spcAft>
              <a:buClr>
                <a:schemeClr val="dk1"/>
              </a:buClr>
              <a:buSzPts val="1600"/>
              <a:buNone/>
              <a:defRPr sz="1600"/>
            </a:lvl8pPr>
            <a:lvl9pPr lvl="8" algn="ctr" rtl="0">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3" name="Rectangle 12"/>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ectangle 10"/>
          <p:cNvSpPr/>
          <p:nvPr/>
        </p:nvSpPr>
        <p:spPr>
          <a:xfrm>
            <a:off x="206188" y="5948082"/>
            <a:ext cx="11775141" cy="69924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472133"/>
            <a:ext cx="1286259" cy="24384"/>
          </a:xfrm>
          <a:prstGeom prst="rect">
            <a:avLst/>
          </a:prstGeom>
        </p:spPr>
      </p:pic>
      <p:sp>
        <p:nvSpPr>
          <p:cNvPr id="2" name="Title 1"/>
          <p:cNvSpPr>
            <a:spLocks noGrp="1"/>
          </p:cNvSpPr>
          <p:nvPr>
            <p:ph type="ctrTitle"/>
          </p:nvPr>
        </p:nvSpPr>
        <p:spPr>
          <a:xfrm>
            <a:off x="1524000" y="2486701"/>
            <a:ext cx="9144000" cy="1023261"/>
          </a:xfrm>
        </p:spPr>
        <p:txBody>
          <a:bodyPr anchor="b">
            <a:normAutofit/>
          </a:bodyPr>
          <a:lstStyle>
            <a:lvl1pPr algn="ct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EE96B29-B1EE-4E96-8BD0-314C5AA2B09A}" type="datetime1">
              <a:rPr lang="en-US" smtClean="0"/>
              <a:t>1/9/2024</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2" name="Picture 11" descr="Oregon Department of Education 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186841176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Rectangle 18"/>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ectangle 16"/>
          <p:cNvSpPr/>
          <p:nvPr/>
        </p:nvSpPr>
        <p:spPr>
          <a:xfrm>
            <a:off x="206187" y="2488757"/>
            <a:ext cx="11775141" cy="19003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Title 1"/>
          <p:cNvSpPr>
            <a:spLocks noGrp="1"/>
          </p:cNvSpPr>
          <p:nvPr>
            <p:ph type="ctrTitle"/>
          </p:nvPr>
        </p:nvSpPr>
        <p:spPr>
          <a:xfrm>
            <a:off x="717177" y="2488757"/>
            <a:ext cx="10784542" cy="1900363"/>
          </a:xfrm>
        </p:spPr>
        <p:txBody>
          <a:bodyPr anchor="ctr" anchorCtr="0">
            <a:noAutofit/>
          </a:bodyPr>
          <a:lstStyle>
            <a:lvl1pPr algn="ctr">
              <a:defRPr sz="6800">
                <a:solidFill>
                  <a:schemeClr val="accent1"/>
                </a:solidFill>
              </a:defRPr>
            </a:lvl1pPr>
          </a:lstStyle>
          <a:p>
            <a:r>
              <a:rPr lang="en-US"/>
              <a:t>Click to edit Master title style</a:t>
            </a:r>
          </a:p>
        </p:txBody>
      </p:sp>
      <p:sp>
        <p:nvSpPr>
          <p:cNvPr id="10" name="Date Placeholder 3"/>
          <p:cNvSpPr>
            <a:spLocks noGrp="1"/>
          </p:cNvSpPr>
          <p:nvPr>
            <p:ph type="dt" sz="half" idx="10"/>
          </p:nvPr>
        </p:nvSpPr>
        <p:spPr>
          <a:xfrm>
            <a:off x="3854824" y="6139793"/>
            <a:ext cx="4509246" cy="365125"/>
          </a:xfrm>
        </p:spPr>
        <p:txBody>
          <a:bodyPr/>
          <a:lstStyle/>
          <a:p>
            <a:fld id="{76385CF3-F8EE-47D9-91A5-B2D87190A766}" type="datetime1">
              <a:rPr lang="en-US" smtClean="0"/>
              <a:t>1/9/2024</a:t>
            </a:fld>
            <a:endParaRPr lang="en-US"/>
          </a:p>
        </p:txBody>
      </p:sp>
      <p:sp>
        <p:nvSpPr>
          <p:cNvPr id="11" name="Footer Placeholder 4"/>
          <p:cNvSpPr>
            <a:spLocks noGrp="1"/>
          </p:cNvSpPr>
          <p:nvPr>
            <p:ph type="ftr" sz="quarter" idx="11"/>
          </p:nvPr>
        </p:nvSpPr>
        <p:spPr>
          <a:xfrm>
            <a:off x="717176" y="6139793"/>
            <a:ext cx="2864224" cy="365125"/>
          </a:xfrm>
        </p:spPr>
        <p:txBody>
          <a:bodyPr/>
          <a:lstStyle/>
          <a:p>
            <a:r>
              <a:rPr lang="en-US"/>
              <a:t>Oregon Department of Education</a:t>
            </a:r>
          </a:p>
        </p:txBody>
      </p:sp>
      <p:sp>
        <p:nvSpPr>
          <p:cNvPr id="12" name="Slide Number Placeholder 5"/>
          <p:cNvSpPr>
            <a:spLocks noGrp="1"/>
          </p:cNvSpPr>
          <p:nvPr>
            <p:ph type="sldNum" sz="quarter" idx="12"/>
          </p:nvPr>
        </p:nvSpPr>
        <p:spPr>
          <a:xfrm>
            <a:off x="8610600" y="6139793"/>
            <a:ext cx="2891118" cy="365125"/>
          </a:xfrm>
        </p:spPr>
        <p:txBody>
          <a:bodyPr/>
          <a:lstStyle/>
          <a:p>
            <a:fld id="{357F5B69-6281-4C1F-8C38-6DA0F56DA430}" type="slidenum">
              <a:rPr lang="en-US" smtClean="0"/>
              <a:t>‹#›</a:t>
            </a:fld>
            <a:endParaRPr lang="en-US"/>
          </a:p>
        </p:txBody>
      </p:sp>
      <p:pic>
        <p:nvPicPr>
          <p:cNvPr id="13" name="Picture 12" descr="Oregon Department of Education 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3770" y="214049"/>
            <a:ext cx="2124460" cy="2167132"/>
          </a:xfrm>
          <a:prstGeom prst="rect">
            <a:avLst/>
          </a:prstGeom>
        </p:spPr>
      </p:pic>
    </p:spTree>
    <p:extLst>
      <p:ext uri="{BB962C8B-B14F-4D97-AF65-F5344CB8AC3E}">
        <p14:creationId xmlns:p14="http://schemas.microsoft.com/office/powerpoint/2010/main" val="371196792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Title Bar and Content">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8" y="215153"/>
            <a:ext cx="11775141" cy="139736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3E92F4-5C6B-4033-9E85-E6999DFAAC29}" type="datetime1">
              <a:rPr lang="en-US" smtClean="0"/>
              <a:t>1/9/2024</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pPr/>
              <a:t>‹#›</a:t>
            </a:fld>
            <a:endParaRPr lang="en-US"/>
          </a:p>
        </p:txBody>
      </p:sp>
      <p:sp>
        <p:nvSpPr>
          <p:cNvPr id="9"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252258120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solidFill>
          <a:schemeClr val="accent1"/>
        </a:solidFill>
        <a:effectLst/>
      </p:bgPr>
    </p:bg>
    <p:spTree>
      <p:nvGrpSpPr>
        <p:cNvPr id="1" name=""/>
        <p:cNvGrpSpPr/>
        <p:nvPr/>
      </p:nvGrpSpPr>
      <p:grpSpPr>
        <a:xfrm>
          <a:off x="0" y="0"/>
          <a:ext cx="0" cy="0"/>
          <a:chOff x="0" y="0"/>
          <a:chExt cx="0" cy="0"/>
        </a:xfrm>
      </p:grpSpPr>
      <p:sp>
        <p:nvSpPr>
          <p:cNvPr id="10" name="Rectangle 9"/>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 name="Rectangle 7"/>
          <p:cNvSpPr/>
          <p:nvPr/>
        </p:nvSpPr>
        <p:spPr>
          <a:xfrm>
            <a:off x="206189" y="215153"/>
            <a:ext cx="4730470" cy="64321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17177" y="779645"/>
            <a:ext cx="3931826" cy="2525617"/>
          </a:xfrm>
        </p:spPr>
        <p:txBody>
          <a:bodyPr anchor="t" anchorCtr="0">
            <a:normAutofit/>
          </a:bodyPr>
          <a:lstStyle>
            <a:lvl1pPr>
              <a:defRPr sz="4400"/>
            </a:lvl1pPr>
          </a:lstStyle>
          <a:p>
            <a:r>
              <a:rPr lang="en-US"/>
              <a:t>Click to edit Master title style</a:t>
            </a:r>
          </a:p>
        </p:txBody>
      </p:sp>
      <p:sp>
        <p:nvSpPr>
          <p:cNvPr id="3" name="Content Placeholder 2"/>
          <p:cNvSpPr>
            <a:spLocks noGrp="1"/>
          </p:cNvSpPr>
          <p:nvPr>
            <p:ph idx="1"/>
          </p:nvPr>
        </p:nvSpPr>
        <p:spPr>
          <a:xfrm>
            <a:off x="5183188" y="779647"/>
            <a:ext cx="6172200" cy="5081404"/>
          </a:xfrm>
        </p:spPr>
        <p:txBody>
          <a:bodyPr>
            <a:normAutofit/>
          </a:bodyPr>
          <a:lstStyle>
            <a:lvl1pPr>
              <a:defRPr sz="2400"/>
            </a:lvl1pPr>
            <a:lvl2pPr>
              <a:defRPr sz="2400"/>
            </a:lvl2pPr>
            <a:lvl3pPr>
              <a:defRPr sz="2400"/>
            </a:lvl3pPr>
            <a:lvl4pPr>
              <a:defRPr sz="2400"/>
            </a:lvl4pPr>
            <a:lvl5pPr>
              <a:defRPr sz="2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1E31DB6-E3B9-461D-9D55-577295C8083E}" type="datetime1">
              <a:rPr lang="en-US" smtClean="0"/>
              <a:t>1/9/2024</a:t>
            </a:fld>
            <a:endParaRPr lang="en-US"/>
          </a:p>
        </p:txBody>
      </p:sp>
      <p:sp>
        <p:nvSpPr>
          <p:cNvPr id="6" name="Footer Placeholder 5"/>
          <p:cNvSpPr>
            <a:spLocks noGrp="1"/>
          </p:cNvSpPr>
          <p:nvPr>
            <p:ph type="ftr" sz="quarter" idx="11"/>
          </p:nvPr>
        </p:nvSpPr>
        <p:spPr/>
        <p:txBody>
          <a:bodyPr/>
          <a:lstStyle/>
          <a:p>
            <a:r>
              <a:rPr lang="en-US"/>
              <a:t>Oregon Department of Education</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
        <p:nvSpPr>
          <p:cNvPr id="9" name="Picture Placeholder 8"/>
          <p:cNvSpPr>
            <a:spLocks noGrp="1"/>
          </p:cNvSpPr>
          <p:nvPr>
            <p:ph type="pic" sz="quarter" idx="13"/>
          </p:nvPr>
        </p:nvSpPr>
        <p:spPr>
          <a:xfrm>
            <a:off x="717177" y="3540125"/>
            <a:ext cx="3931826" cy="2320926"/>
          </a:xfrm>
        </p:spPr>
        <p:txBody>
          <a:bodyPr/>
          <a:lstStyle>
            <a:lvl1pPr marL="0" indent="0">
              <a:buNone/>
              <a:defRPr/>
            </a:lvl1pPr>
          </a:lstStyle>
          <a:p>
            <a:r>
              <a:rPr lang="en-US"/>
              <a:t>Click icon to add picture</a:t>
            </a:r>
          </a:p>
        </p:txBody>
      </p:sp>
    </p:spTree>
    <p:extLst>
      <p:ext uri="{BB962C8B-B14F-4D97-AF65-F5344CB8AC3E}">
        <p14:creationId xmlns:p14="http://schemas.microsoft.com/office/powerpoint/2010/main" val="163386169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85242C-3858-413F-9E44-B67AB818838E}" type="datetime1">
              <a:rPr lang="en-US" smtClean="0"/>
              <a:t>1/9/2024</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252853951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17176" y="1825625"/>
            <a:ext cx="5302624"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329518" cy="41060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1BD917-029F-4347-A4E3-05D7FA66F82B}" type="datetime1">
              <a:rPr lang="en-US" smtClean="0"/>
              <a:t>1/9/2024</a:t>
            </a:fld>
            <a:endParaRPr lang="en-US"/>
          </a:p>
        </p:txBody>
      </p:sp>
      <p:sp>
        <p:nvSpPr>
          <p:cNvPr id="6" name="Footer Placeholder 5"/>
          <p:cNvSpPr>
            <a:spLocks noGrp="1"/>
          </p:cNvSpPr>
          <p:nvPr>
            <p:ph type="ftr" sz="quarter" idx="11"/>
          </p:nvPr>
        </p:nvSpPr>
        <p:spPr/>
        <p:txBody>
          <a:bodyPr/>
          <a:lstStyle/>
          <a:p>
            <a:r>
              <a:rPr lang="en-US"/>
              <a:t>Oregon Department of Education</a:t>
            </a:r>
          </a:p>
        </p:txBody>
      </p:sp>
      <p:sp>
        <p:nvSpPr>
          <p:cNvPr id="7" name="Slide Number Placeholder 6"/>
          <p:cNvSpPr>
            <a:spLocks noGrp="1"/>
          </p:cNvSpPr>
          <p:nvPr>
            <p:ph type="sldNum" sz="quarter" idx="12"/>
          </p:nvPr>
        </p:nvSpPr>
        <p:spPr/>
        <p:txBody>
          <a:bodyPr/>
          <a:lstStyle/>
          <a:p>
            <a:fld id="{357F5B69-6281-4C1F-8C38-6DA0F56DA430}" type="slidenum">
              <a:rPr lang="en-US" smtClean="0"/>
              <a:t>‹#›</a:t>
            </a:fld>
            <a:endParaRPr lang="en-US"/>
          </a:p>
        </p:txBody>
      </p:sp>
    </p:spTree>
    <p:extLst>
      <p:ext uri="{BB962C8B-B14F-4D97-AF65-F5344CB8AC3E}">
        <p14:creationId xmlns:p14="http://schemas.microsoft.com/office/powerpoint/2010/main" val="43181327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7176" y="1681163"/>
            <a:ext cx="5280399" cy="823912"/>
          </a:xfrm>
        </p:spPr>
        <p:txBody>
          <a:bodyPr anchor="t" anchorCtr="0">
            <a:normAutofit/>
          </a:bodyPr>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17176" y="2505075"/>
            <a:ext cx="5280399"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329518" cy="823912"/>
          </a:xfrm>
        </p:spPr>
        <p:txBody>
          <a:bodyPr anchor="t" anchorCtr="0"/>
          <a:lstStyle>
            <a:lvl1pPr marL="0" indent="0">
              <a:buNone/>
              <a:defRPr sz="3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329518" cy="3434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5C8613-8E38-4439-A08F-4FC1E0CBC3AB}" type="datetime1">
              <a:rPr lang="en-US" smtClean="0"/>
              <a:t>1/9/2024</a:t>
            </a:fld>
            <a:endParaRPr lang="en-US"/>
          </a:p>
        </p:txBody>
      </p:sp>
      <p:sp>
        <p:nvSpPr>
          <p:cNvPr id="8" name="Footer Placeholder 7"/>
          <p:cNvSpPr>
            <a:spLocks noGrp="1"/>
          </p:cNvSpPr>
          <p:nvPr>
            <p:ph type="ftr" sz="quarter" idx="11"/>
          </p:nvPr>
        </p:nvSpPr>
        <p:spPr/>
        <p:txBody>
          <a:bodyPr/>
          <a:lstStyle/>
          <a:p>
            <a:r>
              <a:rPr lang="en-US"/>
              <a:t>Oregon Department of Education</a:t>
            </a:r>
          </a:p>
        </p:txBody>
      </p:sp>
      <p:sp>
        <p:nvSpPr>
          <p:cNvPr id="9" name="Slide Number Placeholder 8"/>
          <p:cNvSpPr>
            <a:spLocks noGrp="1"/>
          </p:cNvSpPr>
          <p:nvPr>
            <p:ph type="sldNum" sz="quarter" idx="12"/>
          </p:nvPr>
        </p:nvSpPr>
        <p:spPr/>
        <p:txBody>
          <a:bodyPr/>
          <a:lstStyle/>
          <a:p>
            <a:fld id="{357F5B69-6281-4C1F-8C38-6DA0F56DA430}" type="slidenum">
              <a:rPr lang="en-US" smtClean="0"/>
              <a:t>‹#›</a:t>
            </a:fld>
            <a:endParaRPr lang="en-US"/>
          </a:p>
        </p:txBody>
      </p:sp>
      <p:sp>
        <p:nvSpPr>
          <p:cNvPr id="10" name="Title 1"/>
          <p:cNvSpPr>
            <a:spLocks noGrp="1"/>
          </p:cNvSpPr>
          <p:nvPr>
            <p:ph type="title"/>
          </p:nvPr>
        </p:nvSpPr>
        <p:spPr>
          <a:xfrm>
            <a:off x="717176" y="457200"/>
            <a:ext cx="10784542" cy="1026460"/>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642731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75"/>
        <p:cNvGrpSpPr/>
        <p:nvPr/>
      </p:nvGrpSpPr>
      <p:grpSpPr>
        <a:xfrm>
          <a:off x="0" y="0"/>
          <a:ext cx="0" cy="0"/>
          <a:chOff x="0" y="0"/>
          <a:chExt cx="0" cy="0"/>
        </a:xfrm>
      </p:grpSpPr>
      <p:sp>
        <p:nvSpPr>
          <p:cNvPr id="76" name="Google Shape;76;p9"/>
          <p:cNvSpPr txBox="1">
            <a:spLocks noGrp="1"/>
          </p:cNvSpPr>
          <p:nvPr>
            <p:ph type="body" idx="1"/>
          </p:nvPr>
        </p:nvSpPr>
        <p:spPr>
          <a:xfrm>
            <a:off x="717176" y="1681163"/>
            <a:ext cx="5280399"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77" name="Google Shape;77;p9"/>
          <p:cNvSpPr txBox="1">
            <a:spLocks noGrp="1"/>
          </p:cNvSpPr>
          <p:nvPr>
            <p:ph type="body" idx="2"/>
          </p:nvPr>
        </p:nvSpPr>
        <p:spPr>
          <a:xfrm>
            <a:off x="717176" y="2505075"/>
            <a:ext cx="5280399"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78" name="Google Shape;78;p9"/>
          <p:cNvSpPr txBox="1">
            <a:spLocks noGrp="1"/>
          </p:cNvSpPr>
          <p:nvPr>
            <p:ph type="body" idx="3"/>
          </p:nvPr>
        </p:nvSpPr>
        <p:spPr>
          <a:xfrm>
            <a:off x="6172200" y="1681163"/>
            <a:ext cx="5329518" cy="8239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accent1"/>
              </a:buClr>
              <a:buSzPts val="3200"/>
              <a:buNone/>
              <a:defRPr sz="3200" b="0">
                <a:solidFill>
                  <a:schemeClr val="accent1"/>
                </a:solidFill>
              </a:defRPr>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pPr lvl="0"/>
            <a:r>
              <a:rPr lang="en-US"/>
              <a:t>Click to edit Master text styles</a:t>
            </a:r>
          </a:p>
        </p:txBody>
      </p:sp>
      <p:sp>
        <p:nvSpPr>
          <p:cNvPr id="79" name="Google Shape;79;p9"/>
          <p:cNvSpPr txBox="1">
            <a:spLocks noGrp="1"/>
          </p:cNvSpPr>
          <p:nvPr>
            <p:ph type="body" idx="4"/>
          </p:nvPr>
        </p:nvSpPr>
        <p:spPr>
          <a:xfrm>
            <a:off x="6172200" y="2505075"/>
            <a:ext cx="5329518" cy="343454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80" name="Google Shape;80;p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662BA9A-0838-43F3-B1C8-8E8E565E35D6}" type="datetime1">
              <a:rPr lang="en-US" smtClean="0"/>
              <a:t>1/9/2024</a:t>
            </a:fld>
            <a:endParaRPr/>
          </a:p>
        </p:txBody>
      </p:sp>
      <p:sp>
        <p:nvSpPr>
          <p:cNvPr id="81" name="Google Shape;81;p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82" name="Google Shape;82;p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3" name="Google Shape;83;p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Date Placeholder 2"/>
          <p:cNvSpPr>
            <a:spLocks noGrp="1"/>
          </p:cNvSpPr>
          <p:nvPr>
            <p:ph type="dt" sz="half" idx="10"/>
          </p:nvPr>
        </p:nvSpPr>
        <p:spPr/>
        <p:txBody>
          <a:bodyPr/>
          <a:lstStyle/>
          <a:p>
            <a:fld id="{ACE8FAC1-F70D-4DDB-A100-7CF3E085FD30}" type="datetime1">
              <a:rPr lang="en-US" smtClean="0"/>
              <a:t>1/9/2024</a:t>
            </a:fld>
            <a:endParaRPr lang="en-US"/>
          </a:p>
        </p:txBody>
      </p:sp>
      <p:sp>
        <p:nvSpPr>
          <p:cNvPr id="4" name="Footer Placeholder 3"/>
          <p:cNvSpPr>
            <a:spLocks noGrp="1"/>
          </p:cNvSpPr>
          <p:nvPr>
            <p:ph type="ftr" sz="quarter" idx="11"/>
          </p:nvPr>
        </p:nvSpPr>
        <p:spPr/>
        <p:txBody>
          <a:bodyPr/>
          <a:lstStyle/>
          <a:p>
            <a:r>
              <a:rPr lang="en-US"/>
              <a:t>Oregon Department of Education</a:t>
            </a:r>
          </a:p>
        </p:txBody>
      </p:sp>
      <p:sp>
        <p:nvSpPr>
          <p:cNvPr id="5" name="Slide Number Placeholder 4"/>
          <p:cNvSpPr>
            <a:spLocks noGrp="1"/>
          </p:cNvSpPr>
          <p:nvPr>
            <p:ph type="sldNum" sz="quarter" idx="12"/>
          </p:nvPr>
        </p:nvSpPr>
        <p:spPr/>
        <p:txBody>
          <a:bodyPr/>
          <a:lstStyle/>
          <a:p>
            <a:fld id="{357F5B69-6281-4C1F-8C38-6DA0F56DA430}" type="slidenum">
              <a:rPr lang="en-US" smtClean="0"/>
              <a:pPr/>
              <a:t>‹#›</a:t>
            </a:fld>
            <a:endParaRPr lang="en-US"/>
          </a:p>
        </p:txBody>
      </p:sp>
      <p:sp>
        <p:nvSpPr>
          <p:cNvPr id="7" name="Title 1"/>
          <p:cNvSpPr>
            <a:spLocks noGrp="1"/>
          </p:cNvSpPr>
          <p:nvPr>
            <p:ph type="title"/>
          </p:nvPr>
        </p:nvSpPr>
        <p:spPr>
          <a:xfrm>
            <a:off x="717176" y="457200"/>
            <a:ext cx="10784542" cy="1026460"/>
          </a:xfrm>
        </p:spPr>
        <p:txBody>
          <a:bodyPr/>
          <a:lstStyle/>
          <a:p>
            <a:r>
              <a:rPr lang="en-US"/>
              <a:t>Click to edit Master title style</a:t>
            </a:r>
          </a:p>
        </p:txBody>
      </p:sp>
    </p:spTree>
    <p:extLst>
      <p:ext uri="{BB962C8B-B14F-4D97-AF65-F5344CB8AC3E}">
        <p14:creationId xmlns:p14="http://schemas.microsoft.com/office/powerpoint/2010/main" val="375202157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5" name="Rectangle 4"/>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v</a:t>
            </a:r>
          </a:p>
        </p:txBody>
      </p:sp>
      <p:sp>
        <p:nvSpPr>
          <p:cNvPr id="2" name="Date Placeholder 1"/>
          <p:cNvSpPr>
            <a:spLocks noGrp="1"/>
          </p:cNvSpPr>
          <p:nvPr>
            <p:ph type="dt" sz="half" idx="10"/>
          </p:nvPr>
        </p:nvSpPr>
        <p:spPr/>
        <p:txBody>
          <a:bodyPr/>
          <a:lstStyle/>
          <a:p>
            <a:fld id="{FE5923EC-DF73-49E7-B242-30CD36AE0C58}" type="datetime1">
              <a:rPr lang="en-US" smtClean="0"/>
              <a:t>1/9/2024</a:t>
            </a:fld>
            <a:endParaRPr lang="en-US"/>
          </a:p>
        </p:txBody>
      </p:sp>
      <p:sp>
        <p:nvSpPr>
          <p:cNvPr id="3" name="Footer Placeholder 2"/>
          <p:cNvSpPr>
            <a:spLocks noGrp="1"/>
          </p:cNvSpPr>
          <p:nvPr>
            <p:ph type="ftr" sz="quarter" idx="11"/>
          </p:nvPr>
        </p:nvSpPr>
        <p:spPr/>
        <p:txBody>
          <a:bodyPr/>
          <a:lstStyle/>
          <a:p>
            <a:r>
              <a:rPr lang="en-US"/>
              <a:t>Oregon Department of Education</a:t>
            </a:r>
          </a:p>
        </p:txBody>
      </p:sp>
      <p:sp>
        <p:nvSpPr>
          <p:cNvPr id="4" name="Slide Number Placeholder 3"/>
          <p:cNvSpPr>
            <a:spLocks noGrp="1"/>
          </p:cNvSpPr>
          <p:nvPr>
            <p:ph type="sldNum" sz="quarter" idx="12"/>
          </p:nvPr>
        </p:nvSpPr>
        <p:spPr/>
        <p:txBody>
          <a:bodyPr/>
          <a:lstStyle/>
          <a:p>
            <a:fld id="{357F5B69-6281-4C1F-8C38-6DA0F56DA430}" type="slidenum">
              <a:rPr lang="en-US" smtClean="0"/>
              <a:t>‹#›</a:t>
            </a:fld>
            <a:endParaRPr lang="en-US"/>
          </a:p>
        </p:txBody>
      </p:sp>
      <p:sp>
        <p:nvSpPr>
          <p:cNvPr id="7" name="Content Placeholder 6"/>
          <p:cNvSpPr>
            <a:spLocks noGrp="1"/>
          </p:cNvSpPr>
          <p:nvPr>
            <p:ph sz="quarter" idx="13"/>
          </p:nvPr>
        </p:nvSpPr>
        <p:spPr>
          <a:xfrm>
            <a:off x="717176" y="659958"/>
            <a:ext cx="10784542" cy="5398936"/>
          </a:xfrm>
          <a:no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394595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p:cSld name="Large Type">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B491F910-4E9E-418E-AE01-15AA6DE11848}" type="datetime1">
              <a:rPr lang="en-US" smtClean="0"/>
              <a:t>1/9/2024</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sp>
        <p:nvSpPr>
          <p:cNvPr id="9" name="Subtitle 2"/>
          <p:cNvSpPr>
            <a:spLocks noGrp="1"/>
          </p:cNvSpPr>
          <p:nvPr>
            <p:ph type="subTitle" idx="1"/>
          </p:nvPr>
        </p:nvSpPr>
        <p:spPr>
          <a:xfrm>
            <a:off x="1524000" y="4003184"/>
            <a:ext cx="9144000" cy="880607"/>
          </a:xfrm>
        </p:spPr>
        <p:txBody>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05103458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p:cSld name="Follow Us">
    <p:bg>
      <p:bgPr>
        <a:solidFill>
          <a:schemeClr val="accent1"/>
        </a:solidFill>
        <a:effectLst/>
      </p:bgPr>
    </p:bg>
    <p:spTree>
      <p:nvGrpSpPr>
        <p:cNvPr id="1" name=""/>
        <p:cNvGrpSpPr/>
        <p:nvPr/>
      </p:nvGrpSpPr>
      <p:grpSpPr>
        <a:xfrm>
          <a:off x="0" y="0"/>
          <a:ext cx="0" cy="0"/>
          <a:chOff x="0" y="0"/>
          <a:chExt cx="0" cy="0"/>
        </a:xfrm>
      </p:grpSpPr>
      <p:sp>
        <p:nvSpPr>
          <p:cNvPr id="11" name="Rectangle 10"/>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8" name="Picture 7" descr="Decorative line break"/>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2870" y="3848895"/>
            <a:ext cx="1286259" cy="24384"/>
          </a:xfrm>
          <a:prstGeom prst="rect">
            <a:avLst/>
          </a:prstGeom>
        </p:spPr>
      </p:pic>
      <p:sp>
        <p:nvSpPr>
          <p:cNvPr id="2" name="Title 1"/>
          <p:cNvSpPr>
            <a:spLocks noGrp="1"/>
          </p:cNvSpPr>
          <p:nvPr>
            <p:ph type="ctrTitle" hasCustomPrompt="1"/>
          </p:nvPr>
        </p:nvSpPr>
        <p:spPr>
          <a:xfrm>
            <a:off x="1524000" y="1499125"/>
            <a:ext cx="9144000" cy="2387600"/>
          </a:xfrm>
        </p:spPr>
        <p:txBody>
          <a:bodyPr anchor="b">
            <a:noAutofit/>
          </a:bodyPr>
          <a:lstStyle>
            <a:lvl1pPr algn="ctr">
              <a:defRPr sz="12000">
                <a:solidFill>
                  <a:schemeClr val="accent1"/>
                </a:solidFill>
              </a:defRPr>
            </a:lvl1pPr>
          </a:lstStyle>
          <a:p>
            <a:r>
              <a:rPr lang="en-US"/>
              <a:t>Text here</a:t>
            </a:r>
          </a:p>
        </p:txBody>
      </p:sp>
      <p:sp>
        <p:nvSpPr>
          <p:cNvPr id="4" name="Date Placeholder 3"/>
          <p:cNvSpPr>
            <a:spLocks noGrp="1"/>
          </p:cNvSpPr>
          <p:nvPr>
            <p:ph type="dt" sz="half" idx="10"/>
          </p:nvPr>
        </p:nvSpPr>
        <p:spPr/>
        <p:txBody>
          <a:bodyPr/>
          <a:lstStyle/>
          <a:p>
            <a:fld id="{8EC7F460-1954-4F45-92B8-890A23E71521}" type="datetime1">
              <a:rPr lang="en-US" smtClean="0"/>
              <a:t>1/9/2024</a:t>
            </a:fld>
            <a:endParaRPr lang="en-US"/>
          </a:p>
        </p:txBody>
      </p:sp>
      <p:sp>
        <p:nvSpPr>
          <p:cNvPr id="5" name="Footer Placeholder 4"/>
          <p:cNvSpPr>
            <a:spLocks noGrp="1"/>
          </p:cNvSpPr>
          <p:nvPr>
            <p:ph type="ftr" sz="quarter" idx="11"/>
          </p:nvPr>
        </p:nvSpPr>
        <p:spPr/>
        <p:txBody>
          <a:bodyPr/>
          <a:lstStyle/>
          <a:p>
            <a:r>
              <a:rPr lang="en-US"/>
              <a:t>Oregon Department of Education</a:t>
            </a:r>
          </a:p>
        </p:txBody>
      </p:sp>
      <p:sp>
        <p:nvSpPr>
          <p:cNvPr id="6" name="Slide Number Placeholder 5"/>
          <p:cNvSpPr>
            <a:spLocks noGrp="1"/>
          </p:cNvSpPr>
          <p:nvPr>
            <p:ph type="sldNum" sz="quarter" idx="12"/>
          </p:nvPr>
        </p:nvSpPr>
        <p:spPr/>
        <p:txBody>
          <a:bodyPr/>
          <a:lstStyle/>
          <a:p>
            <a:fld id="{357F5B69-6281-4C1F-8C38-6DA0F56DA430}" type="slidenum">
              <a:rPr lang="en-US" smtClean="0"/>
              <a:t>‹#›</a:t>
            </a:fld>
            <a:endParaRPr lang="en-US"/>
          </a:p>
        </p:txBody>
      </p:sp>
      <p:pic>
        <p:nvPicPr>
          <p:cNvPr id="10" name="Picture 9" descr="Twitter icon"/>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718290" y="4043402"/>
            <a:ext cx="500040" cy="500040"/>
          </a:xfrm>
          <a:prstGeom prst="rect">
            <a:avLst/>
          </a:prstGeom>
        </p:spPr>
      </p:pic>
      <p:pic>
        <p:nvPicPr>
          <p:cNvPr id="12" name="Picture 11" descr="Facebook icon"/>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9024960" y="4043402"/>
            <a:ext cx="500040" cy="500040"/>
          </a:xfrm>
          <a:prstGeom prst="rect">
            <a:avLst/>
          </a:prstGeom>
        </p:spPr>
      </p:pic>
      <p:sp>
        <p:nvSpPr>
          <p:cNvPr id="13" name="TextBox 12"/>
          <p:cNvSpPr txBox="1"/>
          <p:nvPr/>
        </p:nvSpPr>
        <p:spPr>
          <a:xfrm>
            <a:off x="2718290" y="4043402"/>
            <a:ext cx="680670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a:solidFill>
                  <a:schemeClr val="accent1"/>
                </a:solidFill>
              </a:rPr>
              <a:t>twitter.com/</a:t>
            </a:r>
            <a:r>
              <a:rPr lang="en-US" sz="2400" err="1">
                <a:solidFill>
                  <a:schemeClr val="accent1"/>
                </a:solidFill>
              </a:rPr>
              <a:t>ORDeptEd</a:t>
            </a:r>
            <a:r>
              <a:rPr lang="en-US" sz="2400">
                <a:solidFill>
                  <a:schemeClr val="accent1"/>
                </a:solidFill>
              </a:rPr>
              <a:t> | fb.com/</a:t>
            </a:r>
            <a:r>
              <a:rPr lang="en-US" sz="2400" err="1">
                <a:solidFill>
                  <a:schemeClr val="accent1"/>
                </a:solidFill>
              </a:rPr>
              <a:t>ORDeptEd</a:t>
            </a:r>
            <a:endParaRPr lang="en-US" sz="2400">
              <a:solidFill>
                <a:schemeClr val="accent1"/>
              </a:solidFill>
            </a:endParaRPr>
          </a:p>
        </p:txBody>
      </p:sp>
    </p:spTree>
    <p:extLst>
      <p:ext uri="{BB962C8B-B14F-4D97-AF65-F5344CB8AC3E}">
        <p14:creationId xmlns:p14="http://schemas.microsoft.com/office/powerpoint/2010/main" val="419546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itle Only">
  <p:cSld name="Title Only">
    <p:spTree>
      <p:nvGrpSpPr>
        <p:cNvPr id="1" name="Shape 84"/>
        <p:cNvGrpSpPr/>
        <p:nvPr/>
      </p:nvGrpSpPr>
      <p:grpSpPr>
        <a:xfrm>
          <a:off x="0" y="0"/>
          <a:ext cx="0" cy="0"/>
          <a:chOff x="0" y="0"/>
          <a:chExt cx="0" cy="0"/>
        </a:xfrm>
      </p:grpSpPr>
      <p:sp>
        <p:nvSpPr>
          <p:cNvPr id="85" name="Google Shape;85;p10"/>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0"/>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658A4C16-C434-4889-87C9-44BAACD1E8BB}" type="datetime1">
              <a:rPr lang="en-US" smtClean="0"/>
              <a:t>1/9/2024</a:t>
            </a:fld>
            <a:endParaRPr/>
          </a:p>
        </p:txBody>
      </p:sp>
      <p:sp>
        <p:nvSpPr>
          <p:cNvPr id="87" name="Google Shape;87;p10"/>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88" name="Google Shape;88;p10"/>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89" name="Google Shape;89;p10"/>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90"/>
        <p:cNvGrpSpPr/>
        <p:nvPr/>
      </p:nvGrpSpPr>
      <p:grpSpPr>
        <a:xfrm>
          <a:off x="0" y="0"/>
          <a:ext cx="0" cy="0"/>
          <a:chOff x="0" y="0"/>
          <a:chExt cx="0" cy="0"/>
        </a:xfrm>
      </p:grpSpPr>
      <p:sp>
        <p:nvSpPr>
          <p:cNvPr id="91" name="Google Shape;91;p1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v</a:t>
            </a:r>
            <a:endParaRPr sz="1800" b="0" i="0" u="none" strike="noStrike" cap="none">
              <a:solidFill>
                <a:schemeClr val="lt1"/>
              </a:solidFill>
              <a:latin typeface="Calibri"/>
              <a:ea typeface="Calibri"/>
              <a:cs typeface="Calibri"/>
              <a:sym typeface="Calibri"/>
            </a:endParaRPr>
          </a:p>
        </p:txBody>
      </p:sp>
      <p:sp>
        <p:nvSpPr>
          <p:cNvPr id="92" name="Google Shape;92;p1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00F5B2C8-4B30-46E3-8111-E6CAD7BCE17D}" type="datetime1">
              <a:rPr lang="en-US" smtClean="0"/>
              <a:t>1/9/2024</a:t>
            </a:fld>
            <a:endParaRPr/>
          </a:p>
        </p:txBody>
      </p:sp>
      <p:sp>
        <p:nvSpPr>
          <p:cNvPr id="93" name="Google Shape;93;p1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94" name="Google Shape;94;p1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95" name="Google Shape;95;p11"/>
          <p:cNvSpPr txBox="1">
            <a:spLocks noGrp="1"/>
          </p:cNvSpPr>
          <p:nvPr>
            <p:ph type="body" idx="1"/>
          </p:nvPr>
        </p:nvSpPr>
        <p:spPr>
          <a:xfrm>
            <a:off x="717176" y="659958"/>
            <a:ext cx="10784542" cy="539893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Large Type">
  <p:cSld name="Large Type">
    <p:bg>
      <p:bgPr>
        <a:solidFill>
          <a:schemeClr val="accent1"/>
        </a:solidFill>
        <a:effectLst/>
      </p:bgPr>
    </p:bg>
    <p:spTree>
      <p:nvGrpSpPr>
        <p:cNvPr id="1" name="Shape 96"/>
        <p:cNvGrpSpPr/>
        <p:nvPr/>
      </p:nvGrpSpPr>
      <p:grpSpPr>
        <a:xfrm>
          <a:off x="0" y="0"/>
          <a:ext cx="0" cy="0"/>
          <a:chOff x="0" y="0"/>
          <a:chExt cx="0" cy="0"/>
        </a:xfrm>
      </p:grpSpPr>
      <p:sp>
        <p:nvSpPr>
          <p:cNvPr id="97" name="Google Shape;97;p12"/>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98" name="Google Shape;98;p12" descr="Decorative line break"/>
          <p:cNvPicPr preferRelativeResize="0"/>
          <p:nvPr/>
        </p:nvPicPr>
        <p:blipFill rotWithShape="1">
          <a:blip r:embed="rId2">
            <a:alphaModFix/>
          </a:blip>
          <a:srcRect/>
          <a:stretch/>
        </p:blipFill>
        <p:spPr>
          <a:xfrm>
            <a:off x="5452870" y="3848895"/>
            <a:ext cx="1286259" cy="24384"/>
          </a:xfrm>
          <a:prstGeom prst="rect">
            <a:avLst/>
          </a:prstGeom>
          <a:noFill/>
          <a:ln>
            <a:noFill/>
          </a:ln>
        </p:spPr>
      </p:pic>
      <p:sp>
        <p:nvSpPr>
          <p:cNvPr id="99" name="Google Shape;99;p12"/>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accent1"/>
              </a:buClr>
              <a:buSzPts val="12000"/>
              <a:buFont typeface="Calibri"/>
              <a:buNone/>
              <a:defRPr sz="12000">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00" name="Google Shape;100;p12"/>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fld id="{3783D599-8A13-4F87-AC1D-AA32D3406E33}" type="datetime1">
              <a:rPr lang="en-US" smtClean="0"/>
              <a:t>1/9/2024</a:t>
            </a:fld>
            <a:endParaRPr/>
          </a:p>
        </p:txBody>
      </p:sp>
      <p:sp>
        <p:nvSpPr>
          <p:cNvPr id="101" name="Google Shape;101;p12"/>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r>
              <a:rPr lang="en-US"/>
              <a:t>Oregon Department of Education</a:t>
            </a:r>
            <a:endParaRPr/>
          </a:p>
        </p:txBody>
      </p:sp>
      <p:sp>
        <p:nvSpPr>
          <p:cNvPr id="102" name="Google Shape;102;p12"/>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103" name="Google Shape;103;p12"/>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accent1"/>
              </a:buClr>
              <a:buSzPts val="2400"/>
              <a:buNone/>
              <a:defRPr sz="2400">
                <a:solidFill>
                  <a:schemeClr val="accen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image" Target="../media/image1.png"/><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image" Target="../media/image1.png"/><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image" Target="../media/image1.png"/><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5.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1.pn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6.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9"/>
        <p:cNvGrpSpPr/>
        <p:nvPr/>
      </p:nvGrpSpPr>
      <p:grpSpPr>
        <a:xfrm>
          <a:off x="0" y="0"/>
          <a:ext cx="0" cy="0"/>
          <a:chOff x="0" y="0"/>
          <a:chExt cx="0" cy="0"/>
        </a:xfrm>
      </p:grpSpPr>
      <p:sp>
        <p:nvSpPr>
          <p:cNvPr id="10" name="Google Shape;10;p1"/>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595959"/>
              </a:solidFill>
              <a:latin typeface="Calibri"/>
              <a:ea typeface="Calibri"/>
              <a:cs typeface="Calibri"/>
              <a:sym typeface="Calibri"/>
            </a:endParaRPr>
          </a:p>
        </p:txBody>
      </p:sp>
      <p:sp>
        <p:nvSpPr>
          <p:cNvPr id="11" name="Google Shape;11;p1"/>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14" name="Google Shape;14;p1"/>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D5612AF3-FDCB-4D47-8CCB-0ACF808681FD}" type="datetime1">
              <a:rPr lang="en-US" smtClean="0"/>
              <a:t>1/9/2024</a:t>
            </a:fld>
            <a:endParaRPr/>
          </a:p>
        </p:txBody>
      </p:sp>
      <p:sp>
        <p:nvSpPr>
          <p:cNvPr id="15" name="Google Shape;15;p1"/>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6" name="Google Shape;16;p1" descr="Decorative line break"/>
          <p:cNvPicPr preferRelativeResize="0"/>
          <p:nvPr/>
        </p:nvPicPr>
        <p:blipFill rotWithShape="1">
          <a:blip r:embed="rId11">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Lst>
  <p:hf hd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Shape 104"/>
        <p:cNvGrpSpPr/>
        <p:nvPr/>
      </p:nvGrpSpPr>
      <p:grpSpPr>
        <a:xfrm>
          <a:off x="0" y="0"/>
          <a:ext cx="0" cy="0"/>
          <a:chOff x="0" y="0"/>
          <a:chExt cx="0" cy="0"/>
        </a:xfrm>
      </p:grpSpPr>
      <p:sp>
        <p:nvSpPr>
          <p:cNvPr id="105" name="Google Shape;105;p13"/>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6" name="Google Shape;106;p13"/>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3"/>
              </a:buClr>
              <a:buSzPts val="4400"/>
              <a:buFont typeface="Calibri"/>
              <a:buNone/>
              <a:defRPr sz="4400" b="0" i="0" u="none" strike="noStrike" cap="none">
                <a:solidFill>
                  <a:schemeClr val="accent3"/>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7" name="Google Shape;107;p13"/>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8" name="Google Shape;108;p13"/>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109" name="Google Shape;109;p13"/>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E571ACA0-082C-4151-BB97-56A08CB38BFD}" type="datetime1">
              <a:rPr lang="en-US" smtClean="0"/>
              <a:t>1/9/2024</a:t>
            </a:fld>
            <a:endParaRPr/>
          </a:p>
        </p:txBody>
      </p:sp>
      <p:sp>
        <p:nvSpPr>
          <p:cNvPr id="110" name="Google Shape;110;p13"/>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11" name="Google Shape;111;p13"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293"/>
        <p:cNvGrpSpPr/>
        <p:nvPr/>
      </p:nvGrpSpPr>
      <p:grpSpPr>
        <a:xfrm>
          <a:off x="0" y="0"/>
          <a:ext cx="0" cy="0"/>
          <a:chOff x="0" y="0"/>
          <a:chExt cx="0" cy="0"/>
        </a:xfrm>
      </p:grpSpPr>
      <p:sp>
        <p:nvSpPr>
          <p:cNvPr id="294" name="Google Shape;294;p37"/>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95" name="Google Shape;295;p3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dk2"/>
              </a:buClr>
              <a:buSzPts val="4400"/>
              <a:buFont typeface="Calibri"/>
              <a:buNone/>
              <a:defRPr sz="4400" b="0" i="0" u="none" strike="noStrike" cap="non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6" name="Google Shape;296;p37"/>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7" name="Google Shape;297;p37"/>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298" name="Google Shape;298;p37"/>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EA3A797C-2989-40EB-812E-767413D05347}" type="datetime1">
              <a:rPr lang="en-US" smtClean="0"/>
              <a:t>1/9/2024</a:t>
            </a:fld>
            <a:endParaRPr/>
          </a:p>
        </p:txBody>
      </p:sp>
      <p:sp>
        <p:nvSpPr>
          <p:cNvPr id="299" name="Google Shape;299;p37"/>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00" name="Google Shape;300;p37"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Shape 388"/>
        <p:cNvGrpSpPr/>
        <p:nvPr/>
      </p:nvGrpSpPr>
      <p:grpSpPr>
        <a:xfrm>
          <a:off x="0" y="0"/>
          <a:ext cx="0" cy="0"/>
          <a:chOff x="0" y="0"/>
          <a:chExt cx="0" cy="0"/>
        </a:xfrm>
      </p:grpSpPr>
      <p:sp>
        <p:nvSpPr>
          <p:cNvPr id="389" name="Google Shape;389;p49"/>
          <p:cNvSpPr/>
          <p:nvPr/>
        </p:nvSpPr>
        <p:spPr>
          <a:xfrm>
            <a:off x="206188" y="215153"/>
            <a:ext cx="11775141" cy="6432176"/>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390" name="Google Shape;390;p49"/>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5"/>
              </a:buClr>
              <a:buSzPts val="4400"/>
              <a:buFont typeface="Calibri"/>
              <a:buNone/>
              <a:defRPr sz="4400" b="0" i="0" u="none" strike="noStrike" cap="none">
                <a:solidFill>
                  <a:schemeClr val="accent5"/>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91" name="Google Shape;391;p49"/>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92" name="Google Shape;392;p49"/>
          <p:cNvSpPr txBox="1">
            <a:spLocks noGrp="1"/>
          </p:cNvSpPr>
          <p:nvPr>
            <p:ph type="ftr" idx="11"/>
          </p:nvPr>
        </p:nvSpPr>
        <p:spPr>
          <a:xfrm>
            <a:off x="717176" y="6139793"/>
            <a:ext cx="2864224"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393" name="Google Shape;393;p49"/>
          <p:cNvSpPr txBox="1">
            <a:spLocks noGrp="1"/>
          </p:cNvSpPr>
          <p:nvPr>
            <p:ph type="dt" idx="10"/>
          </p:nvPr>
        </p:nvSpPr>
        <p:spPr>
          <a:xfrm>
            <a:off x="3854824" y="6139793"/>
            <a:ext cx="4509246"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22F88FF2-57C0-49ED-972F-F20EA4BA33ED}" type="datetime1">
              <a:rPr lang="en-US" smtClean="0"/>
              <a:t>1/9/2024</a:t>
            </a:fld>
            <a:endParaRPr/>
          </a:p>
        </p:txBody>
      </p:sp>
      <p:sp>
        <p:nvSpPr>
          <p:cNvPr id="394" name="Google Shape;394;p49"/>
          <p:cNvSpPr txBox="1">
            <a:spLocks noGrp="1"/>
          </p:cNvSpPr>
          <p:nvPr>
            <p:ph type="sldNum" idx="12"/>
          </p:nvPr>
        </p:nvSpPr>
        <p:spPr>
          <a:xfrm>
            <a:off x="8610600" y="6139793"/>
            <a:ext cx="289111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595959"/>
                </a:solidFill>
                <a:latin typeface="Calibri"/>
                <a:ea typeface="Calibri"/>
                <a:cs typeface="Calibri"/>
                <a:sym typeface="Calibri"/>
              </a:defRPr>
            </a:lvl1pPr>
            <a:lvl2pPr marL="0" marR="0" lvl="1" indent="0" algn="r" rtl="0">
              <a:spcBef>
                <a:spcPts val="0"/>
              </a:spcBef>
              <a:buNone/>
              <a:defRPr sz="1200" b="0" i="0" u="none" strike="noStrike" cap="none">
                <a:solidFill>
                  <a:srgbClr val="595959"/>
                </a:solidFill>
                <a:latin typeface="Calibri"/>
                <a:ea typeface="Calibri"/>
                <a:cs typeface="Calibri"/>
                <a:sym typeface="Calibri"/>
              </a:defRPr>
            </a:lvl2pPr>
            <a:lvl3pPr marL="0" marR="0" lvl="2" indent="0" algn="r" rtl="0">
              <a:spcBef>
                <a:spcPts val="0"/>
              </a:spcBef>
              <a:buNone/>
              <a:defRPr sz="1200" b="0" i="0" u="none" strike="noStrike" cap="none">
                <a:solidFill>
                  <a:srgbClr val="595959"/>
                </a:solidFill>
                <a:latin typeface="Calibri"/>
                <a:ea typeface="Calibri"/>
                <a:cs typeface="Calibri"/>
                <a:sym typeface="Calibri"/>
              </a:defRPr>
            </a:lvl3pPr>
            <a:lvl4pPr marL="0" marR="0" lvl="3" indent="0" algn="r" rtl="0">
              <a:spcBef>
                <a:spcPts val="0"/>
              </a:spcBef>
              <a:buNone/>
              <a:defRPr sz="1200" b="0" i="0" u="none" strike="noStrike" cap="none">
                <a:solidFill>
                  <a:srgbClr val="595959"/>
                </a:solidFill>
                <a:latin typeface="Calibri"/>
                <a:ea typeface="Calibri"/>
                <a:cs typeface="Calibri"/>
                <a:sym typeface="Calibri"/>
              </a:defRPr>
            </a:lvl4pPr>
            <a:lvl5pPr marL="0" marR="0" lvl="4" indent="0" algn="r" rtl="0">
              <a:spcBef>
                <a:spcPts val="0"/>
              </a:spcBef>
              <a:buNone/>
              <a:defRPr sz="1200" b="0" i="0" u="none" strike="noStrike" cap="none">
                <a:solidFill>
                  <a:srgbClr val="595959"/>
                </a:solidFill>
                <a:latin typeface="Calibri"/>
                <a:ea typeface="Calibri"/>
                <a:cs typeface="Calibri"/>
                <a:sym typeface="Calibri"/>
              </a:defRPr>
            </a:lvl5pPr>
            <a:lvl6pPr marL="0" marR="0" lvl="5" indent="0" algn="r" rtl="0">
              <a:spcBef>
                <a:spcPts val="0"/>
              </a:spcBef>
              <a:buNone/>
              <a:defRPr sz="1200" b="0" i="0" u="none" strike="noStrike" cap="none">
                <a:solidFill>
                  <a:srgbClr val="595959"/>
                </a:solidFill>
                <a:latin typeface="Calibri"/>
                <a:ea typeface="Calibri"/>
                <a:cs typeface="Calibri"/>
                <a:sym typeface="Calibri"/>
              </a:defRPr>
            </a:lvl6pPr>
            <a:lvl7pPr marL="0" marR="0" lvl="6" indent="0" algn="r" rtl="0">
              <a:spcBef>
                <a:spcPts val="0"/>
              </a:spcBef>
              <a:buNone/>
              <a:defRPr sz="1200" b="0" i="0" u="none" strike="noStrike" cap="none">
                <a:solidFill>
                  <a:srgbClr val="595959"/>
                </a:solidFill>
                <a:latin typeface="Calibri"/>
                <a:ea typeface="Calibri"/>
                <a:cs typeface="Calibri"/>
                <a:sym typeface="Calibri"/>
              </a:defRPr>
            </a:lvl7pPr>
            <a:lvl8pPr marL="0" marR="0" lvl="7" indent="0" algn="r" rtl="0">
              <a:spcBef>
                <a:spcPts val="0"/>
              </a:spcBef>
              <a:buNone/>
              <a:defRPr sz="1200" b="0" i="0" u="none" strike="noStrike" cap="none">
                <a:solidFill>
                  <a:srgbClr val="595959"/>
                </a:solidFill>
                <a:latin typeface="Calibri"/>
                <a:ea typeface="Calibri"/>
                <a:cs typeface="Calibri"/>
                <a:sym typeface="Calibri"/>
              </a:defRPr>
            </a:lvl8pPr>
            <a:lvl9pPr marL="0" marR="0" lvl="8" indent="0" algn="r" rtl="0">
              <a:spcBef>
                <a:spcPts val="0"/>
              </a:spcBef>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395" name="Google Shape;395;p49" descr="Decorative line break"/>
          <p:cNvPicPr preferRelativeResize="0"/>
          <p:nvPr/>
        </p:nvPicPr>
        <p:blipFill rotWithShape="1">
          <a:blip r:embed="rId12">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483"/>
        <p:cNvGrpSpPr/>
        <p:nvPr/>
      </p:nvGrpSpPr>
      <p:grpSpPr>
        <a:xfrm>
          <a:off x="0" y="0"/>
          <a:ext cx="0" cy="0"/>
          <a:chOff x="0" y="0"/>
          <a:chExt cx="0" cy="0"/>
        </a:xfrm>
      </p:grpSpPr>
      <p:sp>
        <p:nvSpPr>
          <p:cNvPr id="484" name="Google Shape;484;p61"/>
          <p:cNvSpPr/>
          <p:nvPr/>
        </p:nvSpPr>
        <p:spPr>
          <a:xfrm>
            <a:off x="206188" y="215153"/>
            <a:ext cx="11775000" cy="6432300"/>
          </a:xfrm>
          <a:prstGeom prst="rect">
            <a:avLst/>
          </a:prstGeom>
          <a:solidFill>
            <a:schemeClr val="lt1"/>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1800"/>
              <a:buFont typeface="Arial"/>
              <a:buNone/>
            </a:pPr>
            <a:endParaRPr sz="1800" b="0" i="0" u="none" strike="noStrike" cap="none">
              <a:solidFill>
                <a:srgbClr val="595959"/>
              </a:solidFill>
              <a:latin typeface="Calibri"/>
              <a:ea typeface="Calibri"/>
              <a:cs typeface="Calibri"/>
              <a:sym typeface="Calibri"/>
            </a:endParaRPr>
          </a:p>
        </p:txBody>
      </p:sp>
      <p:sp>
        <p:nvSpPr>
          <p:cNvPr id="485" name="Google Shape;485;p61"/>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accent1"/>
              </a:buClr>
              <a:buSzPts val="4400"/>
              <a:buFont typeface="Calibri"/>
              <a:buNone/>
              <a:defRPr sz="4400" b="0" i="0" u="none" strike="noStrike" cap="none">
                <a:solidFill>
                  <a:schemeClr val="accen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486" name="Google Shape;486;p61"/>
          <p:cNvSpPr txBox="1">
            <a:spLocks noGrp="1"/>
          </p:cNvSpPr>
          <p:nvPr>
            <p:ph type="body" idx="1"/>
          </p:nvPr>
        </p:nvSpPr>
        <p:spPr>
          <a:xfrm>
            <a:off x="717176" y="1825625"/>
            <a:ext cx="10784400" cy="4109100"/>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4pPr>
            <a:lvl5pPr marL="2286000" marR="0" lvl="4"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87" name="Google Shape;487;p61"/>
          <p:cNvSpPr txBox="1">
            <a:spLocks noGrp="1"/>
          </p:cNvSpPr>
          <p:nvPr>
            <p:ph type="ftr" idx="11"/>
          </p:nvPr>
        </p:nvSpPr>
        <p:spPr>
          <a:xfrm>
            <a:off x="717176" y="6139793"/>
            <a:ext cx="2864100" cy="3651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Clr>
                <a:srgbClr val="595959"/>
              </a:buClr>
              <a:buSzPts val="1400"/>
              <a:buFont typeface="Calibri"/>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r>
              <a:rPr lang="en-US"/>
              <a:t>Oregon Department of Education</a:t>
            </a:r>
            <a:endParaRPr/>
          </a:p>
        </p:txBody>
      </p:sp>
      <p:sp>
        <p:nvSpPr>
          <p:cNvPr id="488" name="Google Shape;488;p61"/>
          <p:cNvSpPr txBox="1">
            <a:spLocks noGrp="1"/>
          </p:cNvSpPr>
          <p:nvPr>
            <p:ph type="dt" idx="10"/>
          </p:nvPr>
        </p:nvSpPr>
        <p:spPr>
          <a:xfrm>
            <a:off x="3854824" y="6139793"/>
            <a:ext cx="4509300" cy="3651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rgbClr val="595959"/>
              </a:buClr>
              <a:buSzPts val="1400"/>
              <a:buFont typeface="Calibri"/>
              <a:buNone/>
              <a:defRPr sz="1200" b="0" i="0" u="none" strike="noStrike" cap="none">
                <a:solidFill>
                  <a:srgbClr val="595959"/>
                </a:solidFill>
                <a:latin typeface="Calibri"/>
                <a:ea typeface="Calibri"/>
                <a:cs typeface="Calibri"/>
                <a:sym typeface="Calibri"/>
              </a:defRPr>
            </a:lvl1pPr>
            <a:lvl2pPr marR="0" lvl="1"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Clr>
                <a:schemeClr val="dk1"/>
              </a:buClr>
              <a:buSzPts val="1400"/>
              <a:buFont typeface="Calibri"/>
              <a:buNone/>
              <a:defRPr sz="1800" b="0" i="0" u="none" strike="noStrike" cap="none">
                <a:solidFill>
                  <a:schemeClr val="dk1"/>
                </a:solidFill>
                <a:latin typeface="Calibri"/>
                <a:ea typeface="Calibri"/>
                <a:cs typeface="Calibri"/>
                <a:sym typeface="Calibri"/>
              </a:defRPr>
            </a:lvl9pPr>
          </a:lstStyle>
          <a:p>
            <a:fld id="{B5258758-F31B-4F7E-8B38-22B38F1B4630}" type="datetime1">
              <a:rPr lang="en-US" smtClean="0"/>
              <a:t>1/9/2024</a:t>
            </a:fld>
            <a:endParaRPr/>
          </a:p>
        </p:txBody>
      </p:sp>
      <p:sp>
        <p:nvSpPr>
          <p:cNvPr id="489" name="Google Shape;489;p61"/>
          <p:cNvSpPr txBox="1">
            <a:spLocks noGrp="1"/>
          </p:cNvSpPr>
          <p:nvPr>
            <p:ph type="sldNum" idx="12"/>
          </p:nvPr>
        </p:nvSpPr>
        <p:spPr>
          <a:xfrm>
            <a:off x="8610600" y="6139793"/>
            <a:ext cx="28911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1pPr>
            <a:lvl2pPr marL="0" marR="0" lvl="1"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2pPr>
            <a:lvl3pPr marL="0" marR="0" lvl="2"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3pPr>
            <a:lvl4pPr marL="0" marR="0" lvl="3"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4pPr>
            <a:lvl5pPr marL="0" marR="0" lvl="4"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5pPr>
            <a:lvl6pPr marL="0" marR="0" lvl="5"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6pPr>
            <a:lvl7pPr marL="0" marR="0" lvl="6"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7pPr>
            <a:lvl8pPr marL="0" marR="0" lvl="7"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8pPr>
            <a:lvl9pPr marL="0" marR="0" lvl="8" indent="0" algn="r" rtl="0">
              <a:spcBef>
                <a:spcPts val="0"/>
              </a:spcBef>
              <a:spcAft>
                <a:spcPts val="0"/>
              </a:spcAft>
              <a:buClr>
                <a:srgbClr val="595959"/>
              </a:buClr>
              <a:buSzPts val="1200"/>
              <a:buFont typeface="Calibri"/>
              <a:buNone/>
              <a:defRPr sz="1200" b="0" i="0" u="none" strike="noStrike" cap="none">
                <a:solidFill>
                  <a:srgbClr val="59595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490" name="Google Shape;490;p61" descr="Decorative line break"/>
          <p:cNvPicPr preferRelativeResize="0"/>
          <p:nvPr/>
        </p:nvPicPr>
        <p:blipFill rotWithShape="1">
          <a:blip r:embed="rId13">
            <a:alphaModFix/>
          </a:blip>
          <a:srcRect/>
          <a:stretch/>
        </p:blipFill>
        <p:spPr>
          <a:xfrm>
            <a:off x="804670" y="1558360"/>
            <a:ext cx="1286259" cy="2438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20" r:id="rId5"/>
    <p:sldLayoutId id="2147483721" r:id="rId6"/>
    <p:sldLayoutId id="2147483722" r:id="rId7"/>
    <p:sldLayoutId id="2147483723" r:id="rId8"/>
    <p:sldLayoutId id="2147483724" r:id="rId9"/>
    <p:sldLayoutId id="2147483725" r:id="rId10"/>
    <p:sldLayoutId id="2147483726" r:id="rId11"/>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206188" y="215153"/>
            <a:ext cx="11775141" cy="6432176"/>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65000"/>
                  <a:lumOff val="35000"/>
                </a:schemeClr>
              </a:solidFill>
            </a:endParaRPr>
          </a:p>
        </p:txBody>
      </p:sp>
      <p:sp>
        <p:nvSpPr>
          <p:cNvPr id="2" name="Title Placeholder 1"/>
          <p:cNvSpPr>
            <a:spLocks noGrp="1"/>
          </p:cNvSpPr>
          <p:nvPr>
            <p:ph type="title"/>
          </p:nvPr>
        </p:nvSpPr>
        <p:spPr>
          <a:xfrm>
            <a:off x="717176" y="457200"/>
            <a:ext cx="10784542" cy="1026460"/>
          </a:xfrm>
          <a:prstGeom prst="rect">
            <a:avLst/>
          </a:prstGeom>
        </p:spPr>
        <p:txBody>
          <a:bodyPr vert="horz" lIns="91440" tIns="45720" rIns="91440" bIns="45720" rtlCol="0" anchor="b" anchorCtr="0">
            <a:normAutofit/>
          </a:bodyPr>
          <a:lstStyle/>
          <a:p>
            <a:r>
              <a:rPr lang="en-US"/>
              <a:t>Click to edit Master title style</a:t>
            </a:r>
          </a:p>
        </p:txBody>
      </p:sp>
      <p:sp>
        <p:nvSpPr>
          <p:cNvPr id="3" name="Text Placeholder 2"/>
          <p:cNvSpPr>
            <a:spLocks noGrp="1"/>
          </p:cNvSpPr>
          <p:nvPr>
            <p:ph type="body" idx="1"/>
          </p:nvPr>
        </p:nvSpPr>
        <p:spPr>
          <a:xfrm>
            <a:off x="717176" y="1825625"/>
            <a:ext cx="10784542" cy="41090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717176" y="6139793"/>
            <a:ext cx="2864224"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a:t>Oregon Department of Education</a:t>
            </a:r>
          </a:p>
        </p:txBody>
      </p:sp>
      <p:sp>
        <p:nvSpPr>
          <p:cNvPr id="4" name="Date Placeholder 3"/>
          <p:cNvSpPr>
            <a:spLocks noGrp="1"/>
          </p:cNvSpPr>
          <p:nvPr>
            <p:ph type="dt" sz="half" idx="2"/>
          </p:nvPr>
        </p:nvSpPr>
        <p:spPr>
          <a:xfrm>
            <a:off x="3854824" y="6139793"/>
            <a:ext cx="4509246"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fld id="{C925C8BF-0748-4638-BCCB-5EEECE82592A}" type="datetime1">
              <a:rPr lang="en-US" smtClean="0"/>
              <a:t>1/9/2024</a:t>
            </a:fld>
            <a:endParaRPr lang="en-US"/>
          </a:p>
        </p:txBody>
      </p:sp>
      <p:sp>
        <p:nvSpPr>
          <p:cNvPr id="6" name="Slide Number Placeholder 5"/>
          <p:cNvSpPr>
            <a:spLocks noGrp="1"/>
          </p:cNvSpPr>
          <p:nvPr>
            <p:ph type="sldNum" sz="quarter" idx="4"/>
          </p:nvPr>
        </p:nvSpPr>
        <p:spPr>
          <a:xfrm>
            <a:off x="8610600" y="6139793"/>
            <a:ext cx="2891118"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57F5B69-6281-4C1F-8C38-6DA0F56DA430}" type="slidenum">
              <a:rPr lang="en-US" smtClean="0"/>
              <a:pPr/>
              <a:t>‹#›</a:t>
            </a:fld>
            <a:endParaRPr lang="en-US"/>
          </a:p>
        </p:txBody>
      </p:sp>
      <p:pic>
        <p:nvPicPr>
          <p:cNvPr id="10" name="Picture 9" descr="Decorative line break"/>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04670" y="1558360"/>
            <a:ext cx="1286259" cy="24384"/>
          </a:xfrm>
          <a:prstGeom prst="rect">
            <a:avLst/>
          </a:prstGeom>
        </p:spPr>
      </p:pic>
    </p:spTree>
    <p:extLst>
      <p:ext uri="{BB962C8B-B14F-4D97-AF65-F5344CB8AC3E}">
        <p14:creationId xmlns:p14="http://schemas.microsoft.com/office/powerpoint/2010/main" val="107541647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hf hd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400" kern="1200" dirty="0" smtClean="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2" Type="http://schemas.openxmlformats.org/officeDocument/2006/relationships/hyperlink" Target="https://content.govdelivery.com/accounts/ORED/bulletins/37d0df2" TargetMode="External"/><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7.xml.rels><?xml version="1.0" encoding="UTF-8" standalone="yes"?>
<Relationships xmlns="http://schemas.openxmlformats.org/package/2006/relationships"><Relationship Id="rId3" Type="http://schemas.openxmlformats.org/officeDocument/2006/relationships/hyperlink" Target="https://www.cosa.k12.or.us/events/2024-MEL" TargetMode="External"/><Relationship Id="rId2" Type="http://schemas.openxmlformats.org/officeDocument/2006/relationships/hyperlink" Target="https://www.eseanetwork.org/conference" TargetMode="External"/><Relationship Id="rId1" Type="http://schemas.openxmlformats.org/officeDocument/2006/relationships/slideLayout" Target="../slideLayouts/slideLayout58.xml"/><Relationship Id="rId4" Type="http://schemas.openxmlformats.org/officeDocument/2006/relationships/hyperlink" Target="https://www.nasdme.org/the-national-conference-1"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hyperlink" Target="mailto:kim.a.miller@ode.Oregon.gov" TargetMode="External"/><Relationship Id="rId2" Type="http://schemas.openxmlformats.org/officeDocument/2006/relationships/notesSlide" Target="../notesSlides/notesSlide6.xml"/><Relationship Id="rId1" Type="http://schemas.openxmlformats.org/officeDocument/2006/relationships/slideLayout" Target="../slideLayouts/slideLayout21.xml"/><Relationship Id="rId4" Type="http://schemas.openxmlformats.org/officeDocument/2006/relationships/hyperlink" Target="mailto:tiffany.palaniuk@ode.Orego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2.xml"/><Relationship Id="rId5" Type="http://schemas.openxmlformats.org/officeDocument/2006/relationships/image" Target="../media/image9.png"/><Relationship Id="rId4" Type="http://schemas.openxmlformats.org/officeDocument/2006/relationships/hyperlink" Target="https://www.oregon.gov/oha/PH/BIRTHDEATHCERTIFICATES/SURVEYS/Pages/student-health-survey.asp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s://www.oregon.gov/ode/educator-resources/assessment/Documents/accessibility_manual.pdf" TargetMode="External"/><Relationship Id="rId2" Type="http://schemas.openxmlformats.org/officeDocument/2006/relationships/hyperlink" Target="https://www.oregon.gov/ode/educator-resources/assessment/Documents/test_admin_manual.pdf" TargetMode="External"/><Relationship Id="rId1" Type="http://schemas.openxmlformats.org/officeDocument/2006/relationships/slideLayout" Target="../slideLayouts/slideLayout13.xml"/><Relationship Id="rId5" Type="http://schemas.openxmlformats.org/officeDocument/2006/relationships/hyperlink" Target="https://osasportal.org/resources/manuals-and-user-guides/alt-elpa-user-guide" TargetMode="External"/><Relationship Id="rId4" Type="http://schemas.openxmlformats.org/officeDocument/2006/relationships/hyperlink" Target="https://www.oregon.gov/ode/educator-resources/assessment/Documents/Future_K_and_Grade_K_Screener_Updat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ML/EL Office Hours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ea typeface="Calibri"/>
                <a:cs typeface="Calibri"/>
              </a:rPr>
              <a:t>January 8, 2024</a:t>
            </a:r>
            <a:endParaRPr lang="en-US" dirty="0"/>
          </a:p>
        </p:txBody>
      </p:sp>
    </p:spTree>
    <p:extLst>
      <p:ext uri="{BB962C8B-B14F-4D97-AF65-F5344CB8AC3E}">
        <p14:creationId xmlns:p14="http://schemas.microsoft.com/office/powerpoint/2010/main" val="3503007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1FCF13C-1BD9-3EE9-22D1-E483A6456295}"/>
              </a:ext>
            </a:extLst>
          </p:cNvPr>
          <p:cNvSpPr>
            <a:spLocks noGrp="1"/>
          </p:cNvSpPr>
          <p:nvPr>
            <p:ph type="body" idx="1"/>
          </p:nvPr>
        </p:nvSpPr>
        <p:spPr>
          <a:xfrm>
            <a:off x="484094" y="1825624"/>
            <a:ext cx="11017624" cy="4679293"/>
          </a:xfrm>
        </p:spPr>
        <p:txBody>
          <a:bodyPr>
            <a:normAutofit lnSpcReduction="10000"/>
          </a:bodyPr>
          <a:lstStyle/>
          <a:p>
            <a:r>
              <a:rPr lang="en-US" dirty="0"/>
              <a:t>Dissemination</a:t>
            </a:r>
          </a:p>
          <a:p>
            <a:pPr lvl="1"/>
            <a:r>
              <a:rPr lang="en-US" dirty="0"/>
              <a:t>Per student allocation increased due to districts qualifying for the grant, opting out of this funding opportunity.</a:t>
            </a:r>
          </a:p>
          <a:p>
            <a:pPr lvl="1"/>
            <a:r>
              <a:rPr lang="en-US" dirty="0"/>
              <a:t>25 districts participating in the 23-24 Immigrant sub grants</a:t>
            </a:r>
          </a:p>
          <a:p>
            <a:pPr lvl="1"/>
            <a:endParaRPr lang="en-US" dirty="0"/>
          </a:p>
          <a:p>
            <a:r>
              <a:rPr lang="en-US" dirty="0"/>
              <a:t>Budget Narrative Requirements</a:t>
            </a:r>
          </a:p>
          <a:p>
            <a:endParaRPr lang="en-US" dirty="0"/>
          </a:p>
          <a:p>
            <a:r>
              <a:rPr lang="en-US" dirty="0"/>
              <a:t>Timeline </a:t>
            </a:r>
          </a:p>
          <a:p>
            <a:pPr lvl="1"/>
            <a:r>
              <a:rPr lang="en-US" dirty="0"/>
              <a:t>EGMS loaded 1/3/2024</a:t>
            </a:r>
          </a:p>
          <a:p>
            <a:pPr lvl="1"/>
            <a:r>
              <a:rPr lang="en-US" dirty="0"/>
              <a:t>Budget narrative applications open 1/8/2024</a:t>
            </a:r>
          </a:p>
          <a:p>
            <a:pPr lvl="1"/>
            <a:r>
              <a:rPr lang="en-US" dirty="0"/>
              <a:t>Budget narrative applications due 1/30/2024</a:t>
            </a:r>
          </a:p>
          <a:p>
            <a:pPr lvl="1"/>
            <a:r>
              <a:rPr lang="en-US" dirty="0"/>
              <a:t>Not approved Budget narratives by 6/1/24 will have funds liquidated</a:t>
            </a:r>
          </a:p>
        </p:txBody>
      </p:sp>
      <p:sp>
        <p:nvSpPr>
          <p:cNvPr id="3" name="Slide Number Placeholder 2">
            <a:extLst>
              <a:ext uri="{FF2B5EF4-FFF2-40B4-BE49-F238E27FC236}">
                <a16:creationId xmlns:a16="http://schemas.microsoft.com/office/drawing/2014/main" id="{5ADB1EA0-CE46-9A69-7EED-16239F1D26D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
        <p:nvSpPr>
          <p:cNvPr id="4" name="Title 3">
            <a:extLst>
              <a:ext uri="{FF2B5EF4-FFF2-40B4-BE49-F238E27FC236}">
                <a16:creationId xmlns:a16="http://schemas.microsoft.com/office/drawing/2014/main" id="{27963F88-A9D0-7A31-75A7-057B0EDCF4C0}"/>
              </a:ext>
            </a:extLst>
          </p:cNvPr>
          <p:cNvSpPr>
            <a:spLocks noGrp="1"/>
          </p:cNvSpPr>
          <p:nvPr>
            <p:ph type="title"/>
          </p:nvPr>
        </p:nvSpPr>
        <p:spPr/>
        <p:txBody>
          <a:bodyPr/>
          <a:lstStyle/>
          <a:p>
            <a:r>
              <a:rPr lang="en-US" dirty="0"/>
              <a:t>2023-24 Immigrant Grant</a:t>
            </a:r>
          </a:p>
        </p:txBody>
      </p:sp>
      <p:sp>
        <p:nvSpPr>
          <p:cNvPr id="5" name="Footer Placeholder 4">
            <a:extLst>
              <a:ext uri="{FF2B5EF4-FFF2-40B4-BE49-F238E27FC236}">
                <a16:creationId xmlns:a16="http://schemas.microsoft.com/office/drawing/2014/main" id="{AE5D98AC-5676-6FA1-B7E6-644A6BF92DFF}"/>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2013547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593059C-4353-36CE-A00A-F206BA8E1015}"/>
              </a:ext>
            </a:extLst>
          </p:cNvPr>
          <p:cNvSpPr>
            <a:spLocks noGrp="1"/>
          </p:cNvSpPr>
          <p:nvPr>
            <p:ph type="body" idx="1"/>
          </p:nvPr>
        </p:nvSpPr>
        <p:spPr>
          <a:xfrm>
            <a:off x="215153" y="1640541"/>
            <a:ext cx="11286565" cy="4760259"/>
          </a:xfrm>
        </p:spPr>
        <p:txBody>
          <a:bodyPr>
            <a:normAutofit lnSpcReduction="10000"/>
          </a:bodyPr>
          <a:lstStyle/>
          <a:p>
            <a:r>
              <a:rPr lang="en-US" dirty="0"/>
              <a:t>2023-24 Title III Regular School Year Budget Narrative</a:t>
            </a:r>
          </a:p>
          <a:p>
            <a:pPr lvl="1"/>
            <a:r>
              <a:rPr lang="en-US" dirty="0"/>
              <a:t>February 1 – Any budget narrative not submitted will have grant on hold in EGMS</a:t>
            </a:r>
          </a:p>
          <a:p>
            <a:pPr lvl="1"/>
            <a:r>
              <a:rPr lang="en-US" dirty="0"/>
              <a:t>June 1 – Any budget narrative not approved will be liquidated</a:t>
            </a:r>
          </a:p>
          <a:p>
            <a:r>
              <a:rPr lang="en-US" dirty="0"/>
              <a:t>2023-24 Title III Immigrant </a:t>
            </a:r>
          </a:p>
          <a:p>
            <a:pPr lvl="1"/>
            <a:r>
              <a:rPr lang="en-US" dirty="0"/>
              <a:t>January 30 – budget narrative applications due</a:t>
            </a:r>
          </a:p>
          <a:p>
            <a:pPr lvl="1"/>
            <a:r>
              <a:rPr lang="en-US" dirty="0"/>
              <a:t>April 1 – Any budget narrative not submitted will have grant on hold in EGMS</a:t>
            </a:r>
          </a:p>
          <a:p>
            <a:pPr lvl="1"/>
            <a:r>
              <a:rPr lang="en-US" dirty="0"/>
              <a:t>June 1 – Any budget narrative not approved will be liquidated</a:t>
            </a:r>
          </a:p>
          <a:p>
            <a:r>
              <a:rPr lang="en-US" dirty="0"/>
              <a:t>Carryover Budget narratives (22-23 funds) – Regular School Year and Immigrant</a:t>
            </a:r>
          </a:p>
          <a:p>
            <a:pPr lvl="1"/>
            <a:r>
              <a:rPr lang="en-US" dirty="0"/>
              <a:t>Opened in mid-November – Due </a:t>
            </a:r>
          </a:p>
          <a:p>
            <a:pPr lvl="1"/>
            <a:r>
              <a:rPr lang="en-US" dirty="0"/>
              <a:t>January 27 – budget narrative applications due</a:t>
            </a:r>
          </a:p>
          <a:p>
            <a:pPr lvl="1"/>
            <a:endParaRPr lang="en-US" dirty="0"/>
          </a:p>
          <a:p>
            <a:pPr marL="571500" lvl="1" indent="0">
              <a:buNone/>
            </a:pPr>
            <a:r>
              <a:rPr lang="en-US" dirty="0">
                <a:hlinkClick r:id="rId2"/>
              </a:rPr>
              <a:t>https://content.govdelivery.com/accounts/ORED/bulletins/37d0df2</a:t>
            </a:r>
            <a:r>
              <a:rPr lang="en-US" dirty="0"/>
              <a:t> </a:t>
            </a:r>
          </a:p>
          <a:p>
            <a:pPr lvl="1"/>
            <a:endParaRPr lang="en-US" dirty="0"/>
          </a:p>
        </p:txBody>
      </p:sp>
      <p:sp>
        <p:nvSpPr>
          <p:cNvPr id="3" name="Slide Number Placeholder 2">
            <a:extLst>
              <a:ext uri="{FF2B5EF4-FFF2-40B4-BE49-F238E27FC236}">
                <a16:creationId xmlns:a16="http://schemas.microsoft.com/office/drawing/2014/main" id="{8DF83599-D335-2E7E-2254-54E5F7CC400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
        <p:nvSpPr>
          <p:cNvPr id="4" name="Title 3">
            <a:extLst>
              <a:ext uri="{FF2B5EF4-FFF2-40B4-BE49-F238E27FC236}">
                <a16:creationId xmlns:a16="http://schemas.microsoft.com/office/drawing/2014/main" id="{51271830-2E11-53D8-63DD-CF7FEF74D369}"/>
              </a:ext>
            </a:extLst>
          </p:cNvPr>
          <p:cNvSpPr>
            <a:spLocks noGrp="1"/>
          </p:cNvSpPr>
          <p:nvPr>
            <p:ph type="title"/>
          </p:nvPr>
        </p:nvSpPr>
        <p:spPr/>
        <p:txBody>
          <a:bodyPr/>
          <a:lstStyle/>
          <a:p>
            <a:r>
              <a:rPr lang="en-US" dirty="0"/>
              <a:t>Reminders</a:t>
            </a:r>
          </a:p>
        </p:txBody>
      </p:sp>
      <p:sp>
        <p:nvSpPr>
          <p:cNvPr id="5" name="Footer Placeholder 4">
            <a:extLst>
              <a:ext uri="{FF2B5EF4-FFF2-40B4-BE49-F238E27FC236}">
                <a16:creationId xmlns:a16="http://schemas.microsoft.com/office/drawing/2014/main" id="{25B7E294-B58B-E789-E182-A155630CAE13}"/>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9849880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A9296-F35F-19AF-247D-ED05960D3D92}"/>
              </a:ext>
            </a:extLst>
          </p:cNvPr>
          <p:cNvSpPr>
            <a:spLocks noGrp="1"/>
          </p:cNvSpPr>
          <p:nvPr>
            <p:ph type="ctrTitle"/>
          </p:nvPr>
        </p:nvSpPr>
        <p:spPr/>
        <p:txBody>
          <a:bodyPr/>
          <a:lstStyle/>
          <a:p>
            <a:r>
              <a:rPr lang="en-US" dirty="0"/>
              <a:t>2023-24 Monitoring </a:t>
            </a:r>
          </a:p>
        </p:txBody>
      </p:sp>
      <p:sp>
        <p:nvSpPr>
          <p:cNvPr id="3" name="Slide Number Placeholder 2">
            <a:extLst>
              <a:ext uri="{FF2B5EF4-FFF2-40B4-BE49-F238E27FC236}">
                <a16:creationId xmlns:a16="http://schemas.microsoft.com/office/drawing/2014/main" id="{EEC1573D-62FB-FC30-7301-876604F4B70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4" name="Footer Placeholder 3">
            <a:extLst>
              <a:ext uri="{FF2B5EF4-FFF2-40B4-BE49-F238E27FC236}">
                <a16:creationId xmlns:a16="http://schemas.microsoft.com/office/drawing/2014/main" id="{638E765B-BC53-B6C8-114B-1BD3C6E93BBD}"/>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940700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F1236E-10CE-ED38-4C20-F3ACC027B238}"/>
              </a:ext>
            </a:extLst>
          </p:cNvPr>
          <p:cNvSpPr>
            <a:spLocks noGrp="1"/>
          </p:cNvSpPr>
          <p:nvPr>
            <p:ph type="body" idx="1"/>
          </p:nvPr>
        </p:nvSpPr>
        <p:spPr/>
        <p:txBody>
          <a:bodyPr/>
          <a:lstStyle/>
          <a:p>
            <a:r>
              <a:rPr lang="en-US" dirty="0"/>
              <a:t>27 districts/ESD included in the Fall monitoring submissions</a:t>
            </a:r>
          </a:p>
          <a:p>
            <a:pPr lvl="1"/>
            <a:r>
              <a:rPr lang="en-US" dirty="0"/>
              <a:t>6 timeline extensions granted</a:t>
            </a:r>
          </a:p>
          <a:p>
            <a:pPr marL="571500" lvl="1" indent="0">
              <a:buNone/>
            </a:pPr>
            <a:endParaRPr lang="en-US" dirty="0"/>
          </a:p>
          <a:p>
            <a:pPr lvl="1"/>
            <a:r>
              <a:rPr lang="en-US" dirty="0"/>
              <a:t>ODE staff are completing responses to districts/ESDs</a:t>
            </a:r>
          </a:p>
          <a:p>
            <a:pPr lvl="1"/>
            <a:endParaRPr lang="en-US" dirty="0"/>
          </a:p>
          <a:p>
            <a:pPr lvl="1"/>
            <a:r>
              <a:rPr lang="en-US" dirty="0"/>
              <a:t>Any required resubmissions will have at least 45 calendar days to respond.</a:t>
            </a:r>
          </a:p>
        </p:txBody>
      </p:sp>
      <p:sp>
        <p:nvSpPr>
          <p:cNvPr id="3" name="Slide Number Placeholder 2">
            <a:extLst>
              <a:ext uri="{FF2B5EF4-FFF2-40B4-BE49-F238E27FC236}">
                <a16:creationId xmlns:a16="http://schemas.microsoft.com/office/drawing/2014/main" id="{BACA4969-B626-67E5-2101-DB594DD7CE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
        <p:nvSpPr>
          <p:cNvPr id="4" name="Title 3">
            <a:extLst>
              <a:ext uri="{FF2B5EF4-FFF2-40B4-BE49-F238E27FC236}">
                <a16:creationId xmlns:a16="http://schemas.microsoft.com/office/drawing/2014/main" id="{50AC6234-935B-94B7-67ED-54D67ED1B4B6}"/>
              </a:ext>
            </a:extLst>
          </p:cNvPr>
          <p:cNvSpPr>
            <a:spLocks noGrp="1"/>
          </p:cNvSpPr>
          <p:nvPr>
            <p:ph type="title"/>
          </p:nvPr>
        </p:nvSpPr>
        <p:spPr/>
        <p:txBody>
          <a:bodyPr/>
          <a:lstStyle/>
          <a:p>
            <a:r>
              <a:rPr lang="en-US" dirty="0"/>
              <a:t>Fall 23-24 Submissions</a:t>
            </a:r>
          </a:p>
        </p:txBody>
      </p:sp>
      <p:sp>
        <p:nvSpPr>
          <p:cNvPr id="5" name="Footer Placeholder 4">
            <a:extLst>
              <a:ext uri="{FF2B5EF4-FFF2-40B4-BE49-F238E27FC236}">
                <a16:creationId xmlns:a16="http://schemas.microsoft.com/office/drawing/2014/main" id="{FCFE54B5-2E76-10BB-9AF3-973CFCEE2BAF}"/>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1926988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D5316B5-05E2-EE2C-C281-11B0FA1C0EB1}"/>
              </a:ext>
            </a:extLst>
          </p:cNvPr>
          <p:cNvSpPr>
            <a:spLocks noGrp="1"/>
          </p:cNvSpPr>
          <p:nvPr>
            <p:ph type="body" idx="1"/>
          </p:nvPr>
        </p:nvSpPr>
        <p:spPr/>
        <p:txBody>
          <a:bodyPr/>
          <a:lstStyle/>
          <a:p>
            <a:r>
              <a:rPr lang="en-US" dirty="0"/>
              <a:t>22 districts/ESDs selected for February 15, 2024 submission</a:t>
            </a:r>
          </a:p>
          <a:p>
            <a:endParaRPr lang="en-US" dirty="0"/>
          </a:p>
          <a:p>
            <a:r>
              <a:rPr lang="en-US" dirty="0"/>
              <a:t>ODE staff have provided training and support</a:t>
            </a:r>
          </a:p>
          <a:p>
            <a:endParaRPr lang="en-US" dirty="0"/>
          </a:p>
          <a:p>
            <a:r>
              <a:rPr lang="en-US" dirty="0"/>
              <a:t>Once ODE staff have completed reviewing submissions any required responses will have 45 calendar days (this timeline will not include spring break days)</a:t>
            </a:r>
          </a:p>
        </p:txBody>
      </p:sp>
      <p:sp>
        <p:nvSpPr>
          <p:cNvPr id="3" name="Slide Number Placeholder 2">
            <a:extLst>
              <a:ext uri="{FF2B5EF4-FFF2-40B4-BE49-F238E27FC236}">
                <a16:creationId xmlns:a16="http://schemas.microsoft.com/office/drawing/2014/main" id="{2ADF61C4-0D9B-3256-2669-CBA6DAC1FA9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
        <p:nvSpPr>
          <p:cNvPr id="4" name="Title 3">
            <a:extLst>
              <a:ext uri="{FF2B5EF4-FFF2-40B4-BE49-F238E27FC236}">
                <a16:creationId xmlns:a16="http://schemas.microsoft.com/office/drawing/2014/main" id="{A6BF5F8B-91A2-598F-96C9-4E37DEE7BC85}"/>
              </a:ext>
            </a:extLst>
          </p:cNvPr>
          <p:cNvSpPr>
            <a:spLocks noGrp="1"/>
          </p:cNvSpPr>
          <p:nvPr>
            <p:ph type="title"/>
          </p:nvPr>
        </p:nvSpPr>
        <p:spPr/>
        <p:txBody>
          <a:bodyPr/>
          <a:lstStyle/>
          <a:p>
            <a:r>
              <a:rPr lang="en-US" dirty="0"/>
              <a:t>Winter 23-24 Submissions</a:t>
            </a:r>
          </a:p>
        </p:txBody>
      </p:sp>
      <p:sp>
        <p:nvSpPr>
          <p:cNvPr id="5" name="Footer Placeholder 4">
            <a:extLst>
              <a:ext uri="{FF2B5EF4-FFF2-40B4-BE49-F238E27FC236}">
                <a16:creationId xmlns:a16="http://schemas.microsoft.com/office/drawing/2014/main" id="{60DC7EA0-35F6-325D-EF4D-3BB70178D54A}"/>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193296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D311B2-0C2C-F7C8-E6E4-FFA2BC161853}"/>
              </a:ext>
            </a:extLst>
          </p:cNvPr>
          <p:cNvSpPr>
            <a:spLocks noGrp="1"/>
          </p:cNvSpPr>
          <p:nvPr>
            <p:ph type="body" idx="1"/>
          </p:nvPr>
        </p:nvSpPr>
        <p:spPr/>
        <p:txBody>
          <a:bodyPr>
            <a:normAutofit lnSpcReduction="10000"/>
          </a:bodyPr>
          <a:lstStyle/>
          <a:p>
            <a:r>
              <a:rPr lang="en-US" dirty="0"/>
              <a:t>ODE staff will begin discussions on which districts will be included in the 2024-25 Monitoring in April 2024.</a:t>
            </a:r>
          </a:p>
          <a:p>
            <a:endParaRPr lang="en-US" dirty="0"/>
          </a:p>
          <a:p>
            <a:r>
              <a:rPr lang="en-US" dirty="0"/>
              <a:t>ODE staff will coordinate with other monitoring teams prior to notifying districts/ESD that they have been selected for TIII monitoring.</a:t>
            </a:r>
          </a:p>
          <a:p>
            <a:endParaRPr lang="en-US" dirty="0"/>
          </a:p>
          <a:p>
            <a:r>
              <a:rPr lang="en-US" dirty="0"/>
              <a:t>Monitoring in 2024-25 may include both in-person and desk, depending on internal review and discussions.</a:t>
            </a:r>
          </a:p>
          <a:p>
            <a:pPr marL="114300" indent="0">
              <a:buNone/>
            </a:pPr>
            <a:endParaRPr lang="en-US" dirty="0"/>
          </a:p>
          <a:p>
            <a:r>
              <a:rPr lang="en-US" dirty="0"/>
              <a:t>Once decisions are finalized, ODE staff will notify districts accordingly.</a:t>
            </a:r>
          </a:p>
        </p:txBody>
      </p:sp>
      <p:sp>
        <p:nvSpPr>
          <p:cNvPr id="3" name="Slide Number Placeholder 2">
            <a:extLst>
              <a:ext uri="{FF2B5EF4-FFF2-40B4-BE49-F238E27FC236}">
                <a16:creationId xmlns:a16="http://schemas.microsoft.com/office/drawing/2014/main" id="{05E8F372-1D36-E216-743C-DB7F808F24A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
        <p:nvSpPr>
          <p:cNvPr id="4" name="Title 3">
            <a:extLst>
              <a:ext uri="{FF2B5EF4-FFF2-40B4-BE49-F238E27FC236}">
                <a16:creationId xmlns:a16="http://schemas.microsoft.com/office/drawing/2014/main" id="{B1EF2ACD-9690-6490-C699-8DA1555F83F3}"/>
              </a:ext>
            </a:extLst>
          </p:cNvPr>
          <p:cNvSpPr>
            <a:spLocks noGrp="1"/>
          </p:cNvSpPr>
          <p:nvPr>
            <p:ph type="title"/>
          </p:nvPr>
        </p:nvSpPr>
        <p:spPr/>
        <p:txBody>
          <a:bodyPr/>
          <a:lstStyle/>
          <a:p>
            <a:r>
              <a:rPr lang="en-US" dirty="0"/>
              <a:t>2024-25 Monitoring List</a:t>
            </a:r>
          </a:p>
        </p:txBody>
      </p:sp>
      <p:sp>
        <p:nvSpPr>
          <p:cNvPr id="5" name="Footer Placeholder 4">
            <a:extLst>
              <a:ext uri="{FF2B5EF4-FFF2-40B4-BE49-F238E27FC236}">
                <a16:creationId xmlns:a16="http://schemas.microsoft.com/office/drawing/2014/main" id="{E3FAF799-C635-E9B9-3DB3-F6A47C538414}"/>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21373615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701E6-455A-8FF4-34AB-94FFA55607F4}"/>
              </a:ext>
            </a:extLst>
          </p:cNvPr>
          <p:cNvSpPr>
            <a:spLocks noGrp="1"/>
          </p:cNvSpPr>
          <p:nvPr>
            <p:ph type="ctrTitle"/>
          </p:nvPr>
        </p:nvSpPr>
        <p:spPr/>
        <p:txBody>
          <a:bodyPr/>
          <a:lstStyle/>
          <a:p>
            <a:r>
              <a:rPr lang="en-US" dirty="0"/>
              <a:t>Upcoming Events</a:t>
            </a:r>
          </a:p>
        </p:txBody>
      </p:sp>
      <p:sp>
        <p:nvSpPr>
          <p:cNvPr id="3" name="Footer Placeholder 2">
            <a:extLst>
              <a:ext uri="{FF2B5EF4-FFF2-40B4-BE49-F238E27FC236}">
                <a16:creationId xmlns:a16="http://schemas.microsoft.com/office/drawing/2014/main" id="{B9F6D920-5646-B058-F4E8-A29F193BB754}"/>
              </a:ext>
            </a:extLst>
          </p:cNvPr>
          <p:cNvSpPr>
            <a:spLocks noGrp="1"/>
          </p:cNvSpPr>
          <p:nvPr>
            <p:ph type="ftr" sz="quarter" idx="11"/>
          </p:nvPr>
        </p:nvSpPr>
        <p:spPr/>
        <p:txBody>
          <a:bodyPr/>
          <a:lstStyle/>
          <a:p>
            <a:r>
              <a:rPr lang="en-US"/>
              <a:t>Oregon Department of Education</a:t>
            </a:r>
          </a:p>
        </p:txBody>
      </p:sp>
      <p:sp>
        <p:nvSpPr>
          <p:cNvPr id="4" name="Slide Number Placeholder 3">
            <a:extLst>
              <a:ext uri="{FF2B5EF4-FFF2-40B4-BE49-F238E27FC236}">
                <a16:creationId xmlns:a16="http://schemas.microsoft.com/office/drawing/2014/main" id="{17D4C0A3-68C3-5AEB-864E-9A813C0440C8}"/>
              </a:ext>
            </a:extLst>
          </p:cNvPr>
          <p:cNvSpPr>
            <a:spLocks noGrp="1"/>
          </p:cNvSpPr>
          <p:nvPr>
            <p:ph type="sldNum" sz="quarter" idx="12"/>
          </p:nvPr>
        </p:nvSpPr>
        <p:spPr/>
        <p:txBody>
          <a:bodyPr/>
          <a:lstStyle/>
          <a:p>
            <a:fld id="{357F5B69-6281-4C1F-8C38-6DA0F56DA430}" type="slidenum">
              <a:rPr lang="en-US" smtClean="0"/>
              <a:t>16</a:t>
            </a:fld>
            <a:endParaRPr lang="en-US"/>
          </a:p>
        </p:txBody>
      </p:sp>
    </p:spTree>
    <p:extLst>
      <p:ext uri="{BB962C8B-B14F-4D97-AF65-F5344CB8AC3E}">
        <p14:creationId xmlns:p14="http://schemas.microsoft.com/office/powerpoint/2010/main" val="3988506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BA21-9BFC-BF1F-4D49-308D9A6936D0}"/>
              </a:ext>
            </a:extLst>
          </p:cNvPr>
          <p:cNvSpPr>
            <a:spLocks noGrp="1"/>
          </p:cNvSpPr>
          <p:nvPr>
            <p:ph type="title"/>
          </p:nvPr>
        </p:nvSpPr>
        <p:spPr>
          <a:xfrm>
            <a:off x="717176" y="413097"/>
            <a:ext cx="10784542" cy="1026460"/>
          </a:xfrm>
        </p:spPr>
        <p:txBody>
          <a:bodyPr/>
          <a:lstStyle/>
          <a:p>
            <a:r>
              <a:rPr lang="en-US" dirty="0"/>
              <a:t>Upcoming Events for your calendar</a:t>
            </a:r>
          </a:p>
        </p:txBody>
      </p:sp>
      <p:sp>
        <p:nvSpPr>
          <p:cNvPr id="3" name="Content Placeholder 2">
            <a:extLst>
              <a:ext uri="{FF2B5EF4-FFF2-40B4-BE49-F238E27FC236}">
                <a16:creationId xmlns:a16="http://schemas.microsoft.com/office/drawing/2014/main" id="{DADF6B73-7D96-FDA8-E5BD-4CB35551F975}"/>
              </a:ext>
            </a:extLst>
          </p:cNvPr>
          <p:cNvSpPr>
            <a:spLocks noGrp="1"/>
          </p:cNvSpPr>
          <p:nvPr>
            <p:ph sz="half" idx="1"/>
          </p:nvPr>
        </p:nvSpPr>
        <p:spPr>
          <a:xfrm>
            <a:off x="304003" y="1825625"/>
            <a:ext cx="5683624" cy="4106048"/>
          </a:xfrm>
        </p:spPr>
        <p:txBody>
          <a:bodyPr>
            <a:normAutofit fontScale="92500" lnSpcReduction="10000"/>
          </a:bodyPr>
          <a:lstStyle/>
          <a:p>
            <a:pPr marL="0" indent="0">
              <a:buNone/>
            </a:pPr>
            <a:r>
              <a:rPr lang="en-US" b="1" dirty="0"/>
              <a:t>January 22</a:t>
            </a:r>
          </a:p>
          <a:p>
            <a:pPr lvl="1"/>
            <a:r>
              <a:rPr lang="en-US" dirty="0"/>
              <a:t>Office Hours 12-1pm – Feedback opportunity with ODE staff</a:t>
            </a:r>
          </a:p>
          <a:p>
            <a:pPr marL="0" indent="0">
              <a:buNone/>
            </a:pPr>
            <a:r>
              <a:rPr lang="en-US" b="1" dirty="0"/>
              <a:t>February 1</a:t>
            </a:r>
          </a:p>
          <a:p>
            <a:pPr lvl="1"/>
            <a:r>
              <a:rPr lang="en-US" dirty="0"/>
              <a:t>Data Collection Committee meeting – ODE staff will share with district data staff changes for the 2024-25 school year</a:t>
            </a:r>
          </a:p>
          <a:p>
            <a:pPr marL="0" indent="0">
              <a:buNone/>
            </a:pPr>
            <a:r>
              <a:rPr lang="en-US" b="1" dirty="0"/>
              <a:t>February 7-10</a:t>
            </a:r>
          </a:p>
          <a:p>
            <a:pPr lvl="1"/>
            <a:r>
              <a:rPr lang="en-US" dirty="0"/>
              <a:t>National Association of ESSA Program Administrators Conference, Portland</a:t>
            </a:r>
          </a:p>
          <a:p>
            <a:pPr lvl="1"/>
            <a:r>
              <a:rPr lang="en-US" dirty="0">
                <a:hlinkClick r:id="rId2"/>
              </a:rPr>
              <a:t>https://www.eseanetwork.org/conference</a:t>
            </a:r>
            <a:endParaRPr lang="en-US" dirty="0"/>
          </a:p>
        </p:txBody>
      </p:sp>
      <p:sp>
        <p:nvSpPr>
          <p:cNvPr id="4" name="Content Placeholder 3">
            <a:extLst>
              <a:ext uri="{FF2B5EF4-FFF2-40B4-BE49-F238E27FC236}">
                <a16:creationId xmlns:a16="http://schemas.microsoft.com/office/drawing/2014/main" id="{6045EA32-D243-E42C-8010-A39E2D21F40A}"/>
              </a:ext>
            </a:extLst>
          </p:cNvPr>
          <p:cNvSpPr>
            <a:spLocks noGrp="1"/>
          </p:cNvSpPr>
          <p:nvPr>
            <p:ph sz="half" idx="2"/>
          </p:nvPr>
        </p:nvSpPr>
        <p:spPr>
          <a:xfrm>
            <a:off x="5940213" y="1825625"/>
            <a:ext cx="6251787" cy="4106048"/>
          </a:xfrm>
        </p:spPr>
        <p:txBody>
          <a:bodyPr>
            <a:normAutofit fontScale="92500" lnSpcReduction="10000"/>
          </a:bodyPr>
          <a:lstStyle/>
          <a:p>
            <a:pPr marL="0" indent="0">
              <a:buNone/>
            </a:pPr>
            <a:r>
              <a:rPr lang="en-US" b="1" dirty="0"/>
              <a:t>February 15</a:t>
            </a:r>
          </a:p>
          <a:p>
            <a:pPr lvl="1"/>
            <a:r>
              <a:rPr lang="en-US" dirty="0"/>
              <a:t>Winter Monitoring Due</a:t>
            </a:r>
          </a:p>
          <a:p>
            <a:pPr marL="0" indent="0">
              <a:buNone/>
            </a:pPr>
            <a:r>
              <a:rPr lang="en-US" b="1" dirty="0"/>
              <a:t>March 6-8 </a:t>
            </a:r>
          </a:p>
          <a:p>
            <a:pPr lvl="1"/>
            <a:r>
              <a:rPr lang="en-US" dirty="0"/>
              <a:t>ML/EL Alliance Conference, Eugene</a:t>
            </a:r>
          </a:p>
          <a:p>
            <a:pPr lvl="1"/>
            <a:r>
              <a:rPr lang="en-US" dirty="0">
                <a:hlinkClick r:id="rId3"/>
              </a:rPr>
              <a:t>https://www.cosa.k12.or.us/events/2024-MEL</a:t>
            </a:r>
            <a:endParaRPr lang="en-US" dirty="0"/>
          </a:p>
          <a:p>
            <a:pPr marL="0" indent="0">
              <a:buNone/>
            </a:pPr>
            <a:r>
              <a:rPr lang="en-US" b="1" dirty="0"/>
              <a:t>April 21-24  </a:t>
            </a:r>
          </a:p>
          <a:p>
            <a:pPr lvl="1"/>
            <a:r>
              <a:rPr lang="en-US" dirty="0"/>
              <a:t>National Association of State Director of Migrant Education, Portland</a:t>
            </a:r>
          </a:p>
          <a:p>
            <a:pPr lvl="1"/>
            <a:r>
              <a:rPr lang="en-US" dirty="0">
                <a:hlinkClick r:id="rId4"/>
              </a:rPr>
              <a:t>https://www.nasdme.org/the-national-conference-1</a:t>
            </a:r>
            <a:endParaRPr lang="en-US" dirty="0"/>
          </a:p>
          <a:p>
            <a:pPr marL="0" indent="0">
              <a:buNone/>
            </a:pPr>
            <a:r>
              <a:rPr lang="en-US" b="1" dirty="0"/>
              <a:t>April 30 </a:t>
            </a:r>
          </a:p>
          <a:p>
            <a:pPr lvl="1"/>
            <a:r>
              <a:rPr lang="en-US" dirty="0"/>
              <a:t>Title III Grant Intent disseminated</a:t>
            </a:r>
          </a:p>
          <a:p>
            <a:pPr lvl="1"/>
            <a:endParaRPr lang="en-US" dirty="0"/>
          </a:p>
          <a:p>
            <a:pPr lvl="1"/>
            <a:endParaRPr lang="en-US" dirty="0"/>
          </a:p>
        </p:txBody>
      </p:sp>
      <p:sp>
        <p:nvSpPr>
          <p:cNvPr id="5" name="Footer Placeholder 4">
            <a:extLst>
              <a:ext uri="{FF2B5EF4-FFF2-40B4-BE49-F238E27FC236}">
                <a16:creationId xmlns:a16="http://schemas.microsoft.com/office/drawing/2014/main" id="{D5B4A32B-1621-19E5-0519-FB5A929021AC}"/>
              </a:ext>
            </a:extLst>
          </p:cNvPr>
          <p:cNvSpPr>
            <a:spLocks noGrp="1"/>
          </p:cNvSpPr>
          <p:nvPr>
            <p:ph type="ftr" sz="quarter" idx="11"/>
          </p:nvPr>
        </p:nvSpPr>
        <p:spPr/>
        <p:txBody>
          <a:bodyPr/>
          <a:lstStyle/>
          <a:p>
            <a:r>
              <a:rPr lang="en-US"/>
              <a:t>Oregon Department of Education</a:t>
            </a:r>
          </a:p>
        </p:txBody>
      </p:sp>
      <p:sp>
        <p:nvSpPr>
          <p:cNvPr id="6" name="Slide Number Placeholder 5">
            <a:extLst>
              <a:ext uri="{FF2B5EF4-FFF2-40B4-BE49-F238E27FC236}">
                <a16:creationId xmlns:a16="http://schemas.microsoft.com/office/drawing/2014/main" id="{92F19A81-EB24-F7F1-F496-F1CDC75C1A4D}"/>
              </a:ext>
            </a:extLst>
          </p:cNvPr>
          <p:cNvSpPr>
            <a:spLocks noGrp="1"/>
          </p:cNvSpPr>
          <p:nvPr>
            <p:ph type="sldNum" sz="quarter" idx="12"/>
          </p:nvPr>
        </p:nvSpPr>
        <p:spPr/>
        <p:txBody>
          <a:bodyPr/>
          <a:lstStyle/>
          <a:p>
            <a:fld id="{357F5B69-6281-4C1F-8C38-6DA0F56DA430}" type="slidenum">
              <a:rPr lang="en-US" smtClean="0"/>
              <a:t>17</a:t>
            </a:fld>
            <a:endParaRPr lang="en-US"/>
          </a:p>
        </p:txBody>
      </p:sp>
    </p:spTree>
    <p:extLst>
      <p:ext uri="{BB962C8B-B14F-4D97-AF65-F5344CB8AC3E}">
        <p14:creationId xmlns:p14="http://schemas.microsoft.com/office/powerpoint/2010/main" val="128921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675"/>
        <p:cNvGrpSpPr/>
        <p:nvPr/>
      </p:nvGrpSpPr>
      <p:grpSpPr>
        <a:xfrm>
          <a:off x="0" y="0"/>
          <a:ext cx="0" cy="0"/>
          <a:chOff x="0" y="0"/>
          <a:chExt cx="0" cy="0"/>
        </a:xfrm>
      </p:grpSpPr>
      <p:sp>
        <p:nvSpPr>
          <p:cNvPr id="676" name="Google Shape;676;p78"/>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accent3"/>
              </a:buClr>
              <a:buSzPts val="12000"/>
              <a:buFont typeface="Calibri"/>
              <a:buNone/>
            </a:pPr>
            <a:r>
              <a:rPr lang="en-US" sz="8800" dirty="0"/>
              <a:t>Questions</a:t>
            </a:r>
            <a:r>
              <a:rPr lang="en-US" sz="9600" dirty="0"/>
              <a:t>?</a:t>
            </a:r>
            <a:endParaRPr sz="9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691"/>
        <p:cNvGrpSpPr/>
        <p:nvPr/>
      </p:nvGrpSpPr>
      <p:grpSpPr>
        <a:xfrm>
          <a:off x="0" y="0"/>
          <a:ext cx="0" cy="0"/>
          <a:chOff x="0" y="0"/>
          <a:chExt cx="0" cy="0"/>
        </a:xfrm>
      </p:grpSpPr>
      <p:sp>
        <p:nvSpPr>
          <p:cNvPr id="692" name="Google Shape;692;p80"/>
          <p:cNvSpPr txBox="1">
            <a:spLocks noGrp="1"/>
          </p:cNvSpPr>
          <p:nvPr>
            <p:ph type="ctrTitle"/>
          </p:nvPr>
        </p:nvSpPr>
        <p:spPr>
          <a:xfrm>
            <a:off x="1524000" y="1499125"/>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12000"/>
              <a:buFont typeface="Calibri"/>
              <a:buNone/>
            </a:pPr>
            <a:r>
              <a:rPr lang="en-US" sz="8000" dirty="0"/>
              <a:t>Contact Us</a:t>
            </a:r>
            <a:endParaRPr sz="8000" dirty="0"/>
          </a:p>
        </p:txBody>
      </p:sp>
      <p:sp>
        <p:nvSpPr>
          <p:cNvPr id="695" name="Google Shape;695;p80"/>
          <p:cNvSpPr txBox="1">
            <a:spLocks noGrp="1"/>
          </p:cNvSpPr>
          <p:nvPr>
            <p:ph type="subTitle" idx="1"/>
          </p:nvPr>
        </p:nvSpPr>
        <p:spPr>
          <a:xfrm>
            <a:off x="1524000" y="4003184"/>
            <a:ext cx="9144000" cy="880607"/>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2"/>
              </a:buClr>
              <a:buSzPts val="2400"/>
              <a:buNone/>
            </a:pPr>
            <a:r>
              <a:rPr lang="en-US" dirty="0"/>
              <a:t>Kim Miller – </a:t>
            </a:r>
            <a:r>
              <a:rPr lang="en-US" dirty="0">
                <a:hlinkClick r:id="rId3"/>
              </a:rPr>
              <a:t>kim.a.miller@ode.Oregon.gov</a:t>
            </a:r>
            <a:endParaRPr lang="en-US" dirty="0"/>
          </a:p>
          <a:p>
            <a:pPr marL="0" lvl="0" indent="0" algn="ctr" rtl="0">
              <a:lnSpc>
                <a:spcPct val="90000"/>
              </a:lnSpc>
              <a:spcBef>
                <a:spcPts val="0"/>
              </a:spcBef>
              <a:spcAft>
                <a:spcPts val="0"/>
              </a:spcAft>
              <a:buClr>
                <a:schemeClr val="dk2"/>
              </a:buClr>
              <a:buSzPts val="2400"/>
              <a:buNone/>
            </a:pPr>
            <a:r>
              <a:rPr lang="en-US" dirty="0"/>
              <a:t>Tiffany Palaniuk – </a:t>
            </a:r>
            <a:r>
              <a:rPr lang="en-US" dirty="0">
                <a:hlinkClick r:id="rId4"/>
              </a:rPr>
              <a:t>tiffany.palaniuk@ode.Oregon.gov</a:t>
            </a:r>
            <a:r>
              <a:rPr lang="en-US" dirty="0"/>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0"/>
        <p:cNvGrpSpPr/>
        <p:nvPr/>
      </p:nvGrpSpPr>
      <p:grpSpPr>
        <a:xfrm>
          <a:off x="0" y="0"/>
          <a:ext cx="0" cy="0"/>
          <a:chOff x="0" y="0"/>
          <a:chExt cx="0" cy="0"/>
        </a:xfrm>
      </p:grpSpPr>
      <p:sp>
        <p:nvSpPr>
          <p:cNvPr id="593" name="Google Shape;593;p74"/>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a:t>Who We Serve</a:t>
            </a:r>
            <a:endParaRPr/>
          </a:p>
        </p:txBody>
      </p:sp>
      <p:sp>
        <p:nvSpPr>
          <p:cNvPr id="595" name="Google Shape;595;p74"/>
          <p:cNvSpPr txBox="1"/>
          <p:nvPr/>
        </p:nvSpPr>
        <p:spPr>
          <a:xfrm>
            <a:off x="5756636" y="4461889"/>
            <a:ext cx="4804800" cy="20430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3600"/>
              <a:buFont typeface="Arial"/>
              <a:buNone/>
            </a:pPr>
            <a:r>
              <a:rPr lang="en-US" sz="3000" b="1" i="0" u="none" strike="noStrike" cap="none">
                <a:solidFill>
                  <a:srgbClr val="006CAD"/>
                </a:solidFill>
                <a:latin typeface="Calibri"/>
                <a:ea typeface="Calibri"/>
                <a:cs typeface="Calibri"/>
                <a:sym typeface="Calibri"/>
              </a:rPr>
              <a:t>197 Districts</a:t>
            </a:r>
            <a:endParaRPr sz="3000" b="0" i="0" u="none" strike="noStrike" cap="none">
              <a:solidFill>
                <a:srgbClr val="006CAD"/>
              </a:solidFill>
              <a:latin typeface="Arial"/>
              <a:ea typeface="Arial"/>
              <a:cs typeface="Arial"/>
              <a:sym typeface="Arial"/>
            </a:endParaRPr>
          </a:p>
          <a:p>
            <a:pPr marL="0" marR="0" lvl="0" indent="0" algn="ctr" rtl="0">
              <a:lnSpc>
                <a:spcPct val="100000"/>
              </a:lnSpc>
              <a:spcBef>
                <a:spcPts val="0"/>
              </a:spcBef>
              <a:spcAft>
                <a:spcPts val="0"/>
              </a:spcAft>
              <a:buClr>
                <a:srgbClr val="0F75BC"/>
              </a:buClr>
              <a:buSzPts val="3200"/>
              <a:buFont typeface="Arial"/>
              <a:buNone/>
            </a:pPr>
            <a:r>
              <a:rPr lang="en-US" sz="1800" b="0" i="0" u="none" strike="noStrike" cap="none">
                <a:solidFill>
                  <a:srgbClr val="0F75BC"/>
                </a:solidFill>
                <a:latin typeface="Calibri"/>
                <a:ea typeface="Calibri"/>
                <a:cs typeface="Calibri"/>
                <a:sym typeface="Calibri"/>
              </a:rPr>
              <a:t>1,270 Schools</a:t>
            </a:r>
            <a:endParaRPr sz="1800" b="0" i="0" u="none" strike="noStrike" cap="none">
              <a:solidFill>
                <a:srgbClr val="00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2200"/>
              <a:buFont typeface="Arial"/>
              <a:buNone/>
            </a:pPr>
            <a:r>
              <a:rPr lang="en-US" sz="1800" b="0" i="0" u="none" strike="noStrike" cap="none">
                <a:solidFill>
                  <a:srgbClr val="006CAD"/>
                </a:solidFill>
                <a:latin typeface="Calibri"/>
                <a:ea typeface="Calibri"/>
                <a:cs typeface="Calibri"/>
                <a:sym typeface="Calibri"/>
              </a:rPr>
              <a:t>13</a:t>
            </a:r>
            <a:r>
              <a:rPr lang="en-US" sz="1800">
                <a:solidFill>
                  <a:srgbClr val="006CAD"/>
                </a:solidFill>
                <a:latin typeface="Calibri"/>
                <a:ea typeface="Calibri"/>
                <a:cs typeface="Calibri"/>
                <a:sym typeface="Calibri"/>
              </a:rPr>
              <a:t>1</a:t>
            </a:r>
            <a:r>
              <a:rPr lang="en-US" sz="1800" b="0" i="0" u="none" strike="noStrike" cap="none">
                <a:solidFill>
                  <a:srgbClr val="006CAD"/>
                </a:solidFill>
                <a:latin typeface="Calibri"/>
                <a:ea typeface="Calibri"/>
                <a:cs typeface="Calibri"/>
                <a:sym typeface="Calibri"/>
              </a:rPr>
              <a:t> Charter Schools</a:t>
            </a:r>
            <a:endParaRPr sz="1800" b="0" i="0" u="none" strike="noStrike" cap="none">
              <a:solidFill>
                <a:srgbClr val="006CAD"/>
              </a:solidFill>
              <a:latin typeface="Calibri"/>
              <a:ea typeface="Calibri"/>
              <a:cs typeface="Calibri"/>
              <a:sym typeface="Calibri"/>
            </a:endParaRPr>
          </a:p>
          <a:p>
            <a:pPr marL="0" marR="0" lvl="0" indent="0" algn="ctr" rtl="0">
              <a:lnSpc>
                <a:spcPct val="100000"/>
              </a:lnSpc>
              <a:spcBef>
                <a:spcPts val="0"/>
              </a:spcBef>
              <a:spcAft>
                <a:spcPts val="0"/>
              </a:spcAft>
              <a:buClr>
                <a:srgbClr val="0F75BC"/>
              </a:buClr>
              <a:buSzPts val="1400"/>
              <a:buFont typeface="Arial"/>
              <a:buNone/>
            </a:pPr>
            <a:r>
              <a:rPr lang="en-US" sz="1800" b="0" i="0" u="none" strike="noStrike" cap="none">
                <a:solidFill>
                  <a:srgbClr val="006CAD"/>
                </a:solidFill>
                <a:latin typeface="Calibri"/>
                <a:ea typeface="Calibri"/>
                <a:cs typeface="Calibri"/>
                <a:sym typeface="Calibri"/>
              </a:rPr>
              <a:t>19 Education Service Districts</a:t>
            </a:r>
            <a:endParaRPr sz="1800" b="0" i="0" u="none" strike="noStrike" cap="none">
              <a:solidFill>
                <a:srgbClr val="000000"/>
              </a:solidFill>
              <a:latin typeface="Calibri"/>
              <a:ea typeface="Calibri"/>
              <a:cs typeface="Calibri"/>
              <a:sym typeface="Calibri"/>
            </a:endParaRPr>
          </a:p>
        </p:txBody>
      </p:sp>
      <p:sp>
        <p:nvSpPr>
          <p:cNvPr id="596" name="Google Shape;596;p74"/>
          <p:cNvSpPr txBox="1"/>
          <p:nvPr/>
        </p:nvSpPr>
        <p:spPr>
          <a:xfrm>
            <a:off x="5801625" y="2466575"/>
            <a:ext cx="4714800" cy="2296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2800"/>
              <a:buFont typeface="Arial"/>
              <a:buNone/>
            </a:pPr>
            <a:r>
              <a:rPr lang="en-US" sz="3000" b="1">
                <a:solidFill>
                  <a:srgbClr val="9F2065"/>
                </a:solidFill>
                <a:latin typeface="Calibri"/>
                <a:ea typeface="Calibri"/>
                <a:cs typeface="Calibri"/>
                <a:sym typeface="Calibri"/>
              </a:rPr>
              <a:t>81,826</a:t>
            </a:r>
            <a:r>
              <a:rPr lang="en-US" sz="3000" b="1" i="0" u="none" strike="noStrike" cap="none">
                <a:solidFill>
                  <a:srgbClr val="9F2065"/>
                </a:solidFill>
                <a:latin typeface="Calibri"/>
                <a:ea typeface="Calibri"/>
                <a:cs typeface="Calibri"/>
                <a:sym typeface="Calibri"/>
              </a:rPr>
              <a:t> Educators</a:t>
            </a:r>
            <a:endParaRPr sz="3000" b="0" i="0" u="none" strike="noStrike" cap="none">
              <a:solidFill>
                <a:srgbClr val="9F2065"/>
              </a:solidFill>
              <a:latin typeface="Calibri"/>
              <a:ea typeface="Calibri"/>
              <a:cs typeface="Calibri"/>
              <a:sym typeface="Calibri"/>
            </a:endParaRPr>
          </a:p>
          <a:p>
            <a:pPr marL="0" marR="0" lvl="0" indent="0" algn="ctr" rtl="0">
              <a:lnSpc>
                <a:spcPct val="100000"/>
              </a:lnSpc>
              <a:spcBef>
                <a:spcPts val="0"/>
              </a:spcBef>
              <a:spcAft>
                <a:spcPts val="0"/>
              </a:spcAft>
              <a:buClr>
                <a:srgbClr val="0F75BC"/>
              </a:buClr>
              <a:buSzPts val="2400"/>
              <a:buFont typeface="Arial"/>
              <a:buNone/>
            </a:pPr>
            <a:r>
              <a:rPr lang="en-US" sz="2400" b="0" i="0" u="none" strike="noStrike" cap="none">
                <a:solidFill>
                  <a:srgbClr val="9F2065"/>
                </a:solidFill>
                <a:latin typeface="Calibri"/>
                <a:ea typeface="Calibri"/>
                <a:cs typeface="Calibri"/>
                <a:sym typeface="Calibri"/>
              </a:rPr>
              <a:t>Staff of Color</a:t>
            </a:r>
            <a:endParaRPr sz="1200" b="0" i="0" u="none" strike="noStrike" cap="none">
              <a:solidFill>
                <a:srgbClr val="9F2065"/>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a:t>
            </a:r>
            <a:r>
              <a:rPr lang="en-US" sz="1800">
                <a:latin typeface="Calibri"/>
                <a:ea typeface="Calibri"/>
                <a:cs typeface="Calibri"/>
                <a:sym typeface="Calibri"/>
              </a:rPr>
              <a:t>2.2</a:t>
            </a:r>
            <a:r>
              <a:rPr lang="en-US" sz="1800" b="0" i="0" u="none" strike="noStrike" cap="none">
                <a:solidFill>
                  <a:srgbClr val="000000"/>
                </a:solidFill>
                <a:latin typeface="Calibri"/>
                <a:ea typeface="Calibri"/>
                <a:cs typeface="Calibri"/>
                <a:sym typeface="Calibri"/>
              </a:rPr>
              <a:t>% of Teachers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12.</a:t>
            </a:r>
            <a:r>
              <a:rPr lang="en-US" sz="1800">
                <a:latin typeface="Calibri"/>
                <a:ea typeface="Calibri"/>
                <a:cs typeface="Calibri"/>
                <a:sym typeface="Calibri"/>
              </a:rPr>
              <a:t>8</a:t>
            </a:r>
            <a:r>
              <a:rPr lang="en-US" sz="1800" b="0" i="0" u="none" strike="noStrike" cap="none">
                <a:solidFill>
                  <a:srgbClr val="000000"/>
                </a:solidFill>
                <a:latin typeface="Calibri"/>
                <a:ea typeface="Calibri"/>
                <a:cs typeface="Calibri"/>
                <a:sym typeface="Calibri"/>
              </a:rPr>
              <a:t>% of Administrators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1</a:t>
            </a:r>
            <a:r>
              <a:rPr lang="en-US" sz="1800">
                <a:latin typeface="Calibri"/>
                <a:ea typeface="Calibri"/>
                <a:cs typeface="Calibri"/>
                <a:sym typeface="Calibri"/>
              </a:rPr>
              <a:t>7.5</a:t>
            </a:r>
            <a:r>
              <a:rPr lang="en-US" sz="1800" b="0" i="0" u="none" strike="noStrike" cap="none">
                <a:solidFill>
                  <a:srgbClr val="000000"/>
                </a:solidFill>
                <a:latin typeface="Calibri"/>
                <a:ea typeface="Calibri"/>
                <a:cs typeface="Calibri"/>
                <a:sym typeface="Calibri"/>
              </a:rPr>
              <a:t>% of Counselors</a:t>
            </a:r>
            <a:endParaRPr sz="1800" b="0" i="0" u="none" strike="noStrike" cap="none">
              <a:solidFill>
                <a:srgbClr val="000000"/>
              </a:solidFill>
              <a:latin typeface="Calibri"/>
              <a:ea typeface="Calibri"/>
              <a:cs typeface="Calibri"/>
              <a:sym typeface="Calibri"/>
            </a:endParaRPr>
          </a:p>
          <a:p>
            <a:pPr marL="285750" marR="0" lvl="0" indent="-228600" algn="ctr" rtl="0">
              <a:lnSpc>
                <a:spcPct val="100000"/>
              </a:lnSpc>
              <a:spcBef>
                <a:spcPts val="0"/>
              </a:spcBef>
              <a:spcAft>
                <a:spcPts val="0"/>
              </a:spcAft>
              <a:buClr>
                <a:srgbClr val="000000"/>
              </a:buClr>
              <a:buSzPts val="1800"/>
              <a:buFont typeface="Calibri"/>
              <a:buChar char="•"/>
            </a:pPr>
            <a:r>
              <a:rPr lang="en-US" sz="1800" b="0" i="0" u="none" strike="noStrike" cap="none">
                <a:solidFill>
                  <a:srgbClr val="000000"/>
                </a:solidFill>
                <a:latin typeface="Calibri"/>
                <a:ea typeface="Calibri"/>
                <a:cs typeface="Calibri"/>
                <a:sym typeface="Calibri"/>
              </a:rPr>
              <a:t>2</a:t>
            </a:r>
            <a:r>
              <a:rPr lang="en-US" sz="1800">
                <a:latin typeface="Calibri"/>
                <a:ea typeface="Calibri"/>
                <a:cs typeface="Calibri"/>
                <a:sym typeface="Calibri"/>
              </a:rPr>
              <a:t>2.3</a:t>
            </a:r>
            <a:r>
              <a:rPr lang="en-US" sz="1800" b="0" i="0" u="none" strike="noStrike" cap="none">
                <a:solidFill>
                  <a:srgbClr val="000000"/>
                </a:solidFill>
                <a:latin typeface="Calibri"/>
                <a:ea typeface="Calibri"/>
                <a:cs typeface="Calibri"/>
                <a:sym typeface="Calibri"/>
              </a:rPr>
              <a:t>% of Educational Assistants</a:t>
            </a:r>
            <a:endParaRPr sz="1800" b="0" i="0" u="none" strike="noStrike" cap="none">
              <a:solidFill>
                <a:srgbClr val="000000"/>
              </a:solidFill>
              <a:latin typeface="Calibri"/>
              <a:ea typeface="Calibri"/>
              <a:cs typeface="Calibri"/>
              <a:sym typeface="Calibri"/>
            </a:endParaRPr>
          </a:p>
        </p:txBody>
      </p:sp>
      <p:sp>
        <p:nvSpPr>
          <p:cNvPr id="597" name="Google Shape;597;p74"/>
          <p:cNvSpPr txBox="1"/>
          <p:nvPr/>
        </p:nvSpPr>
        <p:spPr>
          <a:xfrm>
            <a:off x="6542313" y="1371102"/>
            <a:ext cx="3233400" cy="77220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F75BC"/>
              </a:buClr>
              <a:buSzPts val="5400"/>
              <a:buFont typeface="Arial"/>
              <a:buNone/>
            </a:pPr>
            <a:r>
              <a:rPr lang="en-US" sz="3000" b="1" i="0" u="none" strike="noStrike" cap="none">
                <a:solidFill>
                  <a:srgbClr val="DC5626"/>
                </a:solidFill>
                <a:latin typeface="Calibri"/>
                <a:ea typeface="Calibri"/>
                <a:cs typeface="Calibri"/>
                <a:sym typeface="Calibri"/>
              </a:rPr>
              <a:t>5</a:t>
            </a:r>
            <a:r>
              <a:rPr lang="en-US" sz="3000" b="1">
                <a:solidFill>
                  <a:srgbClr val="DC5626"/>
                </a:solidFill>
                <a:latin typeface="Calibri"/>
                <a:ea typeface="Calibri"/>
                <a:cs typeface="Calibri"/>
                <a:sym typeface="Calibri"/>
              </a:rPr>
              <a:t>53</a:t>
            </a:r>
            <a:r>
              <a:rPr lang="en-US" sz="3000" b="1" i="0" u="none" strike="noStrike" cap="none">
                <a:solidFill>
                  <a:srgbClr val="DC5626"/>
                </a:solidFill>
                <a:latin typeface="Calibri"/>
                <a:ea typeface="Calibri"/>
                <a:cs typeface="Calibri"/>
                <a:sym typeface="Calibri"/>
              </a:rPr>
              <a:t>,0</a:t>
            </a:r>
            <a:r>
              <a:rPr lang="en-US" sz="3000" b="1">
                <a:solidFill>
                  <a:srgbClr val="DC5626"/>
                </a:solidFill>
                <a:latin typeface="Calibri"/>
                <a:ea typeface="Calibri"/>
                <a:cs typeface="Calibri"/>
                <a:sym typeface="Calibri"/>
              </a:rPr>
              <a:t>12</a:t>
            </a:r>
            <a:r>
              <a:rPr lang="en-US" sz="3000" b="1" i="0" u="none" strike="noStrike" cap="none">
                <a:solidFill>
                  <a:srgbClr val="DC5626"/>
                </a:solidFill>
                <a:latin typeface="Calibri"/>
                <a:ea typeface="Calibri"/>
                <a:cs typeface="Calibri"/>
                <a:sym typeface="Calibri"/>
              </a:rPr>
              <a:t> Students</a:t>
            </a:r>
            <a:r>
              <a:rPr lang="en-US" sz="4600" b="0" i="1" u="none" strike="noStrike" cap="none">
                <a:solidFill>
                  <a:srgbClr val="0F75BC"/>
                </a:solidFill>
                <a:latin typeface="Calibri"/>
                <a:ea typeface="Calibri"/>
                <a:cs typeface="Calibri"/>
                <a:sym typeface="Calibri"/>
              </a:rPr>
              <a:t> </a:t>
            </a:r>
            <a:endParaRPr sz="4600" b="0" i="0" u="none" strike="noStrike" cap="none">
              <a:solidFill>
                <a:srgbClr val="000000"/>
              </a:solidFill>
              <a:latin typeface="Calibri"/>
              <a:ea typeface="Calibri"/>
              <a:cs typeface="Calibri"/>
              <a:sym typeface="Calibri"/>
            </a:endParaRPr>
          </a:p>
        </p:txBody>
      </p:sp>
      <p:sp>
        <p:nvSpPr>
          <p:cNvPr id="598" name="Google Shape;598;p74"/>
          <p:cNvSpPr txBox="1"/>
          <p:nvPr/>
        </p:nvSpPr>
        <p:spPr>
          <a:xfrm>
            <a:off x="6276963" y="2013439"/>
            <a:ext cx="3764100" cy="4617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F75BC"/>
              </a:buClr>
              <a:buSzPts val="5400"/>
              <a:buFont typeface="Arial"/>
              <a:buNone/>
            </a:pPr>
            <a:r>
              <a:rPr lang="en-US" sz="1800" b="0" i="0" u="none" strike="noStrike" cap="none">
                <a:solidFill>
                  <a:srgbClr val="000000"/>
                </a:solidFill>
                <a:latin typeface="Calibri"/>
                <a:ea typeface="Calibri"/>
                <a:cs typeface="Calibri"/>
                <a:sym typeface="Calibri"/>
              </a:rPr>
              <a:t>More than </a:t>
            </a:r>
            <a:r>
              <a:rPr lang="en-US" sz="1800">
                <a:latin typeface="Calibri"/>
                <a:ea typeface="Calibri"/>
                <a:cs typeface="Calibri"/>
                <a:sym typeface="Calibri"/>
              </a:rPr>
              <a:t>3</a:t>
            </a:r>
            <a:r>
              <a:rPr lang="en-US" sz="1800" b="0" i="0" u="none" strike="noStrike" cap="none">
                <a:solidFill>
                  <a:srgbClr val="000000"/>
                </a:solidFill>
                <a:latin typeface="Calibri"/>
                <a:ea typeface="Calibri"/>
                <a:cs typeface="Calibri"/>
                <a:sym typeface="Calibri"/>
              </a:rPr>
              <a:t>00 languages spoken</a:t>
            </a:r>
            <a:endParaRPr sz="1800" b="0" i="0" u="none" strike="noStrike" cap="none">
              <a:solidFill>
                <a:srgbClr val="000000"/>
              </a:solidFill>
              <a:latin typeface="Calibri"/>
              <a:ea typeface="Calibri"/>
              <a:cs typeface="Calibri"/>
              <a:sym typeface="Calibri"/>
            </a:endParaRPr>
          </a:p>
        </p:txBody>
      </p:sp>
      <p:sp>
        <p:nvSpPr>
          <p:cNvPr id="600" name="Google Shape;600;p74"/>
          <p:cNvSpPr txBox="1"/>
          <p:nvPr/>
        </p:nvSpPr>
        <p:spPr>
          <a:xfrm>
            <a:off x="323166" y="1716092"/>
            <a:ext cx="4277648" cy="4062620"/>
          </a:xfrm>
          <a:prstGeom prst="rect">
            <a:avLst/>
          </a:prstGeom>
          <a:noFill/>
          <a:ln>
            <a:noFill/>
          </a:ln>
        </p:spPr>
        <p:txBody>
          <a:bodyPr spcFirstLastPara="1" wrap="square" lIns="91425" tIns="91425" rIns="91425" bIns="91425" anchor="t" anchorCtr="0">
            <a:spAutoFit/>
          </a:bodyPr>
          <a:lstStyle/>
          <a:p>
            <a:r>
              <a:rPr lang="en-US" sz="2100" dirty="0">
                <a:latin typeface="Calibri"/>
                <a:ea typeface="Calibri"/>
                <a:cs typeface="Calibri"/>
              </a:rPr>
              <a:t>“My vision is to make sure every child in Oregon is successful and has a safe place to receive a high-quality public education. I’ve seen firsthand how a positive student-teacher relationship can set a child on a successful path for the rest of their life. When we collaborate and build partnerships with students, educators and families we can advance equity and lead all students toward success.”</a:t>
            </a:r>
            <a:endParaRPr lang="en-US" dirty="0"/>
          </a:p>
          <a:p>
            <a:r>
              <a:rPr lang="en-US" sz="2100" dirty="0">
                <a:latin typeface="Calibri"/>
                <a:cs typeface="Calibri"/>
              </a:rPr>
              <a:t>                       </a:t>
            </a:r>
            <a:r>
              <a:rPr lang="en-US" sz="2100" i="1" dirty="0">
                <a:latin typeface="Calibri"/>
                <a:cs typeface="Calibri"/>
              </a:rPr>
              <a:t>- Dr. Charlene Williams</a:t>
            </a:r>
            <a:endParaRPr lang="en-US" i="1"/>
          </a:p>
        </p:txBody>
      </p:sp>
      <p:pic>
        <p:nvPicPr>
          <p:cNvPr id="592" name="Google Shape;592;p74" descr="Image result for oregon outline"/>
          <p:cNvPicPr preferRelativeResize="0"/>
          <p:nvPr/>
        </p:nvPicPr>
        <p:blipFill rotWithShape="1">
          <a:blip r:embed="rId3">
            <a:alphaModFix/>
          </a:blip>
          <a:srcRect/>
          <a:stretch/>
        </p:blipFill>
        <p:spPr>
          <a:xfrm>
            <a:off x="4594325" y="582350"/>
            <a:ext cx="7129399" cy="5501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7" name="Google Shape;607;p75"/>
          <p:cNvSpPr txBox="1">
            <a:spLocks noGrp="1"/>
          </p:cNvSpPr>
          <p:nvPr>
            <p:ph type="title"/>
          </p:nvPr>
        </p:nvSpPr>
        <p:spPr>
          <a:xfrm>
            <a:off x="717176" y="457200"/>
            <a:ext cx="10784400" cy="1026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SzPts val="1800"/>
              <a:buNone/>
            </a:pPr>
            <a:r>
              <a:rPr lang="en-US" dirty="0"/>
              <a:t>Demographic</a:t>
            </a:r>
            <a:endParaRPr dirty="0"/>
          </a:p>
        </p:txBody>
      </p:sp>
      <p:sp>
        <p:nvSpPr>
          <p:cNvPr id="609" name="Google Shape;609;p75"/>
          <p:cNvSpPr txBox="1"/>
          <p:nvPr/>
        </p:nvSpPr>
        <p:spPr>
          <a:xfrm>
            <a:off x="665525" y="2460800"/>
            <a:ext cx="4511100" cy="2862900"/>
          </a:xfrm>
          <a:prstGeom prst="rect">
            <a:avLst/>
          </a:prstGeom>
          <a:noFill/>
          <a:ln>
            <a:noFill/>
          </a:ln>
        </p:spPr>
        <p:txBody>
          <a:bodyPr spcFirstLastPara="1" wrap="square" lIns="91425" tIns="91425" rIns="91425" bIns="91425" anchor="t" anchorCtr="0">
            <a:spAutoFit/>
          </a:bodyPr>
          <a:lstStyle/>
          <a:p>
            <a:pPr marL="171450" marR="0" lvl="0" indent="-234950" algn="l" rtl="0">
              <a:lnSpc>
                <a:spcPct val="80000"/>
              </a:lnSpc>
              <a:spcBef>
                <a:spcPts val="0"/>
              </a:spcBef>
              <a:spcAft>
                <a:spcPts val="0"/>
              </a:spcAft>
              <a:buSzPts val="1900"/>
              <a:buFont typeface="Calibri"/>
              <a:buChar char="●"/>
            </a:pPr>
            <a:r>
              <a:rPr lang="en-US" sz="2000" b="0" i="0" u="none" strike="noStrike" cap="none">
                <a:solidFill>
                  <a:srgbClr val="000000"/>
                </a:solidFill>
                <a:latin typeface="Calibri"/>
                <a:ea typeface="Calibri"/>
                <a:cs typeface="Calibri"/>
                <a:sym typeface="Calibri"/>
              </a:rPr>
              <a:t>Economically Disadvantaged: </a:t>
            </a:r>
            <a:r>
              <a:rPr lang="en-US" sz="2000" b="1">
                <a:latin typeface="Calibri"/>
                <a:ea typeface="Calibri"/>
                <a:cs typeface="Calibri"/>
                <a:sym typeface="Calibri"/>
              </a:rPr>
              <a:t>74</a:t>
            </a:r>
            <a:r>
              <a:rPr lang="en-US" sz="2000" b="1" i="0" u="none" strike="noStrike" cap="none">
                <a:solidFill>
                  <a:srgbClr val="000000"/>
                </a:solidFill>
                <a:latin typeface="Calibri"/>
                <a:ea typeface="Calibri"/>
                <a:cs typeface="Calibri"/>
                <a:sym typeface="Calibri"/>
              </a:rPr>
              <a:t>%</a:t>
            </a:r>
            <a:endParaRPr sz="2000" b="1" i="0" u="none" strike="noStrike" cap="none">
              <a:solidFill>
                <a:srgbClr val="000000"/>
              </a:solidFill>
              <a:latin typeface="Calibri"/>
              <a:ea typeface="Calibri"/>
              <a:cs typeface="Calibri"/>
              <a:sym typeface="Calibri"/>
            </a:endParaRPr>
          </a:p>
          <a:p>
            <a:pPr marL="171450" marR="0" lvl="0" indent="-234950" algn="l" rtl="0">
              <a:lnSpc>
                <a:spcPct val="80000"/>
              </a:lnSpc>
              <a:spcBef>
                <a:spcPts val="600"/>
              </a:spcBef>
              <a:spcAft>
                <a:spcPts val="0"/>
              </a:spcAft>
              <a:buClr>
                <a:srgbClr val="000000"/>
              </a:buClr>
              <a:buSzPts val="1900"/>
              <a:buFont typeface="Calibri"/>
              <a:buChar char="●"/>
            </a:pPr>
            <a:r>
              <a:rPr lang="en-US" sz="2000" b="0" i="0" u="none" strike="noStrike" cap="none">
                <a:solidFill>
                  <a:srgbClr val="000000"/>
                </a:solidFill>
                <a:latin typeface="Calibri"/>
                <a:ea typeface="Calibri"/>
                <a:cs typeface="Calibri"/>
                <a:sym typeface="Calibri"/>
              </a:rPr>
              <a:t>Ever English Learners: </a:t>
            </a:r>
            <a:r>
              <a:rPr lang="en-US" sz="2000" b="1" i="0" u="none" strike="noStrike" cap="none">
                <a:solidFill>
                  <a:srgbClr val="000000"/>
                </a:solidFill>
                <a:latin typeface="Calibri"/>
                <a:ea typeface="Calibri"/>
                <a:cs typeface="Calibri"/>
                <a:sym typeface="Calibri"/>
              </a:rPr>
              <a:t>18%</a:t>
            </a:r>
            <a:endParaRPr sz="2000" b="1" i="0" u="none" strike="noStrike" cap="none">
              <a:solidFill>
                <a:srgbClr val="000000"/>
              </a:solidFill>
              <a:latin typeface="Calibri"/>
              <a:ea typeface="Calibri"/>
              <a:cs typeface="Calibri"/>
              <a:sym typeface="Calibri"/>
            </a:endParaRPr>
          </a:p>
          <a:p>
            <a:pPr marL="171450" marR="0" lvl="0" indent="-234950" algn="l" rtl="0">
              <a:lnSpc>
                <a:spcPct val="80000"/>
              </a:lnSpc>
              <a:spcBef>
                <a:spcPts val="600"/>
              </a:spcBef>
              <a:spcAft>
                <a:spcPts val="0"/>
              </a:spcAft>
              <a:buClr>
                <a:srgbClr val="000000"/>
              </a:buClr>
              <a:buSzPts val="1900"/>
              <a:buFont typeface="Calibri"/>
              <a:buChar char="●"/>
            </a:pPr>
            <a:r>
              <a:rPr lang="en-US" sz="2000">
                <a:latin typeface="Calibri"/>
                <a:ea typeface="Calibri"/>
                <a:cs typeface="Calibri"/>
                <a:sym typeface="Calibri"/>
              </a:rPr>
              <a:t>Unhoused/homeless</a:t>
            </a:r>
            <a:r>
              <a:rPr lang="en-US" sz="2000" b="0" i="0" u="none" strike="noStrike" cap="none">
                <a:solidFill>
                  <a:srgbClr val="000000"/>
                </a:solidFill>
                <a:latin typeface="Calibri"/>
                <a:ea typeface="Calibri"/>
                <a:cs typeface="Calibri"/>
                <a:sym typeface="Calibri"/>
              </a:rPr>
              <a:t>: </a:t>
            </a:r>
            <a:r>
              <a:rPr lang="en-US" sz="2000" b="1" i="0" u="none" strike="noStrike" cap="none">
                <a:solidFill>
                  <a:srgbClr val="000000"/>
                </a:solidFill>
                <a:latin typeface="Calibri"/>
                <a:ea typeface="Calibri"/>
                <a:cs typeface="Calibri"/>
                <a:sym typeface="Calibri"/>
              </a:rPr>
              <a:t>3%</a:t>
            </a:r>
            <a:endParaRPr sz="2000" b="1">
              <a:latin typeface="Calibri"/>
              <a:ea typeface="Calibri"/>
              <a:cs typeface="Calibri"/>
              <a:sym typeface="Calibri"/>
            </a:endParaRPr>
          </a:p>
          <a:p>
            <a:pPr marL="171450" marR="0" lvl="0" indent="-234950" algn="l" rtl="0">
              <a:lnSpc>
                <a:spcPct val="80000"/>
              </a:lnSpc>
              <a:spcBef>
                <a:spcPts val="600"/>
              </a:spcBef>
              <a:spcAft>
                <a:spcPts val="0"/>
              </a:spcAft>
              <a:buClr>
                <a:schemeClr val="dk1"/>
              </a:buClr>
              <a:buSzPts val="1900"/>
              <a:buFont typeface="Calibri"/>
              <a:buChar char="●"/>
            </a:pPr>
            <a:r>
              <a:rPr lang="en-US" sz="2000">
                <a:solidFill>
                  <a:schemeClr val="dk1"/>
                </a:solidFill>
                <a:latin typeface="Calibri"/>
                <a:ea typeface="Calibri"/>
                <a:cs typeface="Calibri"/>
                <a:sym typeface="Calibri"/>
              </a:rPr>
              <a:t>Mobile Students: </a:t>
            </a:r>
            <a:r>
              <a:rPr lang="en-US" sz="2000" b="1">
                <a:solidFill>
                  <a:schemeClr val="dk1"/>
                </a:solidFill>
                <a:latin typeface="Calibri"/>
                <a:ea typeface="Calibri"/>
                <a:cs typeface="Calibri"/>
                <a:sym typeface="Calibri"/>
              </a:rPr>
              <a:t>13.9%</a:t>
            </a:r>
            <a:endParaRPr sz="2000" b="1">
              <a:solidFill>
                <a:schemeClr val="dk1"/>
              </a:solidFill>
              <a:latin typeface="Calibri"/>
              <a:ea typeface="Calibri"/>
              <a:cs typeface="Calibri"/>
              <a:sym typeface="Calibri"/>
            </a:endParaRPr>
          </a:p>
          <a:p>
            <a:pPr marL="171450" marR="0" lvl="0" indent="-234950" algn="l" rtl="0">
              <a:lnSpc>
                <a:spcPct val="80000"/>
              </a:lnSpc>
              <a:spcBef>
                <a:spcPts val="600"/>
              </a:spcBef>
              <a:spcAft>
                <a:spcPts val="0"/>
              </a:spcAft>
              <a:buClr>
                <a:schemeClr val="dk1"/>
              </a:buClr>
              <a:buSzPts val="1900"/>
              <a:buFont typeface="Calibri"/>
              <a:buChar char="●"/>
            </a:pPr>
            <a:r>
              <a:rPr lang="en-US" sz="2000">
                <a:solidFill>
                  <a:schemeClr val="dk1"/>
                </a:solidFill>
                <a:latin typeface="Calibri"/>
                <a:ea typeface="Calibri"/>
                <a:cs typeface="Calibri"/>
                <a:sym typeface="Calibri"/>
              </a:rPr>
              <a:t>Students with Disabilities: </a:t>
            </a:r>
            <a:r>
              <a:rPr lang="en-US" sz="2000" b="1">
                <a:solidFill>
                  <a:schemeClr val="dk1"/>
                </a:solidFill>
                <a:latin typeface="Calibri"/>
                <a:ea typeface="Calibri"/>
                <a:cs typeface="Calibri"/>
                <a:sym typeface="Calibri"/>
              </a:rPr>
              <a:t>15%</a:t>
            </a:r>
            <a:r>
              <a:rPr lang="en-US" sz="2000">
                <a:solidFill>
                  <a:schemeClr val="dk1"/>
                </a:solidFill>
                <a:latin typeface="Calibri"/>
                <a:ea typeface="Calibri"/>
                <a:cs typeface="Calibri"/>
                <a:sym typeface="Calibri"/>
              </a:rPr>
              <a:t> </a:t>
            </a:r>
            <a:endParaRPr sz="2000">
              <a:solidFill>
                <a:schemeClr val="dk1"/>
              </a:solidFill>
              <a:latin typeface="Calibri"/>
              <a:ea typeface="Calibri"/>
              <a:cs typeface="Calibri"/>
              <a:sym typeface="Calibri"/>
            </a:endParaRPr>
          </a:p>
          <a:p>
            <a:pPr marL="171450" lvl="0" indent="-234950" algn="l" rtl="0">
              <a:lnSpc>
                <a:spcPct val="80000"/>
              </a:lnSpc>
              <a:spcBef>
                <a:spcPts val="600"/>
              </a:spcBef>
              <a:spcAft>
                <a:spcPts val="0"/>
              </a:spcAft>
              <a:buClr>
                <a:schemeClr val="dk1"/>
              </a:buClr>
              <a:buSzPts val="1900"/>
              <a:buFont typeface="Calibri"/>
              <a:buChar char="●"/>
            </a:pPr>
            <a:r>
              <a:rPr lang="en-US" sz="2000">
                <a:solidFill>
                  <a:schemeClr val="dk1"/>
                </a:solidFill>
                <a:latin typeface="Calibri"/>
                <a:ea typeface="Calibri"/>
                <a:cs typeface="Calibri"/>
                <a:sym typeface="Calibri"/>
              </a:rPr>
              <a:t>Lesbian, gay, bisexual, something else, or questioning*: </a:t>
            </a:r>
            <a:r>
              <a:rPr lang="en-US" sz="2000" b="1">
                <a:solidFill>
                  <a:schemeClr val="dk1"/>
                </a:solidFill>
                <a:latin typeface="Calibri"/>
                <a:ea typeface="Calibri"/>
                <a:cs typeface="Calibri"/>
                <a:sym typeface="Calibri"/>
              </a:rPr>
              <a:t>31.5%</a:t>
            </a:r>
            <a:endParaRPr sz="2000" b="1">
              <a:solidFill>
                <a:schemeClr val="dk1"/>
              </a:solidFill>
              <a:latin typeface="Calibri"/>
              <a:ea typeface="Calibri"/>
              <a:cs typeface="Calibri"/>
              <a:sym typeface="Calibri"/>
            </a:endParaRPr>
          </a:p>
          <a:p>
            <a:pPr marL="171450" lvl="0" indent="-234950" algn="l" rtl="0">
              <a:lnSpc>
                <a:spcPct val="80000"/>
              </a:lnSpc>
              <a:spcBef>
                <a:spcPts val="600"/>
              </a:spcBef>
              <a:spcAft>
                <a:spcPts val="600"/>
              </a:spcAft>
              <a:buClr>
                <a:schemeClr val="dk1"/>
              </a:buClr>
              <a:buSzPts val="1900"/>
              <a:buFont typeface="Calibri"/>
              <a:buChar char="●"/>
            </a:pPr>
            <a:r>
              <a:rPr lang="en-US" sz="2000">
                <a:solidFill>
                  <a:schemeClr val="dk1"/>
                </a:solidFill>
                <a:latin typeface="Calibri"/>
                <a:ea typeface="Calibri"/>
                <a:cs typeface="Calibri"/>
                <a:sym typeface="Calibri"/>
              </a:rPr>
              <a:t>Transgender, gender expansive, or questioning*: </a:t>
            </a:r>
            <a:r>
              <a:rPr lang="en-US" sz="2000" b="1">
                <a:solidFill>
                  <a:schemeClr val="dk1"/>
                </a:solidFill>
                <a:latin typeface="Calibri"/>
                <a:ea typeface="Calibri"/>
                <a:cs typeface="Calibri"/>
                <a:sym typeface="Calibri"/>
              </a:rPr>
              <a:t>8% </a:t>
            </a:r>
            <a:endParaRPr sz="2000" b="1">
              <a:solidFill>
                <a:schemeClr val="dk1"/>
              </a:solidFill>
              <a:latin typeface="Calibri"/>
              <a:ea typeface="Calibri"/>
              <a:cs typeface="Calibri"/>
              <a:sym typeface="Calibri"/>
            </a:endParaRPr>
          </a:p>
        </p:txBody>
      </p:sp>
      <p:sp>
        <p:nvSpPr>
          <p:cNvPr id="610" name="Google Shape;610;p75"/>
          <p:cNvSpPr txBox="1"/>
          <p:nvPr/>
        </p:nvSpPr>
        <p:spPr>
          <a:xfrm>
            <a:off x="763925" y="1814296"/>
            <a:ext cx="4771500" cy="6465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3000" b="1" i="0" u="none" strike="noStrike" cap="none">
                <a:solidFill>
                  <a:srgbClr val="007F43"/>
                </a:solidFill>
                <a:latin typeface="Calibri"/>
                <a:ea typeface="Calibri"/>
                <a:cs typeface="Calibri"/>
                <a:sym typeface="Calibri"/>
              </a:rPr>
              <a:t>Student </a:t>
            </a:r>
            <a:r>
              <a:rPr lang="en-US" sz="3000" b="1">
                <a:solidFill>
                  <a:srgbClr val="007F43"/>
                </a:solidFill>
                <a:latin typeface="Calibri"/>
                <a:ea typeface="Calibri"/>
                <a:cs typeface="Calibri"/>
                <a:sym typeface="Calibri"/>
              </a:rPr>
              <a:t>Demographics</a:t>
            </a:r>
            <a:endParaRPr sz="3000" b="1" i="0" u="none" strike="noStrike" cap="none">
              <a:solidFill>
                <a:srgbClr val="007F43"/>
              </a:solidFill>
              <a:latin typeface="Calibri"/>
              <a:ea typeface="Calibri"/>
              <a:cs typeface="Calibri"/>
              <a:sym typeface="Calibri"/>
            </a:endParaRPr>
          </a:p>
        </p:txBody>
      </p:sp>
      <p:sp>
        <p:nvSpPr>
          <p:cNvPr id="611" name="Google Shape;611;p75"/>
          <p:cNvSpPr txBox="1"/>
          <p:nvPr/>
        </p:nvSpPr>
        <p:spPr>
          <a:xfrm>
            <a:off x="5224850" y="210300"/>
            <a:ext cx="2977800" cy="492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000" b="1">
                <a:solidFill>
                  <a:schemeClr val="dk1"/>
                </a:solidFill>
                <a:latin typeface="Calibri"/>
                <a:ea typeface="Calibri"/>
                <a:cs typeface="Calibri"/>
                <a:sym typeface="Calibri"/>
              </a:rPr>
              <a:t>Race and Ethnicity</a:t>
            </a:r>
            <a:r>
              <a:rPr lang="en-US" sz="2000" b="1" baseline="30000">
                <a:solidFill>
                  <a:schemeClr val="dk1"/>
                </a:solidFill>
                <a:latin typeface="Calibri"/>
                <a:ea typeface="Calibri"/>
                <a:cs typeface="Calibri"/>
                <a:sym typeface="Calibri"/>
              </a:rPr>
              <a:t>†</a:t>
            </a:r>
            <a:endParaRPr sz="2000" b="1" i="0" u="none" strike="noStrike" cap="none" baseline="30000">
              <a:solidFill>
                <a:schemeClr val="dk1"/>
              </a:solidFill>
              <a:latin typeface="Calibri"/>
              <a:ea typeface="Calibri"/>
              <a:cs typeface="Calibri"/>
              <a:sym typeface="Calibri"/>
            </a:endParaRPr>
          </a:p>
        </p:txBody>
      </p:sp>
      <p:pic>
        <p:nvPicPr>
          <p:cNvPr id="612" name="Google Shape;612;p75" descr="Pie chart of student race and ethnicity"/>
          <p:cNvPicPr preferRelativeResize="0"/>
          <p:nvPr/>
        </p:nvPicPr>
        <p:blipFill rotWithShape="1">
          <a:blip r:embed="rId3">
            <a:alphaModFix/>
          </a:blip>
          <a:srcRect t="3381"/>
          <a:stretch/>
        </p:blipFill>
        <p:spPr>
          <a:xfrm>
            <a:off x="5535437" y="764388"/>
            <a:ext cx="2534876" cy="2716700"/>
          </a:xfrm>
          <a:prstGeom prst="rect">
            <a:avLst/>
          </a:prstGeom>
          <a:noFill/>
          <a:ln>
            <a:noFill/>
          </a:ln>
        </p:spPr>
      </p:pic>
      <p:sp>
        <p:nvSpPr>
          <p:cNvPr id="613" name="Google Shape;613;p75"/>
          <p:cNvSpPr txBox="1"/>
          <p:nvPr/>
        </p:nvSpPr>
        <p:spPr>
          <a:xfrm>
            <a:off x="8691350" y="339550"/>
            <a:ext cx="3320100" cy="3078300"/>
          </a:xfrm>
          <a:prstGeom prst="rect">
            <a:avLst/>
          </a:prstGeom>
          <a:noFill/>
          <a:ln>
            <a:noFill/>
          </a:ln>
        </p:spPr>
        <p:txBody>
          <a:bodyPr spcFirstLastPara="1" wrap="square" lIns="91425" tIns="91425" rIns="91425" bIns="91425" anchor="t" anchorCtr="0">
            <a:spAutoFit/>
          </a:bodyPr>
          <a:lstStyle/>
          <a:p>
            <a:pPr marL="171450" lvl="0" indent="-273050" algn="l" rtl="0">
              <a:lnSpc>
                <a:spcPct val="80000"/>
              </a:lnSpc>
              <a:spcBef>
                <a:spcPts val="0"/>
              </a:spcBef>
              <a:spcAft>
                <a:spcPts val="0"/>
              </a:spcAft>
              <a:buClr>
                <a:schemeClr val="accent3"/>
              </a:buClr>
              <a:buSzPts val="2500"/>
              <a:buFont typeface="Calibri"/>
              <a:buChar char="●"/>
            </a:pPr>
            <a:r>
              <a:rPr lang="en-US" sz="2000">
                <a:latin typeface="Calibri"/>
                <a:ea typeface="Calibri"/>
                <a:cs typeface="Calibri"/>
                <a:sym typeface="Calibri"/>
              </a:rPr>
              <a:t>American Indian/</a:t>
            </a:r>
            <a:br>
              <a:rPr lang="en-US" sz="2000">
                <a:latin typeface="Calibri"/>
                <a:ea typeface="Calibri"/>
                <a:cs typeface="Calibri"/>
                <a:sym typeface="Calibri"/>
              </a:rPr>
            </a:br>
            <a:r>
              <a:rPr lang="en-US" sz="2000">
                <a:latin typeface="Calibri"/>
                <a:ea typeface="Calibri"/>
                <a:cs typeface="Calibri"/>
                <a:sym typeface="Calibri"/>
              </a:rPr>
              <a:t>Alaska Native: </a:t>
            </a:r>
            <a:r>
              <a:rPr lang="en-US" sz="2000" b="1">
                <a:latin typeface="Calibri"/>
                <a:ea typeface="Calibri"/>
                <a:cs typeface="Calibri"/>
                <a:sym typeface="Calibri"/>
              </a:rPr>
              <a:t>1.1%</a:t>
            </a:r>
            <a:endParaRPr sz="2000" b="1">
              <a:latin typeface="Calibri"/>
              <a:ea typeface="Calibri"/>
              <a:cs typeface="Calibri"/>
              <a:sym typeface="Calibri"/>
            </a:endParaRPr>
          </a:p>
          <a:p>
            <a:pPr marL="171450" lvl="0" indent="-273050" algn="l" rtl="0">
              <a:lnSpc>
                <a:spcPct val="80000"/>
              </a:lnSpc>
              <a:spcBef>
                <a:spcPts val="0"/>
              </a:spcBef>
              <a:spcAft>
                <a:spcPts val="0"/>
              </a:spcAft>
              <a:buClr>
                <a:schemeClr val="accent4"/>
              </a:buClr>
              <a:buSzPts val="2500"/>
              <a:buFont typeface="Calibri"/>
              <a:buChar char="●"/>
            </a:pPr>
            <a:r>
              <a:rPr lang="en-US" sz="2000">
                <a:latin typeface="Calibri"/>
                <a:ea typeface="Calibri"/>
                <a:cs typeface="Calibri"/>
                <a:sym typeface="Calibri"/>
              </a:rPr>
              <a:t>Asian:</a:t>
            </a:r>
            <a:r>
              <a:rPr lang="en-US" sz="2000">
                <a:solidFill>
                  <a:schemeClr val="dk1"/>
                </a:solidFill>
                <a:latin typeface="Calibri"/>
                <a:ea typeface="Calibri"/>
                <a:cs typeface="Calibri"/>
                <a:sym typeface="Calibri"/>
              </a:rPr>
              <a:t> </a:t>
            </a:r>
            <a:r>
              <a:rPr lang="en-US" sz="2000" b="1">
                <a:solidFill>
                  <a:schemeClr val="dk1"/>
                </a:solidFill>
                <a:latin typeface="Calibri"/>
                <a:ea typeface="Calibri"/>
                <a:cs typeface="Calibri"/>
                <a:sym typeface="Calibri"/>
              </a:rPr>
              <a:t>4.0%</a:t>
            </a:r>
            <a:endParaRPr sz="2000">
              <a:latin typeface="Calibri"/>
              <a:ea typeface="Calibri"/>
              <a:cs typeface="Calibri"/>
              <a:sym typeface="Calibri"/>
            </a:endParaRPr>
          </a:p>
          <a:p>
            <a:pPr marL="171450" lvl="0" indent="-273050" algn="l" rtl="0">
              <a:lnSpc>
                <a:spcPct val="80000"/>
              </a:lnSpc>
              <a:spcBef>
                <a:spcPts val="0"/>
              </a:spcBef>
              <a:spcAft>
                <a:spcPts val="0"/>
              </a:spcAft>
              <a:buClr>
                <a:schemeClr val="accent2"/>
              </a:buClr>
              <a:buSzPts val="2500"/>
              <a:buFont typeface="Calibri"/>
              <a:buChar char="●"/>
            </a:pPr>
            <a:r>
              <a:rPr lang="en-US" sz="2000">
                <a:latin typeface="Calibri"/>
                <a:ea typeface="Calibri"/>
                <a:cs typeface="Calibri"/>
                <a:sym typeface="Calibri"/>
              </a:rPr>
              <a:t>Native Hawaiian/</a:t>
            </a:r>
            <a:br>
              <a:rPr lang="en-US" sz="2000">
                <a:latin typeface="Calibri"/>
                <a:ea typeface="Calibri"/>
                <a:cs typeface="Calibri"/>
                <a:sym typeface="Calibri"/>
              </a:rPr>
            </a:br>
            <a:r>
              <a:rPr lang="en-US" sz="2000">
                <a:latin typeface="Calibri"/>
                <a:ea typeface="Calibri"/>
                <a:cs typeface="Calibri"/>
                <a:sym typeface="Calibri"/>
              </a:rPr>
              <a:t>Pacific Islander</a:t>
            </a:r>
            <a:r>
              <a:rPr lang="en-US" sz="2000">
                <a:solidFill>
                  <a:schemeClr val="dk1"/>
                </a:solidFill>
                <a:latin typeface="Calibri"/>
                <a:ea typeface="Calibri"/>
                <a:cs typeface="Calibri"/>
                <a:sym typeface="Calibri"/>
              </a:rPr>
              <a:t>: </a:t>
            </a:r>
            <a:r>
              <a:rPr lang="en-US" sz="2000" b="1">
                <a:solidFill>
                  <a:schemeClr val="dk1"/>
                </a:solidFill>
                <a:latin typeface="Calibri"/>
                <a:ea typeface="Calibri"/>
                <a:cs typeface="Calibri"/>
                <a:sym typeface="Calibri"/>
              </a:rPr>
              <a:t>0.8%</a:t>
            </a:r>
            <a:endParaRPr sz="2000">
              <a:latin typeface="Calibri"/>
              <a:ea typeface="Calibri"/>
              <a:cs typeface="Calibri"/>
              <a:sym typeface="Calibri"/>
            </a:endParaRPr>
          </a:p>
          <a:p>
            <a:pPr marL="171450" lvl="0" indent="-273050" algn="l" rtl="0">
              <a:lnSpc>
                <a:spcPct val="80000"/>
              </a:lnSpc>
              <a:spcBef>
                <a:spcPts val="0"/>
              </a:spcBef>
              <a:spcAft>
                <a:spcPts val="0"/>
              </a:spcAft>
              <a:buClr>
                <a:schemeClr val="accent1"/>
              </a:buClr>
              <a:buSzPts val="2500"/>
              <a:buFont typeface="Calibri"/>
              <a:buChar char="●"/>
            </a:pPr>
            <a:r>
              <a:rPr lang="en-US" sz="2000">
                <a:latin typeface="Calibri"/>
                <a:ea typeface="Calibri"/>
                <a:cs typeface="Calibri"/>
                <a:sym typeface="Calibri"/>
              </a:rPr>
              <a:t>Black/African American: </a:t>
            </a:r>
            <a:r>
              <a:rPr lang="en-US" sz="2000" b="1">
                <a:solidFill>
                  <a:schemeClr val="dk1"/>
                </a:solidFill>
                <a:latin typeface="Calibri"/>
                <a:ea typeface="Calibri"/>
                <a:cs typeface="Calibri"/>
                <a:sym typeface="Calibri"/>
              </a:rPr>
              <a:t>2.3%</a:t>
            </a:r>
            <a:endParaRPr sz="2000">
              <a:latin typeface="Calibri"/>
              <a:ea typeface="Calibri"/>
              <a:cs typeface="Calibri"/>
              <a:sym typeface="Calibri"/>
            </a:endParaRPr>
          </a:p>
          <a:p>
            <a:pPr marL="171450" lvl="0" indent="-273050" algn="l" rtl="0">
              <a:lnSpc>
                <a:spcPct val="80000"/>
              </a:lnSpc>
              <a:spcBef>
                <a:spcPts val="0"/>
              </a:spcBef>
              <a:spcAft>
                <a:spcPts val="0"/>
              </a:spcAft>
              <a:buClr>
                <a:schemeClr val="dk2"/>
              </a:buClr>
              <a:buSzPts val="2500"/>
              <a:buFont typeface="Calibri"/>
              <a:buChar char="●"/>
            </a:pPr>
            <a:r>
              <a:rPr lang="en-US" sz="2000">
                <a:latin typeface="Calibri"/>
                <a:ea typeface="Calibri"/>
                <a:cs typeface="Calibri"/>
                <a:sym typeface="Calibri"/>
              </a:rPr>
              <a:t>Hispanic/Latino</a:t>
            </a:r>
            <a:r>
              <a:rPr lang="en-US" sz="2000">
                <a:solidFill>
                  <a:schemeClr val="dk1"/>
                </a:solidFill>
                <a:latin typeface="Calibri"/>
                <a:ea typeface="Calibri"/>
                <a:cs typeface="Calibri"/>
                <a:sym typeface="Calibri"/>
              </a:rPr>
              <a:t>: </a:t>
            </a:r>
            <a:r>
              <a:rPr lang="en-US" sz="2000" b="1">
                <a:solidFill>
                  <a:schemeClr val="dk1"/>
                </a:solidFill>
                <a:latin typeface="Calibri"/>
                <a:ea typeface="Calibri"/>
                <a:cs typeface="Calibri"/>
                <a:sym typeface="Calibri"/>
              </a:rPr>
              <a:t>25.0%</a:t>
            </a:r>
            <a:endParaRPr sz="2000">
              <a:latin typeface="Calibri"/>
              <a:ea typeface="Calibri"/>
              <a:cs typeface="Calibri"/>
              <a:sym typeface="Calibri"/>
            </a:endParaRPr>
          </a:p>
          <a:p>
            <a:pPr marL="171450" lvl="0" indent="-273050" algn="l" rtl="0">
              <a:lnSpc>
                <a:spcPct val="80000"/>
              </a:lnSpc>
              <a:spcBef>
                <a:spcPts val="0"/>
              </a:spcBef>
              <a:spcAft>
                <a:spcPts val="0"/>
              </a:spcAft>
              <a:buClr>
                <a:srgbClr val="70AD47"/>
              </a:buClr>
              <a:buSzPts val="2500"/>
              <a:buFont typeface="Calibri"/>
              <a:buChar char="●"/>
            </a:pPr>
            <a:r>
              <a:rPr lang="en-US" sz="2000">
                <a:latin typeface="Calibri"/>
                <a:ea typeface="Calibri"/>
                <a:cs typeface="Calibri"/>
                <a:sym typeface="Calibri"/>
              </a:rPr>
              <a:t>White</a:t>
            </a:r>
            <a:r>
              <a:rPr lang="en-US" sz="2000">
                <a:solidFill>
                  <a:schemeClr val="dk1"/>
                </a:solidFill>
                <a:latin typeface="Calibri"/>
                <a:ea typeface="Calibri"/>
                <a:cs typeface="Calibri"/>
                <a:sym typeface="Calibri"/>
              </a:rPr>
              <a:t>: </a:t>
            </a:r>
            <a:r>
              <a:rPr lang="en-US" sz="2000" b="1">
                <a:solidFill>
                  <a:schemeClr val="dk1"/>
                </a:solidFill>
                <a:latin typeface="Calibri"/>
                <a:ea typeface="Calibri"/>
                <a:cs typeface="Calibri"/>
                <a:sym typeface="Calibri"/>
              </a:rPr>
              <a:t>59.7%</a:t>
            </a:r>
            <a:endParaRPr sz="2000">
              <a:latin typeface="Calibri"/>
              <a:ea typeface="Calibri"/>
              <a:cs typeface="Calibri"/>
              <a:sym typeface="Calibri"/>
            </a:endParaRPr>
          </a:p>
          <a:p>
            <a:pPr marL="171450" lvl="0" indent="-273050" algn="l" rtl="0">
              <a:lnSpc>
                <a:spcPct val="80000"/>
              </a:lnSpc>
              <a:spcBef>
                <a:spcPts val="0"/>
              </a:spcBef>
              <a:spcAft>
                <a:spcPts val="0"/>
              </a:spcAft>
              <a:buClr>
                <a:schemeClr val="accent6"/>
              </a:buClr>
              <a:buSzPts val="2500"/>
              <a:buFont typeface="Calibri"/>
              <a:buChar char="●"/>
            </a:pPr>
            <a:r>
              <a:rPr lang="en-US" sz="2000">
                <a:latin typeface="Calibri"/>
                <a:ea typeface="Calibri"/>
                <a:cs typeface="Calibri"/>
                <a:sym typeface="Calibri"/>
              </a:rPr>
              <a:t>Multi-Racial: </a:t>
            </a:r>
            <a:r>
              <a:rPr lang="en-US" sz="2000" b="1">
                <a:solidFill>
                  <a:schemeClr val="dk1"/>
                </a:solidFill>
                <a:latin typeface="Calibri"/>
                <a:ea typeface="Calibri"/>
                <a:cs typeface="Calibri"/>
                <a:sym typeface="Calibri"/>
              </a:rPr>
              <a:t>7.1%</a:t>
            </a:r>
            <a:endParaRPr sz="2000">
              <a:latin typeface="Calibri"/>
              <a:ea typeface="Calibri"/>
              <a:cs typeface="Calibri"/>
              <a:sym typeface="Calibri"/>
            </a:endParaRPr>
          </a:p>
        </p:txBody>
      </p:sp>
      <p:cxnSp>
        <p:nvCxnSpPr>
          <p:cNvPr id="614" name="Google Shape;614;p75" descr="bar graph of student diversity"/>
          <p:cNvCxnSpPr/>
          <p:nvPr/>
        </p:nvCxnSpPr>
        <p:spPr>
          <a:xfrm>
            <a:off x="5364425" y="3468650"/>
            <a:ext cx="5742900" cy="25200"/>
          </a:xfrm>
          <a:prstGeom prst="straightConnector1">
            <a:avLst/>
          </a:prstGeom>
          <a:noFill/>
          <a:ln w="28575" cap="flat" cmpd="sng">
            <a:solidFill>
              <a:srgbClr val="EFEFEF"/>
            </a:solidFill>
            <a:prstDash val="solid"/>
            <a:round/>
            <a:headEnd type="none" w="med" len="med"/>
            <a:tailEnd type="none" w="med" len="med"/>
          </a:ln>
        </p:spPr>
      </p:cxnSp>
      <p:sp>
        <p:nvSpPr>
          <p:cNvPr id="615" name="Google Shape;615;p75"/>
          <p:cNvSpPr txBox="1">
            <a:spLocks noGrp="1"/>
          </p:cNvSpPr>
          <p:nvPr>
            <p:ph type="ftr" idx="11"/>
          </p:nvPr>
        </p:nvSpPr>
        <p:spPr>
          <a:xfrm>
            <a:off x="8768750" y="6203150"/>
            <a:ext cx="31653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Oregon Department of Education</a:t>
            </a:r>
            <a:endParaRPr b="0" i="0" u="none" strike="noStrike" cap="none">
              <a:solidFill>
                <a:srgbClr val="595959"/>
              </a:solidFill>
              <a:latin typeface="Calibri"/>
              <a:ea typeface="Calibri"/>
              <a:cs typeface="Calibri"/>
              <a:sym typeface="Calibri"/>
            </a:endParaRPr>
          </a:p>
        </p:txBody>
      </p:sp>
      <p:sp>
        <p:nvSpPr>
          <p:cNvPr id="616" name="Google Shape;616;p75"/>
          <p:cNvSpPr txBox="1">
            <a:spLocks noGrp="1"/>
          </p:cNvSpPr>
          <p:nvPr>
            <p:ph type="ftr" idx="11"/>
          </p:nvPr>
        </p:nvSpPr>
        <p:spPr>
          <a:xfrm>
            <a:off x="4658750" y="6145800"/>
            <a:ext cx="4110000" cy="3651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400"/>
              <a:buFont typeface="Arial"/>
              <a:buNone/>
            </a:pPr>
            <a:r>
              <a:rPr lang="en-US"/>
              <a:t>*According to the </a:t>
            </a:r>
            <a:r>
              <a:rPr lang="en-US" u="sng">
                <a:solidFill>
                  <a:schemeClr val="hlink"/>
                </a:solidFill>
                <a:hlinkClick r:id="rId4"/>
              </a:rPr>
              <a:t>2020 Oregon Student Health Survey</a:t>
            </a:r>
            <a:r>
              <a:rPr lang="en-US"/>
              <a:t> </a:t>
            </a:r>
            <a:endParaRPr b="0" i="0" u="none" strike="noStrike" cap="none">
              <a:solidFill>
                <a:srgbClr val="595959"/>
              </a:solidFill>
              <a:latin typeface="Calibri"/>
              <a:ea typeface="Calibri"/>
              <a:cs typeface="Calibri"/>
              <a:sym typeface="Calibri"/>
            </a:endParaRPr>
          </a:p>
        </p:txBody>
      </p:sp>
      <p:pic>
        <p:nvPicPr>
          <p:cNvPr id="617" name="Google Shape;617;p75">
            <a:extLst>
              <a:ext uri="{C183D7F6-B498-43B3-948B-1728B52AA6E4}">
                <adec:decorative xmlns:adec="http://schemas.microsoft.com/office/drawing/2017/decorative" val="1"/>
              </a:ext>
            </a:extLst>
          </p:cNvPr>
          <p:cNvPicPr preferRelativeResize="0"/>
          <p:nvPr/>
        </p:nvPicPr>
        <p:blipFill>
          <a:blip r:embed="rId5">
            <a:alphaModFix/>
          </a:blip>
          <a:stretch>
            <a:fillRect/>
          </a:stretch>
        </p:blipFill>
        <p:spPr>
          <a:xfrm>
            <a:off x="5662675" y="3971450"/>
            <a:ext cx="4010100" cy="2142451"/>
          </a:xfrm>
          <a:prstGeom prst="rect">
            <a:avLst/>
          </a:prstGeom>
          <a:noFill/>
          <a:ln>
            <a:noFill/>
          </a:ln>
        </p:spPr>
      </p:pic>
      <p:sp>
        <p:nvSpPr>
          <p:cNvPr id="618" name="Google Shape;618;p75"/>
          <p:cNvSpPr txBox="1"/>
          <p:nvPr/>
        </p:nvSpPr>
        <p:spPr>
          <a:xfrm>
            <a:off x="5120150" y="3532768"/>
            <a:ext cx="4254000" cy="4926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2800"/>
              <a:buFont typeface="Arial"/>
              <a:buNone/>
            </a:pPr>
            <a:r>
              <a:rPr lang="en-US" sz="2000" b="1">
                <a:solidFill>
                  <a:schemeClr val="dk1"/>
                </a:solidFill>
                <a:latin typeface="Calibri"/>
                <a:ea typeface="Calibri"/>
                <a:cs typeface="Calibri"/>
                <a:sym typeface="Calibri"/>
              </a:rPr>
              <a:t>Oregon's Increasing Diversity</a:t>
            </a:r>
            <a:endParaRPr sz="2000" b="1" i="0" u="none" strike="noStrike" cap="none">
              <a:solidFill>
                <a:schemeClr val="dk1"/>
              </a:solidFill>
              <a:latin typeface="Calibri"/>
              <a:ea typeface="Calibri"/>
              <a:cs typeface="Calibri"/>
              <a:sym typeface="Calibri"/>
            </a:endParaRPr>
          </a:p>
        </p:txBody>
      </p:sp>
      <p:cxnSp>
        <p:nvCxnSpPr>
          <p:cNvPr id="619" name="Google Shape;619;p75">
            <a:extLst>
              <a:ext uri="{C183D7F6-B498-43B3-948B-1728B52AA6E4}">
                <adec:decorative xmlns:adec="http://schemas.microsoft.com/office/drawing/2017/decorative" val="1"/>
              </a:ext>
            </a:extLst>
          </p:cNvPr>
          <p:cNvCxnSpPr/>
          <p:nvPr/>
        </p:nvCxnSpPr>
        <p:spPr>
          <a:xfrm>
            <a:off x="4967350" y="446250"/>
            <a:ext cx="12300" cy="5416800"/>
          </a:xfrm>
          <a:prstGeom prst="straightConnector1">
            <a:avLst/>
          </a:prstGeom>
          <a:noFill/>
          <a:ln w="28575" cap="flat" cmpd="sng">
            <a:solidFill>
              <a:srgbClr val="EFEFEF"/>
            </a:solidFill>
            <a:prstDash val="solid"/>
            <a:round/>
            <a:headEnd type="none" w="med" len="med"/>
            <a:tailEnd type="non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24"/>
        <p:cNvGrpSpPr/>
        <p:nvPr/>
      </p:nvGrpSpPr>
      <p:grpSpPr>
        <a:xfrm>
          <a:off x="0" y="0"/>
          <a:ext cx="0" cy="0"/>
          <a:chOff x="0" y="0"/>
          <a:chExt cx="0" cy="0"/>
        </a:xfrm>
      </p:grpSpPr>
      <p:sp>
        <p:nvSpPr>
          <p:cNvPr id="625" name="Google Shape;625;p76"/>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4400"/>
              <a:buFont typeface="Calibri"/>
              <a:buNone/>
            </a:pPr>
            <a:r>
              <a:rPr lang="en-US"/>
              <a:t>Equity</a:t>
            </a:r>
            <a:endParaRPr/>
          </a:p>
        </p:txBody>
      </p:sp>
      <p:sp>
        <p:nvSpPr>
          <p:cNvPr id="626" name="Google Shape;626;p76"/>
          <p:cNvSpPr txBox="1">
            <a:spLocks noGrp="1"/>
          </p:cNvSpPr>
          <p:nvPr>
            <p:ph type="body" idx="1"/>
          </p:nvPr>
        </p:nvSpPr>
        <p:spPr>
          <a:xfrm>
            <a:off x="717176" y="1825625"/>
            <a:ext cx="10784542" cy="4109010"/>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400"/>
              <a:buChar char="•"/>
            </a:pPr>
            <a:r>
              <a:rPr lang="en-US"/>
              <a:t>Education equity is the equitable implementation of policy, practices, procedures, and legislation that translates into resource allocation, education rigor, and opportunities for historically and currently marginalized youth, students, and families including civil rights protected classes. This means the restructuring and dismantling of systems and institutions that create the dichotomy of beneficiaries and the oppressed and marginalized.</a:t>
            </a:r>
            <a:endParaRPr/>
          </a:p>
          <a:p>
            <a:pPr marL="228600" lvl="0" indent="-76200" algn="l" rtl="0">
              <a:lnSpc>
                <a:spcPct val="90000"/>
              </a:lnSpc>
              <a:spcBef>
                <a:spcPts val="1000"/>
              </a:spcBef>
              <a:spcAft>
                <a:spcPts val="0"/>
              </a:spcAft>
              <a:buClr>
                <a:schemeClr val="dk1"/>
              </a:buClr>
              <a:buSzPts val="2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57A4A-071A-ACA9-71C1-3DBFF4ACB174}"/>
              </a:ext>
            </a:extLst>
          </p:cNvPr>
          <p:cNvSpPr>
            <a:spLocks noGrp="1"/>
          </p:cNvSpPr>
          <p:nvPr>
            <p:ph type="ctrTitle"/>
          </p:nvPr>
        </p:nvSpPr>
        <p:spPr/>
        <p:txBody>
          <a:bodyPr/>
          <a:lstStyle/>
          <a:p>
            <a:r>
              <a:rPr lang="en-US" dirty="0"/>
              <a:t>Annual ELPA Assessment </a:t>
            </a:r>
          </a:p>
        </p:txBody>
      </p:sp>
      <p:sp>
        <p:nvSpPr>
          <p:cNvPr id="3" name="Slide Number Placeholder 2">
            <a:extLst>
              <a:ext uri="{FF2B5EF4-FFF2-40B4-BE49-F238E27FC236}">
                <a16:creationId xmlns:a16="http://schemas.microsoft.com/office/drawing/2014/main" id="{8B6DD565-6F1E-E5EF-A94F-0AA0ED04C20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
        <p:nvSpPr>
          <p:cNvPr id="4" name="Footer Placeholder 3">
            <a:extLst>
              <a:ext uri="{FF2B5EF4-FFF2-40B4-BE49-F238E27FC236}">
                <a16:creationId xmlns:a16="http://schemas.microsoft.com/office/drawing/2014/main" id="{46DDCC4F-81E0-4058-CE21-9E58EC3033BB}"/>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2930757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58A3705-D4C5-0D5F-30A1-410A341B466B}"/>
              </a:ext>
            </a:extLst>
          </p:cNvPr>
          <p:cNvSpPr>
            <a:spLocks noGrp="1"/>
          </p:cNvSpPr>
          <p:nvPr>
            <p:ph type="body" idx="1"/>
          </p:nvPr>
        </p:nvSpPr>
        <p:spPr/>
        <p:txBody>
          <a:bodyPr>
            <a:normAutofit/>
          </a:bodyPr>
          <a:lstStyle/>
          <a:p>
            <a:r>
              <a:rPr lang="en-US" dirty="0"/>
              <a:t>Future K ELPA Screener</a:t>
            </a:r>
          </a:p>
          <a:p>
            <a:pPr marL="114300" indent="0">
              <a:buNone/>
            </a:pPr>
            <a:endParaRPr lang="en-US" dirty="0"/>
          </a:p>
          <a:p>
            <a:r>
              <a:rPr lang="en-US" dirty="0"/>
              <a:t>Scoring resources for Alt ELPA</a:t>
            </a:r>
          </a:p>
          <a:p>
            <a:pPr marL="114300" indent="0">
              <a:buNone/>
            </a:pPr>
            <a:endParaRPr lang="en-US" dirty="0"/>
          </a:p>
          <a:p>
            <a:r>
              <a:rPr lang="en-US" dirty="0"/>
              <a:t>Alt ELPA User Guide</a:t>
            </a:r>
          </a:p>
          <a:p>
            <a:endParaRPr lang="en-US" dirty="0"/>
          </a:p>
          <a:p>
            <a:r>
              <a:rPr lang="en-US" dirty="0"/>
              <a:t>Timeline for ELPA assessments in 2023-24 school year</a:t>
            </a:r>
          </a:p>
        </p:txBody>
      </p:sp>
      <p:sp>
        <p:nvSpPr>
          <p:cNvPr id="3" name="Slide Number Placeholder 2">
            <a:extLst>
              <a:ext uri="{FF2B5EF4-FFF2-40B4-BE49-F238E27FC236}">
                <a16:creationId xmlns:a16="http://schemas.microsoft.com/office/drawing/2014/main" id="{C074ACE5-4B9D-64C8-62DE-2F4644ABD72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
        <p:nvSpPr>
          <p:cNvPr id="4" name="Title 3">
            <a:extLst>
              <a:ext uri="{FF2B5EF4-FFF2-40B4-BE49-F238E27FC236}">
                <a16:creationId xmlns:a16="http://schemas.microsoft.com/office/drawing/2014/main" id="{525579B4-262B-217E-6C5F-F6A12D9CF4C3}"/>
              </a:ext>
            </a:extLst>
          </p:cNvPr>
          <p:cNvSpPr>
            <a:spLocks noGrp="1"/>
          </p:cNvSpPr>
          <p:nvPr>
            <p:ph type="title"/>
          </p:nvPr>
        </p:nvSpPr>
        <p:spPr/>
        <p:txBody>
          <a:bodyPr/>
          <a:lstStyle/>
          <a:p>
            <a:r>
              <a:rPr lang="en-US" dirty="0"/>
              <a:t>Assessment</a:t>
            </a:r>
          </a:p>
        </p:txBody>
      </p:sp>
      <p:sp>
        <p:nvSpPr>
          <p:cNvPr id="2" name="Footer Placeholder 1">
            <a:extLst>
              <a:ext uri="{FF2B5EF4-FFF2-40B4-BE49-F238E27FC236}">
                <a16:creationId xmlns:a16="http://schemas.microsoft.com/office/drawing/2014/main" id="{F57980E8-3B9E-D84C-FC2E-EE055756FA74}"/>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3984726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71827FD-E654-FE44-E3F5-7499EDB9EC04}"/>
              </a:ext>
            </a:extLst>
          </p:cNvPr>
          <p:cNvSpPr>
            <a:spLocks noGrp="1"/>
          </p:cNvSpPr>
          <p:nvPr>
            <p:ph type="body" idx="1"/>
          </p:nvPr>
        </p:nvSpPr>
        <p:spPr>
          <a:xfrm>
            <a:off x="302559" y="1714500"/>
            <a:ext cx="11591365" cy="4425293"/>
          </a:xfrm>
        </p:spPr>
        <p:txBody>
          <a:bodyPr>
            <a:normAutofit fontScale="92500" lnSpcReduction="10000"/>
          </a:bodyPr>
          <a:lstStyle/>
          <a:p>
            <a:r>
              <a:rPr lang="en-US" dirty="0">
                <a:hlinkClick r:id="rId2"/>
              </a:rPr>
              <a:t>Test Administration Manual</a:t>
            </a:r>
            <a:r>
              <a:rPr lang="en-US" dirty="0"/>
              <a:t> (updated 11/16/23)</a:t>
            </a:r>
          </a:p>
          <a:p>
            <a:r>
              <a:rPr lang="en-US" dirty="0">
                <a:hlinkClick r:id="rId3"/>
              </a:rPr>
              <a:t>Oregon Accessibility Manual </a:t>
            </a:r>
            <a:r>
              <a:rPr lang="en-US" dirty="0"/>
              <a:t>(updated 10/19/23)</a:t>
            </a:r>
          </a:p>
          <a:p>
            <a:r>
              <a:rPr lang="en-US" dirty="0">
                <a:hlinkClick r:id="rId4"/>
              </a:rPr>
              <a:t>Future K and Grade K Screener</a:t>
            </a:r>
            <a:endParaRPr lang="en-US" dirty="0"/>
          </a:p>
          <a:p>
            <a:pPr lvl="1"/>
            <a:r>
              <a:rPr lang="en-US" dirty="0"/>
              <a:t>The Future K and Grade K window will vary slightly from that described in 2023 Future K and Grade K Screener Updates. </a:t>
            </a:r>
          </a:p>
          <a:p>
            <a:pPr lvl="1"/>
            <a:r>
              <a:rPr lang="en-US" dirty="0"/>
              <a:t>The Future K Screener remains open through January 8, 2024.</a:t>
            </a:r>
          </a:p>
          <a:p>
            <a:pPr lvl="1"/>
            <a:r>
              <a:rPr lang="en-US" dirty="0"/>
              <a:t>The Grade K Screener opens January 9, 2024 (along with the ELPA Summative). </a:t>
            </a:r>
          </a:p>
          <a:p>
            <a:r>
              <a:rPr lang="en-US" dirty="0">
                <a:hlinkClick r:id="rId5"/>
              </a:rPr>
              <a:t>Alt ELPA User Guide</a:t>
            </a:r>
            <a:endParaRPr lang="en-US" dirty="0"/>
          </a:p>
          <a:p>
            <a:pPr lvl="1"/>
            <a:r>
              <a:rPr lang="en-US" dirty="0"/>
              <a:t>To support conversations regarding exiting and score interpretation, the English Language Proficiency Assessment page has been updated with Alt ELPA Proficiency Descriptors, to be used in tandem with the previously published Alt ELPA Performance Standards (cut scores) and Alt ELPA Performance Level Descriptors. All three resources can be found in the Alt ELPA Assessment accordion</a:t>
            </a:r>
          </a:p>
          <a:p>
            <a:endParaRPr lang="en-US" dirty="0"/>
          </a:p>
        </p:txBody>
      </p:sp>
      <p:sp>
        <p:nvSpPr>
          <p:cNvPr id="3" name="Slide Number Placeholder 2">
            <a:extLst>
              <a:ext uri="{FF2B5EF4-FFF2-40B4-BE49-F238E27FC236}">
                <a16:creationId xmlns:a16="http://schemas.microsoft.com/office/drawing/2014/main" id="{75F6BEBF-21A4-0A3C-E8F0-724EBB847D6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
        <p:nvSpPr>
          <p:cNvPr id="4" name="Title 3">
            <a:extLst>
              <a:ext uri="{FF2B5EF4-FFF2-40B4-BE49-F238E27FC236}">
                <a16:creationId xmlns:a16="http://schemas.microsoft.com/office/drawing/2014/main" id="{59570019-9F78-D128-5E98-FA37EB10A676}"/>
              </a:ext>
            </a:extLst>
          </p:cNvPr>
          <p:cNvSpPr>
            <a:spLocks noGrp="1"/>
          </p:cNvSpPr>
          <p:nvPr>
            <p:ph type="title"/>
          </p:nvPr>
        </p:nvSpPr>
        <p:spPr/>
        <p:txBody>
          <a:bodyPr/>
          <a:lstStyle/>
          <a:p>
            <a:r>
              <a:rPr lang="en-US" dirty="0"/>
              <a:t>Resources</a:t>
            </a:r>
          </a:p>
        </p:txBody>
      </p:sp>
      <p:sp>
        <p:nvSpPr>
          <p:cNvPr id="5" name="Footer Placeholder 4">
            <a:extLst>
              <a:ext uri="{FF2B5EF4-FFF2-40B4-BE49-F238E27FC236}">
                <a16:creationId xmlns:a16="http://schemas.microsoft.com/office/drawing/2014/main" id="{3F296CC2-BF3D-51B9-2AD0-0A788338F9E9}"/>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2863030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32"/>
        <p:cNvGrpSpPr/>
        <p:nvPr/>
      </p:nvGrpSpPr>
      <p:grpSpPr>
        <a:xfrm>
          <a:off x="0" y="0"/>
          <a:ext cx="0" cy="0"/>
          <a:chOff x="0" y="0"/>
          <a:chExt cx="0" cy="0"/>
        </a:xfrm>
      </p:grpSpPr>
      <p:sp>
        <p:nvSpPr>
          <p:cNvPr id="633" name="Google Shape;633;p77"/>
          <p:cNvSpPr txBox="1">
            <a:spLocks noGrp="1"/>
          </p:cNvSpPr>
          <p:nvPr>
            <p:ph type="title"/>
          </p:nvPr>
        </p:nvSpPr>
        <p:spPr>
          <a:xfrm>
            <a:off x="717176" y="457200"/>
            <a:ext cx="10784542" cy="102646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accent1"/>
              </a:buClr>
              <a:buSzPts val="4400"/>
              <a:buFont typeface="Calibri"/>
              <a:buNone/>
            </a:pPr>
            <a:r>
              <a:rPr lang="en-US" dirty="0"/>
              <a:t>ELPA and EL Data Collection Timeline 2024</a:t>
            </a:r>
            <a:endParaRPr dirty="0"/>
          </a:p>
        </p:txBody>
      </p:sp>
      <p:sp>
        <p:nvSpPr>
          <p:cNvPr id="636" name="Google Shape;636;p77" descr="Decorative line"/>
          <p:cNvSpPr/>
          <p:nvPr/>
        </p:nvSpPr>
        <p:spPr>
          <a:xfrm>
            <a:off x="206188" y="3841379"/>
            <a:ext cx="11775141" cy="71709"/>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37" name="Google Shape;637;p77" descr="timeline box" title="timeline box"/>
          <p:cNvGrpSpPr/>
          <p:nvPr/>
        </p:nvGrpSpPr>
        <p:grpSpPr>
          <a:xfrm>
            <a:off x="439272" y="1658465"/>
            <a:ext cx="2752483" cy="1914490"/>
            <a:chOff x="439272" y="1658465"/>
            <a:chExt cx="2752483" cy="1914490"/>
          </a:xfrm>
        </p:grpSpPr>
        <p:sp>
          <p:nvSpPr>
            <p:cNvPr id="638" name="Google Shape;638;p77" descr="Decorative box"/>
            <p:cNvSpPr/>
            <p:nvPr/>
          </p:nvSpPr>
          <p:spPr>
            <a:xfrm>
              <a:off x="439272" y="2970664"/>
              <a:ext cx="2752482" cy="602291"/>
            </a:xfrm>
            <a:prstGeom prst="wedgeRectCallout">
              <a:avLst>
                <a:gd name="adj1" fmla="val -20344"/>
                <a:gd name="adj2" fmla="val 85571"/>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39" name="Google Shape;639;p77" descr="Decorative box"/>
            <p:cNvSpPr txBox="1"/>
            <p:nvPr/>
          </p:nvSpPr>
          <p:spPr>
            <a:xfrm>
              <a:off x="439272" y="1658465"/>
              <a:ext cx="2752482" cy="1316129"/>
            </a:xfrm>
            <a:prstGeom prst="rect">
              <a:avLst/>
            </a:prstGeom>
            <a:solidFill>
              <a:schemeClr val="lt2"/>
            </a:solidFill>
            <a:ln>
              <a:noFill/>
            </a:ln>
          </p:spPr>
          <p:txBody>
            <a:bodyPr spcFirstLastPara="1" wrap="square" lIns="91425" tIns="45700" rIns="91425" bIns="45700" anchor="b" anchorCtr="0">
              <a:normAutofit/>
            </a:bodyPr>
            <a:lstStyle/>
            <a:p>
              <a:pPr marL="0" marR="0" lvl="0" indent="0" algn="ctr" rtl="0">
                <a:lnSpc>
                  <a:spcPct val="90000"/>
                </a:lnSpc>
                <a:spcBef>
                  <a:spcPts val="0"/>
                </a:spcBef>
                <a:spcAft>
                  <a:spcPts val="0"/>
                </a:spcAft>
                <a:buClr>
                  <a:schemeClr val="accent1"/>
                </a:buClr>
                <a:buSzPts val="2000"/>
                <a:buFont typeface="Arial"/>
                <a:buNone/>
              </a:pPr>
              <a:r>
                <a:rPr lang="en-US" sz="2000" b="0" i="0" u="none" strike="noStrike" cap="none" dirty="0">
                  <a:solidFill>
                    <a:schemeClr val="accent1"/>
                  </a:solidFill>
                  <a:latin typeface="Calibri"/>
                  <a:ea typeface="Calibri"/>
                  <a:cs typeface="Calibri"/>
                  <a:sym typeface="Calibri"/>
                </a:rPr>
                <a:t>9</a:t>
              </a:r>
              <a:r>
                <a:rPr lang="en-US" sz="2000" b="0" i="0" u="none" strike="noStrike" cap="none" baseline="30000" dirty="0">
                  <a:solidFill>
                    <a:schemeClr val="accent1"/>
                  </a:solidFill>
                  <a:latin typeface="Calibri"/>
                  <a:ea typeface="Calibri"/>
                  <a:cs typeface="Calibri"/>
                  <a:sym typeface="Calibri"/>
                </a:rPr>
                <a:t>th</a:t>
              </a:r>
              <a:r>
                <a:rPr lang="en-US" sz="2000" b="0" i="0" u="none" strike="noStrike" cap="none" dirty="0">
                  <a:solidFill>
                    <a:schemeClr val="accent1"/>
                  </a:solidFill>
                  <a:latin typeface="Calibri"/>
                  <a:ea typeface="Calibri"/>
                  <a:cs typeface="Calibri"/>
                  <a:sym typeface="Calibri"/>
                </a:rPr>
                <a:t> – ELPA in person summative opens</a:t>
              </a:r>
            </a:p>
            <a:p>
              <a:pPr marL="0" marR="0" lvl="0" indent="0" algn="ctr" rtl="0">
                <a:lnSpc>
                  <a:spcPct val="90000"/>
                </a:lnSpc>
                <a:spcBef>
                  <a:spcPts val="0"/>
                </a:spcBef>
                <a:spcAft>
                  <a:spcPts val="0"/>
                </a:spcAft>
                <a:buClr>
                  <a:schemeClr val="accent1"/>
                </a:buClr>
                <a:buSzPts val="2000"/>
                <a:buFont typeface="Arial"/>
                <a:buNone/>
              </a:pPr>
              <a:r>
                <a:rPr lang="en-US" sz="2000" dirty="0">
                  <a:solidFill>
                    <a:schemeClr val="accent1"/>
                  </a:solidFill>
                  <a:latin typeface="Calibri"/>
                  <a:cs typeface="Calibri"/>
                  <a:sym typeface="Calibri"/>
                </a:rPr>
                <a:t>30</a:t>
              </a:r>
              <a:r>
                <a:rPr lang="en-US" sz="2000" baseline="30000" dirty="0">
                  <a:solidFill>
                    <a:schemeClr val="accent1"/>
                  </a:solidFill>
                  <a:latin typeface="Calibri"/>
                  <a:cs typeface="Calibri"/>
                  <a:sym typeface="Calibri"/>
                </a:rPr>
                <a:t>th</a:t>
              </a:r>
              <a:r>
                <a:rPr lang="en-US" sz="2000" dirty="0">
                  <a:solidFill>
                    <a:schemeClr val="accent1"/>
                  </a:solidFill>
                  <a:latin typeface="Calibri"/>
                  <a:cs typeface="Calibri"/>
                  <a:sym typeface="Calibri"/>
                </a:rPr>
                <a:t> – Alt ELPA summative opens</a:t>
              </a:r>
              <a:endParaRPr dirty="0"/>
            </a:p>
          </p:txBody>
        </p:sp>
        <p:sp>
          <p:nvSpPr>
            <p:cNvPr id="640" name="Google Shape;640;p77"/>
            <p:cNvSpPr txBox="1"/>
            <p:nvPr/>
          </p:nvSpPr>
          <p:spPr>
            <a:xfrm>
              <a:off x="439273" y="2970665"/>
              <a:ext cx="2752482" cy="586760"/>
            </a:xfrm>
            <a:prstGeom prst="rect">
              <a:avLst/>
            </a:prstGeom>
            <a:noFill/>
            <a:ln>
              <a:noFill/>
            </a:ln>
          </p:spPr>
          <p:txBody>
            <a:bodyPr spcFirstLastPara="1" wrap="square" lIns="91425" tIns="45700" rIns="91425" bIns="45700" anchor="ctr" anchorCtr="1">
              <a:normAutofit/>
            </a:bodyPr>
            <a:lstStyle/>
            <a:p>
              <a:pPr marL="0" marR="0" lvl="0" indent="0" algn="ctr"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January </a:t>
              </a:r>
              <a:endParaRPr dirty="0"/>
            </a:p>
          </p:txBody>
        </p:sp>
      </p:grpSp>
      <p:sp>
        <p:nvSpPr>
          <p:cNvPr id="641" name="Google Shape;641;p77" title="&quot;&quot;"/>
          <p:cNvSpPr/>
          <p:nvPr/>
        </p:nvSpPr>
        <p:spPr>
          <a:xfrm>
            <a:off x="1192313" y="3812290"/>
            <a:ext cx="134458" cy="134458"/>
          </a:xfrm>
          <a:prstGeom prst="ellipse">
            <a:avLst/>
          </a:prstGeom>
          <a:solidFill>
            <a:schemeClr val="accent1"/>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2" name="Google Shape;642;p77" descr="timeline box" title="timeline box"/>
          <p:cNvGrpSpPr/>
          <p:nvPr/>
        </p:nvGrpSpPr>
        <p:grpSpPr>
          <a:xfrm>
            <a:off x="2382199" y="4148870"/>
            <a:ext cx="2752483" cy="1910812"/>
            <a:chOff x="1812651" y="4172856"/>
            <a:chExt cx="2752483" cy="1910812"/>
          </a:xfrm>
        </p:grpSpPr>
        <p:sp>
          <p:nvSpPr>
            <p:cNvPr id="643" name="Google Shape;643;p77" descr="Decorative box"/>
            <p:cNvSpPr/>
            <p:nvPr/>
          </p:nvSpPr>
          <p:spPr>
            <a:xfrm rot="10800000" flipH="1">
              <a:off x="1812651" y="4172856"/>
              <a:ext cx="2746754" cy="602291"/>
            </a:xfrm>
            <a:prstGeom prst="wedgeRectCallout">
              <a:avLst>
                <a:gd name="adj1" fmla="val -20344"/>
                <a:gd name="adj2" fmla="val 85571"/>
              </a:avLst>
            </a:prstGeom>
            <a:solidFill>
              <a:schemeClr val="accent3"/>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4" name="Google Shape;644;p77" descr="Decorative box"/>
            <p:cNvSpPr txBox="1"/>
            <p:nvPr/>
          </p:nvSpPr>
          <p:spPr>
            <a:xfrm>
              <a:off x="1812651" y="4767538"/>
              <a:ext cx="2746754" cy="1316130"/>
            </a:xfrm>
            <a:prstGeom prst="rect">
              <a:avLst/>
            </a:prstGeom>
            <a:solidFill>
              <a:srgbClr val="FCEDE1"/>
            </a:solidFill>
            <a:ln>
              <a:noFill/>
            </a:ln>
          </p:spPr>
          <p:txBody>
            <a:bodyPr spcFirstLastPara="1" wrap="square" lIns="91425" tIns="45700" rIns="91425" bIns="45700" anchor="t" anchorCtr="0">
              <a:normAutofit fontScale="92500" lnSpcReduction="20000"/>
            </a:bodyPr>
            <a:lstStyle/>
            <a:p>
              <a:pPr marL="0" marR="0" lvl="0" indent="0" algn="ctr" rtl="0">
                <a:lnSpc>
                  <a:spcPct val="90000"/>
                </a:lnSpc>
                <a:spcBef>
                  <a:spcPts val="0"/>
                </a:spcBef>
                <a:spcAft>
                  <a:spcPts val="0"/>
                </a:spcAft>
                <a:buClr>
                  <a:schemeClr val="accent3"/>
                </a:buClr>
                <a:buSzPts val="2000"/>
                <a:buFont typeface="Arial"/>
                <a:buNone/>
              </a:pPr>
              <a:r>
                <a:rPr lang="en-US" sz="2000" b="0" i="0" u="none" strike="noStrike" cap="none" dirty="0">
                  <a:solidFill>
                    <a:schemeClr val="accent3"/>
                  </a:solidFill>
                  <a:latin typeface="Calibri"/>
                  <a:ea typeface="Calibri"/>
                  <a:cs typeface="Calibri"/>
                  <a:sym typeface="Calibri"/>
                </a:rPr>
                <a:t>5</a:t>
              </a:r>
              <a:r>
                <a:rPr lang="en-US" sz="2000" b="0" i="0" u="none" strike="noStrike" cap="none" baseline="30000" dirty="0">
                  <a:solidFill>
                    <a:schemeClr val="accent3"/>
                  </a:solidFill>
                  <a:latin typeface="Calibri"/>
                  <a:ea typeface="Calibri"/>
                  <a:cs typeface="Calibri"/>
                  <a:sym typeface="Calibri"/>
                </a:rPr>
                <a:t>th</a:t>
              </a:r>
              <a:r>
                <a:rPr lang="en-US" sz="2000" b="0" i="0" u="none" strike="noStrike" cap="none" dirty="0">
                  <a:solidFill>
                    <a:schemeClr val="accent3"/>
                  </a:solidFill>
                  <a:latin typeface="Calibri"/>
                  <a:ea typeface="Calibri"/>
                  <a:cs typeface="Calibri"/>
                  <a:sym typeface="Calibri"/>
                </a:rPr>
                <a:t> – Remote ELPA summative opens</a:t>
              </a:r>
            </a:p>
            <a:p>
              <a:pPr marL="0" marR="0" lvl="0" indent="0" algn="ctr" rtl="0">
                <a:lnSpc>
                  <a:spcPct val="90000"/>
                </a:lnSpc>
                <a:spcBef>
                  <a:spcPts val="0"/>
                </a:spcBef>
                <a:spcAft>
                  <a:spcPts val="0"/>
                </a:spcAft>
                <a:buClr>
                  <a:schemeClr val="accent3"/>
                </a:buClr>
                <a:buSzPts val="2000"/>
                <a:buFont typeface="Arial"/>
                <a:buNone/>
              </a:pPr>
              <a:r>
                <a:rPr lang="en-US" sz="2000" dirty="0">
                  <a:solidFill>
                    <a:schemeClr val="accent3"/>
                  </a:solidFill>
                  <a:latin typeface="Calibri"/>
                  <a:cs typeface="Calibri"/>
                  <a:sym typeface="Calibri"/>
                </a:rPr>
                <a:t>12</a:t>
              </a:r>
              <a:r>
                <a:rPr lang="en-US" sz="2000" baseline="30000" dirty="0">
                  <a:solidFill>
                    <a:schemeClr val="accent3"/>
                  </a:solidFill>
                  <a:latin typeface="Calibri"/>
                  <a:cs typeface="Calibri"/>
                  <a:sym typeface="Calibri"/>
                </a:rPr>
                <a:t>th</a:t>
              </a:r>
              <a:r>
                <a:rPr lang="en-US" sz="2000" dirty="0">
                  <a:solidFill>
                    <a:schemeClr val="accent3"/>
                  </a:solidFill>
                  <a:latin typeface="Calibri"/>
                  <a:cs typeface="Calibri"/>
                  <a:sym typeface="Calibri"/>
                </a:rPr>
                <a:t> – January ELPA score delivery</a:t>
              </a:r>
            </a:p>
            <a:p>
              <a:pPr marL="0" marR="0" lvl="0" indent="0" algn="ctr" rtl="0">
                <a:lnSpc>
                  <a:spcPct val="90000"/>
                </a:lnSpc>
                <a:spcBef>
                  <a:spcPts val="0"/>
                </a:spcBef>
                <a:spcAft>
                  <a:spcPts val="0"/>
                </a:spcAft>
                <a:buClr>
                  <a:schemeClr val="accent3"/>
                </a:buClr>
                <a:buSzPts val="2000"/>
                <a:buFont typeface="Arial"/>
                <a:buNone/>
              </a:pPr>
              <a:r>
                <a:rPr lang="en-US" sz="2000" dirty="0">
                  <a:solidFill>
                    <a:schemeClr val="accent3"/>
                  </a:solidFill>
                  <a:latin typeface="Calibri"/>
                  <a:cs typeface="Calibri"/>
                  <a:sym typeface="Calibri"/>
                </a:rPr>
                <a:t>19</a:t>
              </a:r>
              <a:r>
                <a:rPr lang="en-US" sz="2000" baseline="30000" dirty="0">
                  <a:solidFill>
                    <a:schemeClr val="accent3"/>
                  </a:solidFill>
                  <a:latin typeface="Calibri"/>
                  <a:cs typeface="Calibri"/>
                  <a:sym typeface="Calibri"/>
                </a:rPr>
                <a:t>th</a:t>
              </a:r>
              <a:r>
                <a:rPr lang="en-US" sz="2000" dirty="0">
                  <a:solidFill>
                    <a:schemeClr val="accent3"/>
                  </a:solidFill>
                  <a:latin typeface="Calibri"/>
                  <a:cs typeface="Calibri"/>
                  <a:sym typeface="Calibri"/>
                </a:rPr>
                <a:t> – January HS scores (Honoring HS proficiency)</a:t>
              </a:r>
              <a:endParaRPr dirty="0"/>
            </a:p>
          </p:txBody>
        </p:sp>
        <p:sp>
          <p:nvSpPr>
            <p:cNvPr id="645" name="Google Shape;645;p77"/>
            <p:cNvSpPr txBox="1"/>
            <p:nvPr/>
          </p:nvSpPr>
          <p:spPr>
            <a:xfrm>
              <a:off x="1812652" y="4190382"/>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March </a:t>
              </a:r>
              <a:endParaRPr dirty="0"/>
            </a:p>
          </p:txBody>
        </p:sp>
      </p:grpSp>
      <p:sp>
        <p:nvSpPr>
          <p:cNvPr id="646" name="Google Shape;646;p77" title="&quot;&quot;"/>
          <p:cNvSpPr/>
          <p:nvPr/>
        </p:nvSpPr>
        <p:spPr>
          <a:xfrm>
            <a:off x="3124525" y="3778630"/>
            <a:ext cx="134458" cy="134458"/>
          </a:xfrm>
          <a:prstGeom prst="ellipse">
            <a:avLst/>
          </a:prstGeom>
          <a:solidFill>
            <a:schemeClr val="accent3"/>
          </a:solidFill>
          <a:ln w="28575"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47" name="Google Shape;647;p77" descr="timeline box" title="timeline box"/>
          <p:cNvGrpSpPr/>
          <p:nvPr/>
        </p:nvGrpSpPr>
        <p:grpSpPr>
          <a:xfrm>
            <a:off x="4717516" y="1668148"/>
            <a:ext cx="2752483" cy="1914490"/>
            <a:chOff x="3294533" y="1658468"/>
            <a:chExt cx="2752483" cy="1914490"/>
          </a:xfrm>
        </p:grpSpPr>
        <p:sp>
          <p:nvSpPr>
            <p:cNvPr id="648" name="Google Shape;648;p77" descr="Decorative box"/>
            <p:cNvSpPr/>
            <p:nvPr/>
          </p:nvSpPr>
          <p:spPr>
            <a:xfrm>
              <a:off x="3294533" y="2970667"/>
              <a:ext cx="2752482" cy="602291"/>
            </a:xfrm>
            <a:prstGeom prst="wedgeRectCallout">
              <a:avLst>
                <a:gd name="adj1" fmla="val -20344"/>
                <a:gd name="adj2" fmla="val 85571"/>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49" name="Google Shape;649;p77" descr="Decorative box"/>
            <p:cNvSpPr txBox="1"/>
            <p:nvPr/>
          </p:nvSpPr>
          <p:spPr>
            <a:xfrm>
              <a:off x="3294533" y="1658468"/>
              <a:ext cx="2752482" cy="1316129"/>
            </a:xfrm>
            <a:prstGeom prst="rect">
              <a:avLst/>
            </a:prstGeom>
            <a:solidFill>
              <a:srgbClr val="FCF4F8"/>
            </a:solidFill>
            <a:ln>
              <a:noFill/>
            </a:ln>
          </p:spPr>
          <p:txBody>
            <a:bodyPr spcFirstLastPara="1" wrap="square" lIns="91425" tIns="45700" rIns="91425" bIns="45700" anchor="b" anchorCtr="0">
              <a:normAutofit lnSpcReduction="10000"/>
            </a:bodyPr>
            <a:lstStyle/>
            <a:p>
              <a:pPr marL="0" marR="0" lvl="0" indent="0" algn="ctr" rtl="0">
                <a:lnSpc>
                  <a:spcPct val="90000"/>
                </a:lnSpc>
                <a:spcBef>
                  <a:spcPts val="0"/>
                </a:spcBef>
                <a:spcAft>
                  <a:spcPts val="0"/>
                </a:spcAft>
                <a:buClr>
                  <a:schemeClr val="accent2"/>
                </a:buClr>
                <a:buSzPts val="2000"/>
                <a:buFont typeface="Arial"/>
                <a:buNone/>
              </a:pPr>
              <a:r>
                <a:rPr lang="en-US" sz="2000" b="0" i="0" u="none" strike="noStrike" cap="none" dirty="0">
                  <a:solidFill>
                    <a:schemeClr val="accent2"/>
                  </a:solidFill>
                  <a:latin typeface="Calibri"/>
                  <a:ea typeface="Calibri"/>
                  <a:cs typeface="Calibri"/>
                  <a:sym typeface="Calibri"/>
                </a:rPr>
                <a:t>3</a:t>
              </a:r>
              <a:r>
                <a:rPr lang="en-US" sz="2000" b="0" i="0" u="none" strike="noStrike" cap="none" baseline="30000" dirty="0">
                  <a:solidFill>
                    <a:schemeClr val="accent2"/>
                  </a:solidFill>
                  <a:latin typeface="Calibri"/>
                  <a:ea typeface="Calibri"/>
                  <a:cs typeface="Calibri"/>
                  <a:sym typeface="Calibri"/>
                </a:rPr>
                <a:t>rd</a:t>
              </a:r>
              <a:r>
                <a:rPr lang="en-US" sz="2000" b="0" i="0" u="none" strike="noStrike" cap="none" dirty="0">
                  <a:solidFill>
                    <a:schemeClr val="accent2"/>
                  </a:solidFill>
                  <a:latin typeface="Calibri"/>
                  <a:ea typeface="Calibri"/>
                  <a:cs typeface="Calibri"/>
                  <a:sym typeface="Calibri"/>
                </a:rPr>
                <a:t> – February ELPA score delivery</a:t>
              </a:r>
            </a:p>
            <a:p>
              <a:pPr marL="0" marR="0" lvl="0" indent="0" algn="ctr" rtl="0">
                <a:lnSpc>
                  <a:spcPct val="90000"/>
                </a:lnSpc>
                <a:spcBef>
                  <a:spcPts val="0"/>
                </a:spcBef>
                <a:spcAft>
                  <a:spcPts val="0"/>
                </a:spcAft>
                <a:buClr>
                  <a:schemeClr val="accent2"/>
                </a:buClr>
                <a:buSzPts val="2000"/>
                <a:buFont typeface="Arial"/>
                <a:buNone/>
              </a:pPr>
              <a:r>
                <a:rPr lang="en-US" sz="2000" dirty="0">
                  <a:solidFill>
                    <a:schemeClr val="accent2"/>
                  </a:solidFill>
                  <a:latin typeface="Calibri"/>
                  <a:cs typeface="Calibri"/>
                  <a:sym typeface="Calibri"/>
                </a:rPr>
                <a:t>10</a:t>
              </a:r>
              <a:r>
                <a:rPr lang="en-US" sz="2000" baseline="30000" dirty="0">
                  <a:solidFill>
                    <a:schemeClr val="accent2"/>
                  </a:solidFill>
                  <a:latin typeface="Calibri"/>
                  <a:cs typeface="Calibri"/>
                  <a:sym typeface="Calibri"/>
                </a:rPr>
                <a:t>th</a:t>
              </a:r>
              <a:r>
                <a:rPr lang="en-US" sz="2000" dirty="0">
                  <a:solidFill>
                    <a:schemeClr val="accent2"/>
                  </a:solidFill>
                  <a:latin typeface="Calibri"/>
                  <a:cs typeface="Calibri"/>
                  <a:sym typeface="Calibri"/>
                </a:rPr>
                <a:t> – February HS score</a:t>
              </a:r>
            </a:p>
            <a:p>
              <a:pPr marL="0" marR="0" lvl="0" indent="0" algn="ctr" rtl="0">
                <a:lnSpc>
                  <a:spcPct val="90000"/>
                </a:lnSpc>
                <a:spcBef>
                  <a:spcPts val="0"/>
                </a:spcBef>
                <a:spcAft>
                  <a:spcPts val="0"/>
                </a:spcAft>
                <a:buClr>
                  <a:schemeClr val="accent2"/>
                </a:buClr>
                <a:buSzPts val="2000"/>
                <a:buFont typeface="Arial"/>
                <a:buNone/>
              </a:pPr>
              <a:r>
                <a:rPr lang="en-US" sz="2000" dirty="0">
                  <a:solidFill>
                    <a:schemeClr val="accent2"/>
                  </a:solidFill>
                  <a:latin typeface="Calibri"/>
                  <a:cs typeface="Calibri"/>
                  <a:sym typeface="Calibri"/>
                </a:rPr>
                <a:t>11</a:t>
              </a:r>
              <a:r>
                <a:rPr lang="en-US" sz="2000" baseline="30000" dirty="0">
                  <a:solidFill>
                    <a:schemeClr val="accent2"/>
                  </a:solidFill>
                  <a:latin typeface="Calibri"/>
                  <a:cs typeface="Calibri"/>
                  <a:sym typeface="Calibri"/>
                </a:rPr>
                <a:t>th</a:t>
              </a:r>
              <a:r>
                <a:rPr lang="en-US" sz="2000" dirty="0">
                  <a:solidFill>
                    <a:schemeClr val="accent2"/>
                  </a:solidFill>
                  <a:latin typeface="Calibri"/>
                  <a:cs typeface="Calibri"/>
                  <a:sym typeface="Calibri"/>
                </a:rPr>
                <a:t> – Spring EL data collection open</a:t>
              </a:r>
              <a:endParaRPr dirty="0"/>
            </a:p>
          </p:txBody>
        </p:sp>
        <p:sp>
          <p:nvSpPr>
            <p:cNvPr id="650" name="Google Shape;650;p77"/>
            <p:cNvSpPr txBox="1"/>
            <p:nvPr/>
          </p:nvSpPr>
          <p:spPr>
            <a:xfrm>
              <a:off x="3294534" y="2970668"/>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April</a:t>
              </a:r>
              <a:endParaRPr dirty="0"/>
            </a:p>
          </p:txBody>
        </p:sp>
      </p:grpSp>
      <p:sp>
        <p:nvSpPr>
          <p:cNvPr id="651" name="Google Shape;651;p77" title="&quot;&quot;"/>
          <p:cNvSpPr/>
          <p:nvPr/>
        </p:nvSpPr>
        <p:spPr>
          <a:xfrm flipH="1">
            <a:off x="5443735" y="3830878"/>
            <a:ext cx="197305" cy="134458"/>
          </a:xfrm>
          <a:prstGeom prst="ellipse">
            <a:avLst/>
          </a:prstGeom>
          <a:solidFill>
            <a:schemeClr val="accent2"/>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grpSp>
        <p:nvGrpSpPr>
          <p:cNvPr id="652" name="Google Shape;652;p77" descr="timeline box" title="timeline box"/>
          <p:cNvGrpSpPr/>
          <p:nvPr/>
        </p:nvGrpSpPr>
        <p:grpSpPr>
          <a:xfrm>
            <a:off x="6996615" y="4215535"/>
            <a:ext cx="2752483" cy="1910812"/>
            <a:chOff x="4717517" y="4172856"/>
            <a:chExt cx="2752483" cy="1910812"/>
          </a:xfrm>
        </p:grpSpPr>
        <p:sp>
          <p:nvSpPr>
            <p:cNvPr id="653" name="Google Shape;653;p77" descr="Decorative box"/>
            <p:cNvSpPr/>
            <p:nvPr/>
          </p:nvSpPr>
          <p:spPr>
            <a:xfrm rot="10800000" flipH="1">
              <a:off x="4717517" y="4172856"/>
              <a:ext cx="2746754" cy="602291"/>
            </a:xfrm>
            <a:prstGeom prst="wedgeRectCallout">
              <a:avLst>
                <a:gd name="adj1" fmla="val -20344"/>
                <a:gd name="adj2" fmla="val 85571"/>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54" name="Google Shape;654;p77" descr="Decorative box"/>
            <p:cNvSpPr txBox="1"/>
            <p:nvPr/>
          </p:nvSpPr>
          <p:spPr>
            <a:xfrm>
              <a:off x="4717517" y="4767538"/>
              <a:ext cx="2746754" cy="1316130"/>
            </a:xfrm>
            <a:prstGeom prst="rect">
              <a:avLst/>
            </a:prstGeom>
            <a:solidFill>
              <a:srgbClr val="FAF5E3"/>
            </a:solidFill>
            <a:ln>
              <a:noFill/>
            </a:ln>
          </p:spPr>
          <p:txBody>
            <a:bodyPr spcFirstLastPara="1" wrap="square" lIns="91425" tIns="45700" rIns="91425" bIns="45700" anchor="t" anchorCtr="0">
              <a:normAutofit fontScale="77500" lnSpcReduction="20000"/>
            </a:bodyPr>
            <a:lstStyle/>
            <a:p>
              <a:pPr marL="0" marR="0" lvl="0" indent="0" algn="ctr" rtl="0">
                <a:lnSpc>
                  <a:spcPct val="90000"/>
                </a:lnSpc>
                <a:spcBef>
                  <a:spcPts val="0"/>
                </a:spcBef>
                <a:spcAft>
                  <a:spcPts val="0"/>
                </a:spcAft>
                <a:buClr>
                  <a:schemeClr val="accent4"/>
                </a:buClr>
                <a:buSzPts val="2000"/>
                <a:buFont typeface="Arial"/>
                <a:buNone/>
              </a:pPr>
              <a:r>
                <a:rPr lang="en-US" sz="2000" b="0" i="0" u="none" strike="noStrike" cap="none" dirty="0">
                  <a:solidFill>
                    <a:schemeClr val="tx1"/>
                  </a:solidFill>
                  <a:latin typeface="Calibri"/>
                  <a:ea typeface="Calibri"/>
                  <a:cs typeface="Calibri"/>
                  <a:sym typeface="Calibri"/>
                </a:rPr>
                <a:t>7</a:t>
              </a:r>
              <a:r>
                <a:rPr lang="en-US" sz="2000" b="0" i="0" u="none" strike="noStrike" cap="none" baseline="30000" dirty="0">
                  <a:solidFill>
                    <a:schemeClr val="tx1"/>
                  </a:solidFill>
                  <a:latin typeface="Calibri"/>
                  <a:ea typeface="Calibri"/>
                  <a:cs typeface="Calibri"/>
                  <a:sym typeface="Calibri"/>
                </a:rPr>
                <a:t>th</a:t>
              </a:r>
              <a:r>
                <a:rPr lang="en-US" sz="2000" b="0" i="0" u="none" strike="noStrike" cap="none" dirty="0">
                  <a:solidFill>
                    <a:schemeClr val="tx1"/>
                  </a:solidFill>
                  <a:latin typeface="Calibri"/>
                  <a:ea typeface="Calibri"/>
                  <a:cs typeface="Calibri"/>
                  <a:sym typeface="Calibri"/>
                </a:rPr>
                <a:t> – March ELPA score delivery</a:t>
              </a:r>
            </a:p>
            <a:p>
              <a:pPr marL="0" marR="0" lvl="0" indent="0" algn="ctr" rtl="0">
                <a:lnSpc>
                  <a:spcPct val="90000"/>
                </a:lnSpc>
                <a:spcBef>
                  <a:spcPts val="0"/>
                </a:spcBef>
                <a:spcAft>
                  <a:spcPts val="0"/>
                </a:spcAft>
                <a:buClr>
                  <a:schemeClr val="accent4"/>
                </a:buClr>
                <a:buSzPts val="2000"/>
                <a:buFont typeface="Arial"/>
                <a:buNone/>
              </a:pPr>
              <a:r>
                <a:rPr lang="en-US" sz="2000" dirty="0">
                  <a:solidFill>
                    <a:schemeClr val="tx1"/>
                  </a:solidFill>
                  <a:latin typeface="Calibri"/>
                  <a:cs typeface="Calibri"/>
                  <a:sym typeface="Calibri"/>
                </a:rPr>
                <a:t>10</a:t>
              </a:r>
              <a:r>
                <a:rPr lang="en-US" sz="2000" baseline="30000" dirty="0">
                  <a:solidFill>
                    <a:schemeClr val="tx1"/>
                  </a:solidFill>
                  <a:latin typeface="Calibri"/>
                  <a:cs typeface="Calibri"/>
                  <a:sym typeface="Calibri"/>
                </a:rPr>
                <a:t>th</a:t>
              </a:r>
              <a:r>
                <a:rPr lang="en-US" sz="2000" dirty="0">
                  <a:solidFill>
                    <a:schemeClr val="tx1"/>
                  </a:solidFill>
                  <a:latin typeface="Calibri"/>
                  <a:cs typeface="Calibri"/>
                  <a:sym typeface="Calibri"/>
                </a:rPr>
                <a:t> – March HS scores</a:t>
              </a:r>
            </a:p>
            <a:p>
              <a:pPr marL="0" marR="0" lvl="0" indent="0" algn="ctr" rtl="0">
                <a:lnSpc>
                  <a:spcPct val="90000"/>
                </a:lnSpc>
                <a:spcBef>
                  <a:spcPts val="0"/>
                </a:spcBef>
                <a:spcAft>
                  <a:spcPts val="0"/>
                </a:spcAft>
                <a:buClr>
                  <a:schemeClr val="accent4"/>
                </a:buClr>
                <a:buSzPts val="2000"/>
                <a:buFont typeface="Arial"/>
                <a:buNone/>
              </a:pPr>
              <a:r>
                <a:rPr lang="en-US" sz="2000" dirty="0">
                  <a:solidFill>
                    <a:schemeClr val="tx1"/>
                  </a:solidFill>
                  <a:latin typeface="Calibri"/>
                  <a:cs typeface="Calibri"/>
                  <a:sym typeface="Calibri"/>
                </a:rPr>
                <a:t>24</a:t>
              </a:r>
              <a:r>
                <a:rPr lang="en-US" sz="2000" baseline="30000" dirty="0">
                  <a:solidFill>
                    <a:schemeClr val="tx1"/>
                  </a:solidFill>
                  <a:latin typeface="Calibri"/>
                  <a:cs typeface="Calibri"/>
                  <a:sym typeface="Calibri"/>
                </a:rPr>
                <a:t>th</a:t>
              </a:r>
              <a:r>
                <a:rPr lang="en-US" sz="2000" dirty="0">
                  <a:solidFill>
                    <a:schemeClr val="tx1"/>
                  </a:solidFill>
                  <a:latin typeface="Calibri"/>
                  <a:cs typeface="Calibri"/>
                  <a:sym typeface="Calibri"/>
                </a:rPr>
                <a:t> Spring EL data collection close</a:t>
              </a:r>
            </a:p>
            <a:p>
              <a:pPr marL="0" marR="0" lvl="0" indent="0" algn="ctr" rtl="0">
                <a:lnSpc>
                  <a:spcPct val="90000"/>
                </a:lnSpc>
                <a:spcBef>
                  <a:spcPts val="0"/>
                </a:spcBef>
                <a:spcAft>
                  <a:spcPts val="0"/>
                </a:spcAft>
                <a:buClr>
                  <a:schemeClr val="accent4"/>
                </a:buClr>
                <a:buSzPts val="2000"/>
                <a:buFont typeface="Arial"/>
                <a:buNone/>
              </a:pPr>
              <a:r>
                <a:rPr lang="en-US" sz="2000" dirty="0">
                  <a:solidFill>
                    <a:schemeClr val="tx1"/>
                  </a:solidFill>
                  <a:latin typeface="Calibri"/>
                  <a:cs typeface="Calibri"/>
                  <a:sym typeface="Calibri"/>
                </a:rPr>
                <a:t>31</a:t>
              </a:r>
              <a:r>
                <a:rPr lang="en-US" sz="2000" baseline="30000" dirty="0">
                  <a:solidFill>
                    <a:schemeClr val="tx1"/>
                  </a:solidFill>
                  <a:latin typeface="Calibri"/>
                  <a:cs typeface="Calibri"/>
                  <a:sym typeface="Calibri"/>
                </a:rPr>
                <a:t>st</a:t>
              </a:r>
              <a:r>
                <a:rPr lang="en-US" sz="2000" dirty="0">
                  <a:solidFill>
                    <a:schemeClr val="tx1"/>
                  </a:solidFill>
                  <a:latin typeface="Calibri"/>
                  <a:cs typeface="Calibri"/>
                  <a:sym typeface="Calibri"/>
                </a:rPr>
                <a:t> – April ELPA score delivery and Alt ELPA score delivery</a:t>
              </a:r>
            </a:p>
            <a:p>
              <a:pPr marL="0" marR="0" lvl="0" indent="0" algn="ctr" rtl="0">
                <a:lnSpc>
                  <a:spcPct val="90000"/>
                </a:lnSpc>
                <a:spcBef>
                  <a:spcPts val="0"/>
                </a:spcBef>
                <a:spcAft>
                  <a:spcPts val="0"/>
                </a:spcAft>
                <a:buClr>
                  <a:schemeClr val="accent4"/>
                </a:buClr>
                <a:buSzPts val="2000"/>
                <a:buFont typeface="Arial"/>
                <a:buNone/>
              </a:pPr>
              <a:endParaRPr dirty="0">
                <a:solidFill>
                  <a:schemeClr val="tx1"/>
                </a:solidFill>
              </a:endParaRPr>
            </a:p>
          </p:txBody>
        </p:sp>
        <p:sp>
          <p:nvSpPr>
            <p:cNvPr id="655" name="Google Shape;655;p77"/>
            <p:cNvSpPr txBox="1"/>
            <p:nvPr/>
          </p:nvSpPr>
          <p:spPr>
            <a:xfrm>
              <a:off x="4717518" y="4190382"/>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May</a:t>
              </a:r>
              <a:endParaRPr dirty="0"/>
            </a:p>
          </p:txBody>
        </p:sp>
      </p:grpSp>
      <p:sp>
        <p:nvSpPr>
          <p:cNvPr id="656" name="Google Shape;656;p77" title="&quot;&quot;"/>
          <p:cNvSpPr/>
          <p:nvPr/>
        </p:nvSpPr>
        <p:spPr>
          <a:xfrm>
            <a:off x="7709515" y="3833109"/>
            <a:ext cx="197305" cy="160654"/>
          </a:xfrm>
          <a:prstGeom prst="ellipse">
            <a:avLst/>
          </a:prstGeom>
          <a:solidFill>
            <a:schemeClr val="accent4"/>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nvGrpSpPr>
          <p:cNvPr id="662" name="Google Shape;662;p77" descr="timeline box" title="timeline box"/>
          <p:cNvGrpSpPr/>
          <p:nvPr/>
        </p:nvGrpSpPr>
        <p:grpSpPr>
          <a:xfrm>
            <a:off x="8867092" y="1668148"/>
            <a:ext cx="2752483" cy="1914490"/>
            <a:chOff x="6144063" y="1658468"/>
            <a:chExt cx="2752483" cy="1914490"/>
          </a:xfrm>
        </p:grpSpPr>
        <p:sp>
          <p:nvSpPr>
            <p:cNvPr id="663" name="Google Shape;663;p77" descr="Decorative box"/>
            <p:cNvSpPr/>
            <p:nvPr/>
          </p:nvSpPr>
          <p:spPr>
            <a:xfrm>
              <a:off x="6144063" y="2970667"/>
              <a:ext cx="2752482" cy="602291"/>
            </a:xfrm>
            <a:prstGeom prst="wedgeRectCallout">
              <a:avLst>
                <a:gd name="adj1" fmla="val -20344"/>
                <a:gd name="adj2" fmla="val 85571"/>
              </a:avLst>
            </a:prstGeom>
            <a:solidFill>
              <a:schemeClr val="accent5"/>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4" name="Google Shape;664;p77" descr="Decorative box"/>
            <p:cNvSpPr txBox="1"/>
            <p:nvPr/>
          </p:nvSpPr>
          <p:spPr>
            <a:xfrm>
              <a:off x="6144063" y="1658468"/>
              <a:ext cx="2752482" cy="1316129"/>
            </a:xfrm>
            <a:prstGeom prst="rect">
              <a:avLst/>
            </a:prstGeom>
            <a:solidFill>
              <a:srgbClr val="F0F4E6"/>
            </a:solidFill>
            <a:ln>
              <a:noFill/>
            </a:ln>
          </p:spPr>
          <p:txBody>
            <a:bodyPr spcFirstLastPara="1" wrap="square" lIns="91425" tIns="45700" rIns="91425" bIns="45700" anchor="b" anchorCtr="0">
              <a:normAutofit fontScale="92500" lnSpcReduction="20000"/>
            </a:bodyPr>
            <a:lstStyle/>
            <a:p>
              <a:pPr marL="0" marR="0" lvl="0" indent="0" algn="ctr" rtl="0">
                <a:lnSpc>
                  <a:spcPct val="90000"/>
                </a:lnSpc>
                <a:spcBef>
                  <a:spcPts val="0"/>
                </a:spcBef>
                <a:spcAft>
                  <a:spcPts val="0"/>
                </a:spcAft>
                <a:buClr>
                  <a:schemeClr val="accent5"/>
                </a:buClr>
                <a:buSzPts val="2000"/>
                <a:buFont typeface="Arial"/>
                <a:buNone/>
              </a:pPr>
              <a:r>
                <a:rPr lang="en-US" sz="2000" b="0" i="0" u="none" strike="noStrike" cap="none" dirty="0">
                  <a:solidFill>
                    <a:schemeClr val="accent5"/>
                  </a:solidFill>
                  <a:latin typeface="Calibri"/>
                  <a:ea typeface="Calibri"/>
                  <a:cs typeface="Calibri"/>
                  <a:sym typeface="Calibri"/>
                </a:rPr>
                <a:t>6</a:t>
              </a:r>
              <a:r>
                <a:rPr lang="en-US" sz="2000" b="0" i="0" u="none" strike="noStrike" cap="none" baseline="30000" dirty="0">
                  <a:solidFill>
                    <a:schemeClr val="accent5"/>
                  </a:solidFill>
                  <a:latin typeface="Calibri"/>
                  <a:ea typeface="Calibri"/>
                  <a:cs typeface="Calibri"/>
                  <a:sym typeface="Calibri"/>
                </a:rPr>
                <a:t>th</a:t>
              </a:r>
              <a:r>
                <a:rPr lang="en-US" sz="2000" b="0" i="0" u="none" strike="noStrike" cap="none" dirty="0">
                  <a:solidFill>
                    <a:schemeClr val="accent5"/>
                  </a:solidFill>
                  <a:latin typeface="Calibri"/>
                  <a:ea typeface="Calibri"/>
                  <a:cs typeface="Calibri"/>
                  <a:sym typeface="Calibri"/>
                </a:rPr>
                <a:t> – Spring EL data collection review window opens</a:t>
              </a:r>
            </a:p>
            <a:p>
              <a:pPr marL="0" marR="0" lvl="0" indent="0" algn="ctr" rtl="0">
                <a:lnSpc>
                  <a:spcPct val="90000"/>
                </a:lnSpc>
                <a:spcBef>
                  <a:spcPts val="0"/>
                </a:spcBef>
                <a:spcAft>
                  <a:spcPts val="0"/>
                </a:spcAft>
                <a:buClr>
                  <a:schemeClr val="accent5"/>
                </a:buClr>
                <a:buSzPts val="2000"/>
                <a:buFont typeface="Arial"/>
                <a:buNone/>
              </a:pPr>
              <a:r>
                <a:rPr lang="en-US" sz="2000" dirty="0">
                  <a:solidFill>
                    <a:schemeClr val="accent5"/>
                  </a:solidFill>
                  <a:latin typeface="Calibri"/>
                  <a:cs typeface="Calibri"/>
                  <a:sym typeface="Calibri"/>
                </a:rPr>
                <a:t>7</a:t>
              </a:r>
              <a:r>
                <a:rPr lang="en-US" sz="2000" baseline="30000" dirty="0">
                  <a:solidFill>
                    <a:schemeClr val="accent5"/>
                  </a:solidFill>
                  <a:latin typeface="Calibri"/>
                  <a:cs typeface="Calibri"/>
                  <a:sym typeface="Calibri"/>
                </a:rPr>
                <a:t>th</a:t>
              </a:r>
              <a:r>
                <a:rPr lang="en-US" sz="2000" dirty="0">
                  <a:solidFill>
                    <a:schemeClr val="accent5"/>
                  </a:solidFill>
                  <a:latin typeface="Calibri"/>
                  <a:cs typeface="Calibri"/>
                  <a:sym typeface="Calibri"/>
                </a:rPr>
                <a:t> – April HS scores</a:t>
              </a:r>
            </a:p>
            <a:p>
              <a:pPr marL="0" marR="0" lvl="0" indent="0" algn="ctr" rtl="0">
                <a:lnSpc>
                  <a:spcPct val="90000"/>
                </a:lnSpc>
                <a:spcBef>
                  <a:spcPts val="0"/>
                </a:spcBef>
                <a:spcAft>
                  <a:spcPts val="0"/>
                </a:spcAft>
                <a:buClr>
                  <a:schemeClr val="accent5"/>
                </a:buClr>
                <a:buSzPts val="2000"/>
                <a:buFont typeface="Arial"/>
                <a:buNone/>
              </a:pPr>
              <a:r>
                <a:rPr lang="en-US" sz="2000" dirty="0">
                  <a:solidFill>
                    <a:schemeClr val="accent5"/>
                  </a:solidFill>
                  <a:latin typeface="Calibri"/>
                  <a:cs typeface="Calibri"/>
                  <a:sym typeface="Calibri"/>
                </a:rPr>
                <a:t>21</a:t>
              </a:r>
              <a:r>
                <a:rPr lang="en-US" sz="2000" baseline="30000" dirty="0">
                  <a:solidFill>
                    <a:schemeClr val="accent5"/>
                  </a:solidFill>
                  <a:latin typeface="Calibri"/>
                  <a:cs typeface="Calibri"/>
                  <a:sym typeface="Calibri"/>
                </a:rPr>
                <a:t>st</a:t>
              </a:r>
              <a:r>
                <a:rPr lang="en-US" sz="2000" dirty="0">
                  <a:solidFill>
                    <a:schemeClr val="accent5"/>
                  </a:solidFill>
                  <a:latin typeface="Calibri"/>
                  <a:cs typeface="Calibri"/>
                  <a:sym typeface="Calibri"/>
                </a:rPr>
                <a:t> – Spring EL data collection close</a:t>
              </a:r>
              <a:endParaRPr dirty="0"/>
            </a:p>
          </p:txBody>
        </p:sp>
        <p:sp>
          <p:nvSpPr>
            <p:cNvPr id="665" name="Google Shape;665;p77"/>
            <p:cNvSpPr txBox="1"/>
            <p:nvPr/>
          </p:nvSpPr>
          <p:spPr>
            <a:xfrm>
              <a:off x="6144064" y="2970668"/>
              <a:ext cx="2752482" cy="586760"/>
            </a:xfrm>
            <a:prstGeom prst="rect">
              <a:avLst/>
            </a:prstGeom>
            <a:noFill/>
            <a:ln>
              <a:noFill/>
            </a:ln>
          </p:spPr>
          <p:txBody>
            <a:bodyPr spcFirstLastPara="1" wrap="square" lIns="91425" tIns="45700" rIns="91425" bIns="45700" anchor="ctr" anchorCtr="1">
              <a:normAutofit/>
            </a:bodyPr>
            <a:lstStyle/>
            <a:p>
              <a:pPr marL="0" marR="0" lvl="0" indent="0" algn="l" rtl="0">
                <a:lnSpc>
                  <a:spcPct val="90000"/>
                </a:lnSpc>
                <a:spcBef>
                  <a:spcPts val="0"/>
                </a:spcBef>
                <a:spcAft>
                  <a:spcPts val="0"/>
                </a:spcAft>
                <a:buClr>
                  <a:schemeClr val="lt1"/>
                </a:buClr>
                <a:buSzPts val="2400"/>
                <a:buFont typeface="Arial"/>
                <a:buNone/>
              </a:pPr>
              <a:r>
                <a:rPr lang="en-US" sz="2400" b="0" i="0" u="none" strike="noStrike" cap="none" dirty="0">
                  <a:solidFill>
                    <a:schemeClr val="lt1"/>
                  </a:solidFill>
                  <a:latin typeface="Calibri"/>
                  <a:ea typeface="Calibri"/>
                  <a:cs typeface="Calibri"/>
                  <a:sym typeface="Calibri"/>
                </a:rPr>
                <a:t>June</a:t>
              </a:r>
              <a:endParaRPr dirty="0"/>
            </a:p>
          </p:txBody>
        </p:sp>
      </p:grpSp>
      <p:sp>
        <p:nvSpPr>
          <p:cNvPr id="666" name="Google Shape;666;p77" title="&quot;&quot;"/>
          <p:cNvSpPr/>
          <p:nvPr/>
        </p:nvSpPr>
        <p:spPr>
          <a:xfrm>
            <a:off x="9614640" y="3792076"/>
            <a:ext cx="134458" cy="134458"/>
          </a:xfrm>
          <a:prstGeom prst="ellipse">
            <a:avLst/>
          </a:prstGeom>
          <a:solidFill>
            <a:schemeClr val="accent5"/>
          </a:solidFill>
          <a:ln w="28575" cap="flat" cmpd="sng">
            <a:solidFill>
              <a:schemeClr val="lt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72B1C-4E5F-0A4A-8523-359B50848E9B}"/>
              </a:ext>
            </a:extLst>
          </p:cNvPr>
          <p:cNvSpPr>
            <a:spLocks noGrp="1"/>
          </p:cNvSpPr>
          <p:nvPr>
            <p:ph type="ctrTitle"/>
          </p:nvPr>
        </p:nvSpPr>
        <p:spPr/>
        <p:txBody>
          <a:bodyPr/>
          <a:lstStyle/>
          <a:p>
            <a:r>
              <a:rPr lang="en-US" dirty="0"/>
              <a:t>Budget Narrative</a:t>
            </a:r>
          </a:p>
        </p:txBody>
      </p:sp>
      <p:sp>
        <p:nvSpPr>
          <p:cNvPr id="3" name="Slide Number Placeholder 2">
            <a:extLst>
              <a:ext uri="{FF2B5EF4-FFF2-40B4-BE49-F238E27FC236}">
                <a16:creationId xmlns:a16="http://schemas.microsoft.com/office/drawing/2014/main" id="{A4124199-F26E-20FB-B72C-2E1100218F0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
        <p:nvSpPr>
          <p:cNvPr id="4" name="Footer Placeholder 3">
            <a:extLst>
              <a:ext uri="{FF2B5EF4-FFF2-40B4-BE49-F238E27FC236}">
                <a16:creationId xmlns:a16="http://schemas.microsoft.com/office/drawing/2014/main" id="{6C78C414-D9BD-2993-B9E6-D1413BF85512}"/>
              </a:ext>
            </a:extLst>
          </p:cNvPr>
          <p:cNvSpPr>
            <a:spLocks noGrp="1"/>
          </p:cNvSpPr>
          <p:nvPr>
            <p:ph type="ftr" idx="11"/>
          </p:nvPr>
        </p:nvSpPr>
        <p:spPr/>
        <p:txBody>
          <a:bodyPr/>
          <a:lstStyle/>
          <a:p>
            <a:r>
              <a:rPr lang="en-US"/>
              <a:t>Oregon Department of Education</a:t>
            </a:r>
          </a:p>
        </p:txBody>
      </p:sp>
    </p:spTree>
    <p:extLst>
      <p:ext uri="{BB962C8B-B14F-4D97-AF65-F5344CB8AC3E}">
        <p14:creationId xmlns:p14="http://schemas.microsoft.com/office/powerpoint/2010/main" val="1800065851"/>
      </p:ext>
    </p:extLst>
  </p:cSld>
  <p:clrMapOvr>
    <a:masterClrMapping/>
  </p:clrMapOvr>
</p:sld>
</file>

<file path=ppt/theme/theme1.xml><?xml version="1.0" encoding="utf-8"?>
<a:theme xmlns:a="http://schemas.openxmlformats.org/drawingml/2006/main" name="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E Slide Deck Template" id="{7727D6CF-678D-4B8D-BFCD-91F54A4C1180}" vid="{8723BB7C-EC8A-44CE-94A0-61768A8EAA10}"/>
    </a:ext>
  </a:extLst>
</a:theme>
</file>

<file path=ppt/theme/theme2.xml><?xml version="1.0" encoding="utf-8"?>
<a:theme xmlns:a="http://schemas.openxmlformats.org/drawingml/2006/main" name="Orange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E Slide Deck Template" id="{7727D6CF-678D-4B8D-BFCD-91F54A4C1180}" vid="{83F7044A-C3B4-4B98-9BFA-549B6CFD1BF1}"/>
    </a:ext>
  </a:extLst>
</a:theme>
</file>

<file path=ppt/theme/theme3.xml><?xml version="1.0" encoding="utf-8"?>
<a:theme xmlns:a="http://schemas.openxmlformats.org/drawingml/2006/main" name="Teal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E Slide Deck Template" id="{7727D6CF-678D-4B8D-BFCD-91F54A4C1180}" vid="{F1EB77F6-3D43-4199-AD20-8FB873941E24}"/>
    </a:ext>
  </a:extLst>
</a:theme>
</file>

<file path=ppt/theme/theme4.xml><?xml version="1.0" encoding="utf-8"?>
<a:theme xmlns:a="http://schemas.openxmlformats.org/drawingml/2006/main" name="Green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E Slide Deck Template" id="{7727D6CF-678D-4B8D-BFCD-91F54A4C1180}" vid="{31DFA7AE-B2A5-4152-A183-638A53CFAA3A}"/>
    </a:ext>
  </a:extLst>
</a:theme>
</file>

<file path=ppt/theme/theme5.xml><?xml version="1.0" encoding="utf-8"?>
<a:theme xmlns:a="http://schemas.openxmlformats.org/drawingml/2006/main" name="1_2021ODE">
  <a:themeElements>
    <a:clrScheme name="ODE2021">
      <a:dk1>
        <a:srgbClr val="000000"/>
      </a:dk1>
      <a:lt1>
        <a:srgbClr val="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DE Slide Deck Template" id="{7727D6CF-678D-4B8D-BFCD-91F54A4C1180}" vid="{442543E8-64C8-4DCC-9F97-1D114C2223AE}"/>
    </a:ext>
  </a:extLst>
</a:theme>
</file>

<file path=ppt/theme/theme6.xml><?xml version="1.0" encoding="utf-8"?>
<a:theme xmlns:a="http://schemas.openxmlformats.org/drawingml/2006/main" name="2021ODE">
  <a:themeElements>
    <a:clrScheme name="ODE2021">
      <a:dk1>
        <a:sysClr val="windowText" lastClr="000000"/>
      </a:dk1>
      <a:lt1>
        <a:sysClr val="window" lastClr="FFFFFF"/>
      </a:lt1>
      <a:dk2>
        <a:srgbClr val="00A8A5"/>
      </a:dk2>
      <a:lt2>
        <a:srgbClr val="F2FAFE"/>
      </a:lt2>
      <a:accent1>
        <a:srgbClr val="006CAD"/>
      </a:accent1>
      <a:accent2>
        <a:srgbClr val="9F2065"/>
      </a:accent2>
      <a:accent3>
        <a:srgbClr val="DC5626"/>
      </a:accent3>
      <a:accent4>
        <a:srgbClr val="BB8A0A"/>
      </a:accent4>
      <a:accent5>
        <a:srgbClr val="007F43"/>
      </a:accent5>
      <a:accent6>
        <a:srgbClr val="C45BA3"/>
      </a:accent6>
      <a:hlink>
        <a:srgbClr val="1B75BC"/>
      </a:hlink>
      <a:folHlink>
        <a:srgbClr val="21AAE8"/>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DE Slide Deck Template" id="{7727D6CF-678D-4B8D-BFCD-91F54A4C1180}" vid="{83D1D264-A56E-40FD-A664-F45BE38370FC}"/>
    </a:ext>
  </a:extLst>
</a:theme>
</file>

<file path=ppt/theme/theme7.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Remediation_x0020_Date xmlns="14007aae-f337-4414-b2f6-4f7e3ca77c60">2024-01-09T18:12:06+00:00</Remediation_x0020_Date>
    <Estimated_x0020_Creation_x0020_Date xmlns="14007aae-f337-4414-b2f6-4f7e3ca77c60" xsi:nil="true"/>
    <PublishingExpirationDate xmlns="http://schemas.microsoft.com/sharepoint/v3" xsi:nil="true"/>
    <Priority xmlns="14007aae-f337-4414-b2f6-4f7e3ca77c60">New</Priority>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2F6CF85CBC40B4581C0B10A01367899" ma:contentTypeVersion="7" ma:contentTypeDescription="Create a new document." ma:contentTypeScope="" ma:versionID="501ce3b6e4891820316d9ddfc810913b">
  <xsd:schema xmlns:xsd="http://www.w3.org/2001/XMLSchema" xmlns:xs="http://www.w3.org/2001/XMLSchema" xmlns:p="http://schemas.microsoft.com/office/2006/metadata/properties" xmlns:ns1="http://schemas.microsoft.com/sharepoint/v3" xmlns:ns2="14007aae-f337-4414-b2f6-4f7e3ca77c60" xmlns:ns3="3a888146-b957-4f2c-b4cf-d03685ac217e" targetNamespace="http://schemas.microsoft.com/office/2006/metadata/properties" ma:root="true" ma:fieldsID="75d108fc9d54f628e9e35f9ecf95f665" ns1:_="" ns2:_="" ns3:_="">
    <xsd:import namespace="http://schemas.microsoft.com/sharepoint/v3"/>
    <xsd:import namespace="14007aae-f337-4414-b2f6-4f7e3ca77c60"/>
    <xsd:import namespace="3a888146-b957-4f2c-b4cf-d03685ac217e"/>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007aae-f337-4414-b2f6-4f7e3ca77c60"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internalName="Estimated_x0020_Creation_x0020_Date" ma:readOnly="false">
      <xsd:simpleType>
        <xsd:restriction base="dms:Text">
          <xsd:maxLength value="255"/>
        </xsd:restriction>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3a888146-b957-4f2c-b4cf-d03685ac217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4EA527-A198-4301-BCF4-14EDE0643645}">
  <ds:schemaRefs>
    <ds:schemaRef ds:uri="http://purl.org/dc/elements/1.1/"/>
    <ds:schemaRef ds:uri="http://schemas.microsoft.com/office/2006/documentManagement/types"/>
    <ds:schemaRef ds:uri="http://schemas.microsoft.com/office/infopath/2007/PartnerControls"/>
    <ds:schemaRef ds:uri="e10c53f3-1d52-4706-a966-ac9983b29943"/>
    <ds:schemaRef ds:uri="33d0ab3a-ed53-4b26-b374-c651e1521cb8"/>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575A321-4FF6-411E-BC6D-016F7DD390BB}"/>
</file>

<file path=customXml/itemProps3.xml><?xml version="1.0" encoding="utf-8"?>
<ds:datastoreItem xmlns:ds="http://schemas.openxmlformats.org/officeDocument/2006/customXml" ds:itemID="{FFC1C207-77FC-44F7-AC05-276B3AA371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ODE Slide Deck Template</Template>
  <TotalTime>341</TotalTime>
  <Words>1256</Words>
  <Application>Microsoft Office PowerPoint</Application>
  <PresentationFormat>Widescreen</PresentationFormat>
  <Paragraphs>178</Paragraphs>
  <Slides>19</Slides>
  <Notes>6</Notes>
  <HiddenSlides>0</HiddenSlides>
  <MMClips>0</MMClips>
  <ScaleCrop>false</ScaleCrop>
  <HeadingPairs>
    <vt:vector size="6" baseType="variant">
      <vt:variant>
        <vt:lpstr>Fonts Used</vt:lpstr>
      </vt:variant>
      <vt:variant>
        <vt:i4>2</vt:i4>
      </vt:variant>
      <vt:variant>
        <vt:lpstr>Theme</vt:lpstr>
      </vt:variant>
      <vt:variant>
        <vt:i4>6</vt:i4>
      </vt:variant>
      <vt:variant>
        <vt:lpstr>Slide Titles</vt:lpstr>
      </vt:variant>
      <vt:variant>
        <vt:i4>19</vt:i4>
      </vt:variant>
    </vt:vector>
  </HeadingPairs>
  <TitlesOfParts>
    <vt:vector size="27" baseType="lpstr">
      <vt:lpstr>Arial</vt:lpstr>
      <vt:lpstr>Calibri</vt:lpstr>
      <vt:lpstr>2021ODE</vt:lpstr>
      <vt:lpstr>Orange_2021ODE</vt:lpstr>
      <vt:lpstr>Teal_2021ODE</vt:lpstr>
      <vt:lpstr>Green_2021ODE</vt:lpstr>
      <vt:lpstr>1_2021ODE</vt:lpstr>
      <vt:lpstr>2021ODE</vt:lpstr>
      <vt:lpstr>ML/EL Office Hours</vt:lpstr>
      <vt:lpstr>Who We Serve</vt:lpstr>
      <vt:lpstr>Demographic</vt:lpstr>
      <vt:lpstr>Equity</vt:lpstr>
      <vt:lpstr>Annual ELPA Assessment </vt:lpstr>
      <vt:lpstr>Assessment</vt:lpstr>
      <vt:lpstr>Resources</vt:lpstr>
      <vt:lpstr>ELPA and EL Data Collection Timeline 2024</vt:lpstr>
      <vt:lpstr>Budget Narrative</vt:lpstr>
      <vt:lpstr>2023-24 Immigrant Grant</vt:lpstr>
      <vt:lpstr>Reminders</vt:lpstr>
      <vt:lpstr>2023-24 Monitoring </vt:lpstr>
      <vt:lpstr>Fall 23-24 Submissions</vt:lpstr>
      <vt:lpstr>Winter 23-24 Submissions</vt:lpstr>
      <vt:lpstr>2024-25 Monitoring List</vt:lpstr>
      <vt:lpstr>Upcoming Events</vt:lpstr>
      <vt:lpstr>Upcoming Events for your calendar</vt:lpstr>
      <vt:lpstr>Questions?</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ODE Slide Deck Template</dc:title>
  <dc:creator>MILLER Kim A * ODE</dc:creator>
  <cp:lastModifiedBy>SAPPINGTON Jennifer * ODE</cp:lastModifiedBy>
  <cp:revision>8</cp:revision>
  <dcterms:created xsi:type="dcterms:W3CDTF">2024-01-05T17:44:02Z</dcterms:created>
  <dcterms:modified xsi:type="dcterms:W3CDTF">2024-01-09T18:11:37Z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0x01010022F6CF85CBC40B4581C0B10A01367899</vt:lpwstr>
  </property>
  <property fmtid="{D5CDD505-2E9C-101B-9397-08002B2CF9AE}" pid="3" name="TaxKeyword">
    <vt:lpwstr/>
  </property>
  <property fmtid="{D5CDD505-2E9C-101B-9397-08002B2CF9AE}" pid="4" name="MSIP_Label_7730ea53-6f5e-4160-81a5-992a9105450a_Enabled">
    <vt:lpwstr>true</vt:lpwstr>
  </property>
  <property fmtid="{D5CDD505-2E9C-101B-9397-08002B2CF9AE}" pid="5" name="MSIP_Label_7730ea53-6f5e-4160-81a5-992a9105450a_SetDate">
    <vt:lpwstr>2024-01-05T18:08:50Z</vt:lpwstr>
  </property>
  <property fmtid="{D5CDD505-2E9C-101B-9397-08002B2CF9AE}" pid="6" name="MSIP_Label_7730ea53-6f5e-4160-81a5-992a9105450a_Method">
    <vt:lpwstr>Standard</vt:lpwstr>
  </property>
  <property fmtid="{D5CDD505-2E9C-101B-9397-08002B2CF9AE}" pid="7" name="MSIP_Label_7730ea53-6f5e-4160-81a5-992a9105450a_Name">
    <vt:lpwstr>Level 2 - Limited (Items)</vt:lpwstr>
  </property>
  <property fmtid="{D5CDD505-2E9C-101B-9397-08002B2CF9AE}" pid="8" name="MSIP_Label_7730ea53-6f5e-4160-81a5-992a9105450a_SiteId">
    <vt:lpwstr>b4f51418-b269-49a2-935a-fa54bf584fc8</vt:lpwstr>
  </property>
  <property fmtid="{D5CDD505-2E9C-101B-9397-08002B2CF9AE}" pid="9" name="MSIP_Label_7730ea53-6f5e-4160-81a5-992a9105450a_ActionId">
    <vt:lpwstr>451f25de-fd04-404a-8eb9-64504ad6f11f</vt:lpwstr>
  </property>
  <property fmtid="{D5CDD505-2E9C-101B-9397-08002B2CF9AE}" pid="10" name="MSIP_Label_7730ea53-6f5e-4160-81a5-992a9105450a_ContentBits">
    <vt:lpwstr>0</vt:lpwstr>
  </property>
</Properties>
</file>