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  <p:sldMasterId id="2147483815" r:id="rId5"/>
    <p:sldMasterId id="2147483803" r:id="rId6"/>
    <p:sldMasterId id="2147483791" r:id="rId7"/>
    <p:sldMasterId id="2147483779" r:id="rId8"/>
    <p:sldMasterId id="2147483767" r:id="rId9"/>
    <p:sldMasterId id="2147483831" r:id="rId10"/>
  </p:sldMasterIdLst>
  <p:notesMasterIdLst>
    <p:notesMasterId r:id="rId38"/>
  </p:notesMasterIdLst>
  <p:sldIdLst>
    <p:sldId id="256" r:id="rId11"/>
    <p:sldId id="272" r:id="rId12"/>
    <p:sldId id="259" r:id="rId13"/>
    <p:sldId id="273" r:id="rId14"/>
    <p:sldId id="262" r:id="rId15"/>
    <p:sldId id="297" r:id="rId16"/>
    <p:sldId id="288" r:id="rId17"/>
    <p:sldId id="280" r:id="rId18"/>
    <p:sldId id="279" r:id="rId19"/>
    <p:sldId id="293" r:id="rId20"/>
    <p:sldId id="271" r:id="rId21"/>
    <p:sldId id="298" r:id="rId22"/>
    <p:sldId id="281" r:id="rId23"/>
    <p:sldId id="282" r:id="rId24"/>
    <p:sldId id="296" r:id="rId25"/>
    <p:sldId id="295" r:id="rId26"/>
    <p:sldId id="264" r:id="rId27"/>
    <p:sldId id="284" r:id="rId28"/>
    <p:sldId id="286" r:id="rId29"/>
    <p:sldId id="287" r:id="rId30"/>
    <p:sldId id="274" r:id="rId31"/>
    <p:sldId id="276" r:id="rId32"/>
    <p:sldId id="290" r:id="rId33"/>
    <p:sldId id="283" r:id="rId34"/>
    <p:sldId id="285" r:id="rId35"/>
    <p:sldId id="292" r:id="rId36"/>
    <p:sldId id="26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1E33A6-F996-FCBA-C528-78C64AD0335B}" name="SOLARIO Savanah * ODE" initials="SO" userId="S::solarios@ode.oregon.gov::d31b17fd-6206-447e-a06f-5164b69add8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ARIO Savanah * ODE" initials="SS*O" lastIdx="7" clrIdx="0">
    <p:extLst>
      <p:ext uri="{19B8F6BF-5375-455C-9EA6-DF929625EA0E}">
        <p15:presenceInfo xmlns:p15="http://schemas.microsoft.com/office/powerpoint/2012/main" userId="S-1-5-21-2237050375-1962090969-1930583096-47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AD"/>
    <a:srgbClr val="1A75BC"/>
    <a:srgbClr val="595959"/>
    <a:srgbClr val="F0F4E6"/>
    <a:srgbClr val="FAF5E3"/>
    <a:srgbClr val="FCF4F8"/>
    <a:srgbClr val="FCEDE1"/>
    <a:srgbClr val="E7F5F3"/>
    <a:srgbClr val="808080"/>
    <a:srgbClr val="205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9EF4A-EEAA-F0B9-3394-E9D6DA4307DD}" v="170" dt="2022-09-21T16:50:58.233"/>
    <p1510:client id="{208728E3-C985-9DE5-FC4E-6ED61801E430}" v="1097" dt="2022-09-15T23:56:44.536"/>
    <p1510:client id="{51E565A9-9AF6-DB0C-DB76-0C27BBF52E99}" v="475" dt="2022-09-13T20:03:52.134"/>
    <p1510:client id="{877109E9-724D-AD96-C42E-DEE80CF03DB6}" v="266" dt="2022-09-16T23:55:09.127"/>
    <p1510:client id="{E0570FB5-6DC8-6D03-157E-2C945D01B502}" v="170" dt="2022-09-18T21:43:46.406"/>
    <p1510:client id="{F14AB063-2CA5-2C61-39A8-57BA52223638}" v="80" dt="2022-09-21T15:21:46.186"/>
    <p1510:client id="{F8BB7A0E-D3CC-19CC-0E5D-ECDD16D4838A}" v="372" dt="2022-09-18T22:45:30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ARIO Savanah * ODE" userId="S::solarios@ode.oregon.gov::d31b17fd-6206-447e-a06f-5164b69add87" providerId="AD" clId="Web-{E0570FB5-6DC8-6D03-157E-2C945D01B502}"/>
    <pc:docChg chg="addSld modSld">
      <pc:chgData name="SOLARIO Savanah * ODE" userId="S::solarios@ode.oregon.gov::d31b17fd-6206-447e-a06f-5164b69add87" providerId="AD" clId="Web-{E0570FB5-6DC8-6D03-157E-2C945D01B502}" dt="2022-09-18T21:43:46.406" v="163" actId="20577"/>
      <pc:docMkLst>
        <pc:docMk/>
      </pc:docMkLst>
      <pc:sldChg chg="modSp">
        <pc:chgData name="SOLARIO Savanah * ODE" userId="S::solarios@ode.oregon.gov::d31b17fd-6206-447e-a06f-5164b69add87" providerId="AD" clId="Web-{E0570FB5-6DC8-6D03-157E-2C945D01B502}" dt="2022-09-18T21:07:53.813" v="4" actId="20577"/>
        <pc:sldMkLst>
          <pc:docMk/>
          <pc:sldMk cId="1204734687" sldId="264"/>
        </pc:sldMkLst>
        <pc:spChg chg="mod">
          <ac:chgData name="SOLARIO Savanah * ODE" userId="S::solarios@ode.oregon.gov::d31b17fd-6206-447e-a06f-5164b69add87" providerId="AD" clId="Web-{E0570FB5-6DC8-6D03-157E-2C945D01B502}" dt="2022-09-18T21:07:53.813" v="4" actId="20577"/>
          <ac:spMkLst>
            <pc:docMk/>
            <pc:sldMk cId="1204734687" sldId="264"/>
            <ac:spMk id="3" creationId="{709692E0-D9C0-8936-E5DC-C04DA2AB5C48}"/>
          </ac:spMkLst>
        </pc:spChg>
      </pc:sldChg>
      <pc:sldChg chg="addSp delSp modSp">
        <pc:chgData name="SOLARIO Savanah * ODE" userId="S::solarios@ode.oregon.gov::d31b17fd-6206-447e-a06f-5164b69add87" providerId="AD" clId="Web-{E0570FB5-6DC8-6D03-157E-2C945D01B502}" dt="2022-09-18T21:43:46.406" v="163" actId="20577"/>
        <pc:sldMkLst>
          <pc:docMk/>
          <pc:sldMk cId="414737281" sldId="265"/>
        </pc:sldMkLst>
        <pc:spChg chg="mod">
          <ac:chgData name="SOLARIO Savanah * ODE" userId="S::solarios@ode.oregon.gov::d31b17fd-6206-447e-a06f-5164b69add87" providerId="AD" clId="Web-{E0570FB5-6DC8-6D03-157E-2C945D01B502}" dt="2022-09-18T21:43:46.406" v="163" actId="20577"/>
          <ac:spMkLst>
            <pc:docMk/>
            <pc:sldMk cId="414737281" sldId="265"/>
            <ac:spMk id="3" creationId="{D264BA21-5C3C-2B65-F16E-E9EC785A6480}"/>
          </ac:spMkLst>
        </pc:spChg>
        <pc:spChg chg="add mod">
          <ac:chgData name="SOLARIO Savanah * ODE" userId="S::solarios@ode.oregon.gov::d31b17fd-6206-447e-a06f-5164b69add87" providerId="AD" clId="Web-{E0570FB5-6DC8-6D03-157E-2C945D01B502}" dt="2022-09-18T21:43:20.359" v="162" actId="14100"/>
          <ac:spMkLst>
            <pc:docMk/>
            <pc:sldMk cId="414737281" sldId="265"/>
            <ac:spMk id="14" creationId="{EE312CD3-36B0-6B83-AB3F-445B4BF523D2}"/>
          </ac:spMkLst>
        </pc:spChg>
        <pc:picChg chg="add del mod modCrop">
          <ac:chgData name="SOLARIO Savanah * ODE" userId="S::solarios@ode.oregon.gov::d31b17fd-6206-447e-a06f-5164b69add87" providerId="AD" clId="Web-{E0570FB5-6DC8-6D03-157E-2C945D01B502}" dt="2022-09-18T21:37:55.367" v="106"/>
          <ac:picMkLst>
            <pc:docMk/>
            <pc:sldMk cId="414737281" sldId="265"/>
            <ac:picMk id="6" creationId="{89C1EEBE-803F-43D1-61EC-BAEFEA4D8156}"/>
          </ac:picMkLst>
        </pc:picChg>
        <pc:picChg chg="add del mod">
          <ac:chgData name="SOLARIO Savanah * ODE" userId="S::solarios@ode.oregon.gov::d31b17fd-6206-447e-a06f-5164b69add87" providerId="AD" clId="Web-{E0570FB5-6DC8-6D03-157E-2C945D01B502}" dt="2022-09-18T21:22:14.535" v="23"/>
          <ac:picMkLst>
            <pc:docMk/>
            <pc:sldMk cId="414737281" sldId="265"/>
            <ac:picMk id="7" creationId="{D99F3335-295B-E473-A3AA-3A0C11A9CAAE}"/>
          </ac:picMkLst>
        </pc:picChg>
        <pc:picChg chg="add del mod">
          <ac:chgData name="SOLARIO Savanah * ODE" userId="S::solarios@ode.oregon.gov::d31b17fd-6206-447e-a06f-5164b69add87" providerId="AD" clId="Web-{E0570FB5-6DC8-6D03-157E-2C945D01B502}" dt="2022-09-18T21:22:15.894" v="24"/>
          <ac:picMkLst>
            <pc:docMk/>
            <pc:sldMk cId="414737281" sldId="265"/>
            <ac:picMk id="8" creationId="{248ED81F-4C79-5CD3-69FD-82E1EC900D7E}"/>
          </ac:picMkLst>
        </pc:picChg>
        <pc:picChg chg="del mod">
          <ac:chgData name="SOLARIO Savanah * ODE" userId="S::solarios@ode.oregon.gov::d31b17fd-6206-447e-a06f-5164b69add87" providerId="AD" clId="Web-{E0570FB5-6DC8-6D03-157E-2C945D01B502}" dt="2022-09-18T21:20:03.719" v="12"/>
          <ac:picMkLst>
            <pc:docMk/>
            <pc:sldMk cId="414737281" sldId="265"/>
            <ac:picMk id="9" creationId="{8FB04992-00A7-4C36-BD46-6B7DBAD4CBA8}"/>
          </ac:picMkLst>
        </pc:picChg>
        <pc:picChg chg="add del mod modCrop">
          <ac:chgData name="SOLARIO Savanah * ODE" userId="S::solarios@ode.oregon.gov::d31b17fd-6206-447e-a06f-5164b69add87" providerId="AD" clId="Web-{E0570FB5-6DC8-6D03-157E-2C945D01B502}" dt="2022-09-18T21:36:49.225" v="97"/>
          <ac:picMkLst>
            <pc:docMk/>
            <pc:sldMk cId="414737281" sldId="265"/>
            <ac:picMk id="10" creationId="{826E97B8-B712-532F-2354-0076245429AD}"/>
          </ac:picMkLst>
        </pc:picChg>
        <pc:picChg chg="add mod">
          <ac:chgData name="SOLARIO Savanah * ODE" userId="S::solarios@ode.oregon.gov::d31b17fd-6206-447e-a06f-5164b69add87" providerId="AD" clId="Web-{E0570FB5-6DC8-6D03-157E-2C945D01B502}" dt="2022-09-18T21:37:57.289" v="107" actId="1076"/>
          <ac:picMkLst>
            <pc:docMk/>
            <pc:sldMk cId="414737281" sldId="265"/>
            <ac:picMk id="12" creationId="{33037C08-C6CC-3C5F-8DE4-5428A7ABA4B1}"/>
          </ac:picMkLst>
        </pc:picChg>
        <pc:picChg chg="add mod">
          <ac:chgData name="SOLARIO Savanah * ODE" userId="S::solarios@ode.oregon.gov::d31b17fd-6206-447e-a06f-5164b69add87" providerId="AD" clId="Web-{E0570FB5-6DC8-6D03-157E-2C945D01B502}" dt="2022-09-18T21:38:13.648" v="111" actId="1076"/>
          <ac:picMkLst>
            <pc:docMk/>
            <pc:sldMk cId="414737281" sldId="265"/>
            <ac:picMk id="13" creationId="{1842076C-DB2C-F93E-86CC-1430397F1C44}"/>
          </ac:picMkLst>
        </pc:picChg>
      </pc:sldChg>
      <pc:sldChg chg="modSp">
        <pc:chgData name="SOLARIO Savanah * ODE" userId="S::solarios@ode.oregon.gov::d31b17fd-6206-447e-a06f-5164b69add87" providerId="AD" clId="Web-{E0570FB5-6DC8-6D03-157E-2C945D01B502}" dt="2022-09-18T21:11:00.192" v="7" actId="20577"/>
        <pc:sldMkLst>
          <pc:docMk/>
          <pc:sldMk cId="984588320" sldId="270"/>
        </pc:sldMkLst>
        <pc:spChg chg="mod">
          <ac:chgData name="SOLARIO Savanah * ODE" userId="S::solarios@ode.oregon.gov::d31b17fd-6206-447e-a06f-5164b69add87" providerId="AD" clId="Web-{E0570FB5-6DC8-6D03-157E-2C945D01B502}" dt="2022-09-18T21:11:00.192" v="7" actId="20577"/>
          <ac:spMkLst>
            <pc:docMk/>
            <pc:sldMk cId="984588320" sldId="270"/>
            <ac:spMk id="3" creationId="{D264BA21-5C3C-2B65-F16E-E9EC785A6480}"/>
          </ac:spMkLst>
        </pc:spChg>
      </pc:sldChg>
      <pc:sldChg chg="addSp delSp modSp add replId">
        <pc:chgData name="SOLARIO Savanah * ODE" userId="S::solarios@ode.oregon.gov::d31b17fd-6206-447e-a06f-5164b69add87" providerId="AD" clId="Web-{E0570FB5-6DC8-6D03-157E-2C945D01B502}" dt="2022-09-18T21:36:41.725" v="96" actId="1076"/>
        <pc:sldMkLst>
          <pc:docMk/>
          <pc:sldMk cId="2429612502" sldId="271"/>
        </pc:sldMkLst>
        <pc:spChg chg="mod">
          <ac:chgData name="SOLARIO Savanah * ODE" userId="S::solarios@ode.oregon.gov::d31b17fd-6206-447e-a06f-5164b69add87" providerId="AD" clId="Web-{E0570FB5-6DC8-6D03-157E-2C945D01B502}" dt="2022-09-18T21:27:26.432" v="66" actId="20577"/>
          <ac:spMkLst>
            <pc:docMk/>
            <pc:sldMk cId="2429612502" sldId="271"/>
            <ac:spMk id="3" creationId="{D264BA21-5C3C-2B65-F16E-E9EC785A6480}"/>
          </ac:spMkLst>
        </pc:spChg>
        <pc:picChg chg="mod">
          <ac:chgData name="SOLARIO Savanah * ODE" userId="S::solarios@ode.oregon.gov::d31b17fd-6206-447e-a06f-5164b69add87" providerId="AD" clId="Web-{E0570FB5-6DC8-6D03-157E-2C945D01B502}" dt="2022-09-18T21:29:17.043" v="70" actId="1076"/>
          <ac:picMkLst>
            <pc:docMk/>
            <pc:sldMk cId="2429612502" sldId="271"/>
            <ac:picMk id="6" creationId="{89C1EEBE-803F-43D1-61EC-BAEFEA4D8156}"/>
          </ac:picMkLst>
        </pc:picChg>
        <pc:picChg chg="add del mod modCrop">
          <ac:chgData name="SOLARIO Savanah * ODE" userId="S::solarios@ode.oregon.gov::d31b17fd-6206-447e-a06f-5164b69add87" providerId="AD" clId="Web-{E0570FB5-6DC8-6D03-157E-2C945D01B502}" dt="2022-09-18T21:32:16.626" v="87"/>
          <ac:picMkLst>
            <pc:docMk/>
            <pc:sldMk cId="2429612502" sldId="271"/>
            <ac:picMk id="7" creationId="{0941060D-2A12-40EA-7488-04F70DEB99E9}"/>
          </ac:picMkLst>
        </pc:picChg>
        <pc:picChg chg="add del mod">
          <ac:chgData name="SOLARIO Savanah * ODE" userId="S::solarios@ode.oregon.gov::d31b17fd-6206-447e-a06f-5164b69add87" providerId="AD" clId="Web-{E0570FB5-6DC8-6D03-157E-2C945D01B502}" dt="2022-09-18T21:32:12.953" v="85"/>
          <ac:picMkLst>
            <pc:docMk/>
            <pc:sldMk cId="2429612502" sldId="271"/>
            <ac:picMk id="8" creationId="{AFCF5C44-015D-CEE8-A67B-5598A5DE45F0}"/>
          </ac:picMkLst>
        </pc:picChg>
        <pc:picChg chg="add mod modCrop">
          <ac:chgData name="SOLARIO Savanah * ODE" userId="S::solarios@ode.oregon.gov::d31b17fd-6206-447e-a06f-5164b69add87" providerId="AD" clId="Web-{E0570FB5-6DC8-6D03-157E-2C945D01B502}" dt="2022-09-18T21:36:41.725" v="96" actId="1076"/>
          <ac:picMkLst>
            <pc:docMk/>
            <pc:sldMk cId="2429612502" sldId="271"/>
            <ac:picMk id="9" creationId="{0495F50B-280D-A08E-6F58-EFABE6B8A200}"/>
          </ac:picMkLst>
        </pc:picChg>
        <pc:picChg chg="del mod modCrop">
          <ac:chgData name="SOLARIO Savanah * ODE" userId="S::solarios@ode.oregon.gov::d31b17fd-6206-447e-a06f-5164b69add87" providerId="AD" clId="Web-{E0570FB5-6DC8-6D03-157E-2C945D01B502}" dt="2022-09-18T21:29:20.731" v="72"/>
          <ac:picMkLst>
            <pc:docMk/>
            <pc:sldMk cId="2429612502" sldId="271"/>
            <ac:picMk id="10" creationId="{826E97B8-B712-532F-2354-0076245429AD}"/>
          </ac:picMkLst>
        </pc:picChg>
      </pc:sldChg>
    </pc:docChg>
  </pc:docChgLst>
  <pc:docChgLst>
    <pc:chgData name="SOLARIO Savanah * ODE" userId="S::solarios@ode.oregon.gov::d31b17fd-6206-447e-a06f-5164b69add87" providerId="AD" clId="Web-{F14AB063-2CA5-2C61-39A8-57BA52223638}"/>
    <pc:docChg chg="modSld">
      <pc:chgData name="SOLARIO Savanah * ODE" userId="S::solarios@ode.oregon.gov::d31b17fd-6206-447e-a06f-5164b69add87" providerId="AD" clId="Web-{F14AB063-2CA5-2C61-39A8-57BA52223638}" dt="2022-09-21T15:21:46.186" v="99" actId="20577"/>
      <pc:docMkLst>
        <pc:docMk/>
      </pc:docMkLst>
      <pc:sldChg chg="delCm modNotes">
        <pc:chgData name="SOLARIO Savanah * ODE" userId="S::solarios@ode.oregon.gov::d31b17fd-6206-447e-a06f-5164b69add87" providerId="AD" clId="Web-{F14AB063-2CA5-2C61-39A8-57BA52223638}" dt="2022-09-21T15:06:50.323" v="7"/>
        <pc:sldMkLst>
          <pc:docMk/>
          <pc:sldMk cId="2901815033" sldId="262"/>
        </pc:sldMkLst>
      </pc:sldChg>
      <pc:sldChg chg="modSp">
        <pc:chgData name="SOLARIO Savanah * ODE" userId="S::solarios@ode.oregon.gov::d31b17fd-6206-447e-a06f-5164b69add87" providerId="AD" clId="Web-{F14AB063-2CA5-2C61-39A8-57BA52223638}" dt="2022-09-21T15:21:46.186" v="99" actId="20577"/>
        <pc:sldMkLst>
          <pc:docMk/>
          <pc:sldMk cId="1204734687" sldId="264"/>
        </pc:sldMkLst>
        <pc:spChg chg="mod">
          <ac:chgData name="SOLARIO Savanah * ODE" userId="S::solarios@ode.oregon.gov::d31b17fd-6206-447e-a06f-5164b69add87" providerId="AD" clId="Web-{F14AB063-2CA5-2C61-39A8-57BA52223638}" dt="2022-09-21T15:21:46.186" v="99" actId="20577"/>
          <ac:spMkLst>
            <pc:docMk/>
            <pc:sldMk cId="1204734687" sldId="264"/>
            <ac:spMk id="3" creationId="{709692E0-D9C0-8936-E5DC-C04DA2AB5C48}"/>
          </ac:spMkLst>
        </pc:spChg>
      </pc:sldChg>
      <pc:sldChg chg="delCm modNotes">
        <pc:chgData name="SOLARIO Savanah * ODE" userId="S::solarios@ode.oregon.gov::d31b17fd-6206-447e-a06f-5164b69add87" providerId="AD" clId="Web-{F14AB063-2CA5-2C61-39A8-57BA52223638}" dt="2022-09-21T15:07:24.152" v="19"/>
        <pc:sldMkLst>
          <pc:docMk/>
          <pc:sldMk cId="1762845758" sldId="267"/>
        </pc:sldMkLst>
      </pc:sldChg>
    </pc:docChg>
  </pc:docChgLst>
  <pc:docChgLst>
    <pc:chgData name="SOLARIO Savanah * ODE" userId="S::solarios@ode.oregon.gov::d31b17fd-6206-447e-a06f-5164b69add87" providerId="AD" clId="Web-{208728E3-C985-9DE5-FC4E-6ED61801E430}"/>
    <pc:docChg chg="mod addSld delSld modSld sldOrd">
      <pc:chgData name="SOLARIO Savanah * ODE" userId="S::solarios@ode.oregon.gov::d31b17fd-6206-447e-a06f-5164b69add87" providerId="AD" clId="Web-{208728E3-C985-9DE5-FC4E-6ED61801E430}" dt="2022-09-15T23:56:44.536" v="1052" actId="20577"/>
      <pc:docMkLst>
        <pc:docMk/>
      </pc:docMkLst>
      <pc:sldChg chg="addSp delSp modSp">
        <pc:chgData name="SOLARIO Savanah * ODE" userId="S::solarios@ode.oregon.gov::d31b17fd-6206-447e-a06f-5164b69add87" providerId="AD" clId="Web-{208728E3-C985-9DE5-FC4E-6ED61801E430}" dt="2022-09-15T23:47:18.580" v="977" actId="1076"/>
        <pc:sldMkLst>
          <pc:docMk/>
          <pc:sldMk cId="819823182" sldId="259"/>
        </pc:sldMkLst>
        <pc:spChg chg="add ord">
          <ac:chgData name="SOLARIO Savanah * ODE" userId="S::solarios@ode.oregon.gov::d31b17fd-6206-447e-a06f-5164b69add87" providerId="AD" clId="Web-{208728E3-C985-9DE5-FC4E-6ED61801E430}" dt="2022-09-15T23:46:05.500" v="972"/>
          <ac:spMkLst>
            <pc:docMk/>
            <pc:sldMk cId="819823182" sldId="259"/>
            <ac:spMk id="19" creationId="{3A02CC90-7BA9-6C83-FD9E-3FD636B7DC70}"/>
          </ac:spMkLst>
        </pc:spChg>
        <pc:spChg chg="del mod">
          <ac:chgData name="SOLARIO Savanah * ODE" userId="S::solarios@ode.oregon.gov::d31b17fd-6206-447e-a06f-5164b69add87" providerId="AD" clId="Web-{208728E3-C985-9DE5-FC4E-6ED61801E430}" dt="2022-09-15T23:45:46.874" v="964"/>
          <ac:spMkLst>
            <pc:docMk/>
            <pc:sldMk cId="819823182" sldId="259"/>
            <ac:spMk id="22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31:22.643" v="841"/>
          <ac:spMkLst>
            <pc:docMk/>
            <pc:sldMk cId="819823182" sldId="259"/>
            <ac:spMk id="23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25:12.553" v="819"/>
          <ac:spMkLst>
            <pc:docMk/>
            <pc:sldMk cId="819823182" sldId="259"/>
            <ac:spMk id="24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25:18.959" v="820"/>
          <ac:spMkLst>
            <pc:docMk/>
            <pc:sldMk cId="819823182" sldId="259"/>
            <ac:spMk id="27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27:15.244" v="835" actId="20577"/>
          <ac:spMkLst>
            <pc:docMk/>
            <pc:sldMk cId="819823182" sldId="259"/>
            <ac:spMk id="30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39:35.002" v="904" actId="20577"/>
          <ac:spMkLst>
            <pc:docMk/>
            <pc:sldMk cId="819823182" sldId="259"/>
            <ac:spMk id="33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27:22.651" v="836" actId="20577"/>
          <ac:spMkLst>
            <pc:docMk/>
            <pc:sldMk cId="819823182" sldId="259"/>
            <ac:spMk id="39" creationId="{00000000-0000-0000-0000-000000000000}"/>
          </ac:spMkLst>
        </pc:spChg>
        <pc:spChg chg="mod topLvl">
          <ac:chgData name="SOLARIO Savanah * ODE" userId="S::solarios@ode.oregon.gov::d31b17fd-6206-447e-a06f-5164b69add87" providerId="AD" clId="Web-{208728E3-C985-9DE5-FC4E-6ED61801E430}" dt="2022-09-15T23:32:30.582" v="852"/>
          <ac:spMkLst>
            <pc:docMk/>
            <pc:sldMk cId="819823182" sldId="259"/>
            <ac:spMk id="45" creationId="{00000000-0000-0000-0000-000000000000}"/>
          </ac:spMkLst>
        </pc:spChg>
        <pc:spChg chg="mod topLvl">
          <ac:chgData name="SOLARIO Savanah * ODE" userId="S::solarios@ode.oregon.gov::d31b17fd-6206-447e-a06f-5164b69add87" providerId="AD" clId="Web-{208728E3-C985-9DE5-FC4E-6ED61801E430}" dt="2022-09-15T23:32:45.161" v="853" actId="1076"/>
          <ac:spMkLst>
            <pc:docMk/>
            <pc:sldMk cId="819823182" sldId="259"/>
            <ac:spMk id="47" creationId="{00000000-0000-0000-0000-000000000000}"/>
          </ac:spMkLst>
        </pc:spChg>
        <pc:grpChg chg="mod">
          <ac:chgData name="SOLARIO Savanah * ODE" userId="S::solarios@ode.oregon.gov::d31b17fd-6206-447e-a06f-5164b69add87" providerId="AD" clId="Web-{208728E3-C985-9DE5-FC4E-6ED61801E430}" dt="2022-09-15T23:47:18.580" v="977" actId="1076"/>
          <ac:grpSpMkLst>
            <pc:docMk/>
            <pc:sldMk cId="819823182" sldId="259"/>
            <ac:grpSpMk id="8" creationId="{A17DCE80-F03B-AA1C-A041-7FE33EF5BAF3}"/>
          </ac:grpSpMkLst>
        </pc:grpChg>
        <pc:grpChg chg="mod topLvl">
          <ac:chgData name="SOLARIO Savanah * ODE" userId="S::solarios@ode.oregon.gov::d31b17fd-6206-447e-a06f-5164b69add87" providerId="AD" clId="Web-{208728E3-C985-9DE5-FC4E-6ED61801E430}" dt="2022-09-15T23:26:38.243" v="833" actId="1076"/>
          <ac:grpSpMkLst>
            <pc:docMk/>
            <pc:sldMk cId="819823182" sldId="259"/>
            <ac:grpSpMk id="9" creationId="{00000000-0000-0000-0000-000000000000}"/>
          </ac:grpSpMkLst>
        </pc:grpChg>
        <pc:grpChg chg="mod topLvl">
          <ac:chgData name="SOLARIO Savanah * ODE" userId="S::solarios@ode.oregon.gov::d31b17fd-6206-447e-a06f-5164b69add87" providerId="AD" clId="Web-{208728E3-C985-9DE5-FC4E-6ED61801E430}" dt="2022-09-15T23:32:30.582" v="852"/>
          <ac:grpSpMkLst>
            <pc:docMk/>
            <pc:sldMk cId="819823182" sldId="259"/>
            <ac:grpSpMk id="10" creationId="{00000000-0000-0000-0000-000000000000}"/>
          </ac:grpSpMkLst>
        </pc:grpChg>
        <pc:grpChg chg="del">
          <ac:chgData name="SOLARIO Savanah * ODE" userId="S::solarios@ode.oregon.gov::d31b17fd-6206-447e-a06f-5164b69add87" providerId="AD" clId="Web-{208728E3-C985-9DE5-FC4E-6ED61801E430}" dt="2022-09-15T23:26:01.695" v="825"/>
          <ac:grpSpMkLst>
            <pc:docMk/>
            <pc:sldMk cId="819823182" sldId="259"/>
            <ac:grpSpMk id="12" creationId="{05C833EB-ABA3-6460-1972-B22C6405F4E9}"/>
          </ac:grpSpMkLst>
        </pc:grpChg>
        <pc:grpChg chg="del mod">
          <ac:chgData name="SOLARIO Savanah * ODE" userId="S::solarios@ode.oregon.gov::d31b17fd-6206-447e-a06f-5164b69add87" providerId="AD" clId="Web-{208728E3-C985-9DE5-FC4E-6ED61801E430}" dt="2022-09-15T23:26:34.493" v="832"/>
          <ac:grpSpMkLst>
            <pc:docMk/>
            <pc:sldMk cId="819823182" sldId="259"/>
            <ac:grpSpMk id="14" creationId="{94F608C5-7D86-E619-C267-24129109E6BF}"/>
          </ac:grpSpMkLst>
        </pc:grpChg>
        <pc:grpChg chg="add del mod">
          <ac:chgData name="SOLARIO Savanah * ODE" userId="S::solarios@ode.oregon.gov::d31b17fd-6206-447e-a06f-5164b69add87" providerId="AD" clId="Web-{208728E3-C985-9DE5-FC4E-6ED61801E430}" dt="2022-09-15T23:32:30.582" v="852"/>
          <ac:grpSpMkLst>
            <pc:docMk/>
            <pc:sldMk cId="819823182" sldId="259"/>
            <ac:grpSpMk id="15" creationId="{D80C3BCF-8B47-16D0-746D-83D24C34C1A6}"/>
          </ac:grpSpMkLst>
        </pc:grpChg>
        <pc:grpChg chg="add">
          <ac:chgData name="SOLARIO Savanah * ODE" userId="S::solarios@ode.oregon.gov::d31b17fd-6206-447e-a06f-5164b69add87" providerId="AD" clId="Web-{208728E3-C985-9DE5-FC4E-6ED61801E430}" dt="2022-09-15T23:26:42.384" v="834"/>
          <ac:grpSpMkLst>
            <pc:docMk/>
            <pc:sldMk cId="819823182" sldId="259"/>
            <ac:grpSpMk id="16" creationId="{1FB0B30F-B7E6-FFAA-E75A-38EC9FC9A3BF}"/>
          </ac:grpSpMkLst>
        </pc:grpChg>
      </pc:sldChg>
      <pc:sldChg chg="addSp delSp modSp addCm">
        <pc:chgData name="SOLARIO Savanah * ODE" userId="S::solarios@ode.oregon.gov::d31b17fd-6206-447e-a06f-5164b69add87" providerId="AD" clId="Web-{208728E3-C985-9DE5-FC4E-6ED61801E430}" dt="2022-09-15T23:21:25.530" v="805" actId="1076"/>
        <pc:sldMkLst>
          <pc:docMk/>
          <pc:sldMk cId="2901815033" sldId="262"/>
        </pc:sldMkLst>
        <pc:spChg chg="mod">
          <ac:chgData name="SOLARIO Savanah * ODE" userId="S::solarios@ode.oregon.gov::d31b17fd-6206-447e-a06f-5164b69add87" providerId="AD" clId="Web-{208728E3-C985-9DE5-FC4E-6ED61801E430}" dt="2022-09-15T23:14:10.765" v="748" actId="20577"/>
          <ac:spMkLst>
            <pc:docMk/>
            <pc:sldMk cId="2901815033" sldId="262"/>
            <ac:spMk id="3" creationId="{9D3A9DF4-1289-4AEF-08C7-FF1AD3608D89}"/>
          </ac:spMkLst>
        </pc:spChg>
        <pc:spChg chg="add mod">
          <ac:chgData name="SOLARIO Savanah * ODE" userId="S::solarios@ode.oregon.gov::d31b17fd-6206-447e-a06f-5164b69add87" providerId="AD" clId="Web-{208728E3-C985-9DE5-FC4E-6ED61801E430}" dt="2022-09-15T23:11:27.604" v="732" actId="1076"/>
          <ac:spMkLst>
            <pc:docMk/>
            <pc:sldMk cId="2901815033" sldId="262"/>
            <ac:spMk id="8" creationId="{40DCDA79-570C-2A77-1CAA-A34518FA8CAB}"/>
          </ac:spMkLst>
        </pc:spChg>
        <pc:spChg chg="add mod">
          <ac:chgData name="SOLARIO Savanah * ODE" userId="S::solarios@ode.oregon.gov::d31b17fd-6206-447e-a06f-5164b69add87" providerId="AD" clId="Web-{208728E3-C985-9DE5-FC4E-6ED61801E430}" dt="2022-09-15T23:21:25.530" v="805" actId="1076"/>
          <ac:spMkLst>
            <pc:docMk/>
            <pc:sldMk cId="2901815033" sldId="262"/>
            <ac:spMk id="10" creationId="{0703B5E8-11DC-9985-A8C1-1BFE7C45CFB4}"/>
          </ac:spMkLst>
        </pc:spChg>
        <pc:spChg chg="add mod">
          <ac:chgData name="SOLARIO Savanah * ODE" userId="S::solarios@ode.oregon.gov::d31b17fd-6206-447e-a06f-5164b69add87" providerId="AD" clId="Web-{208728E3-C985-9DE5-FC4E-6ED61801E430}" dt="2022-09-15T23:12:02.121" v="735" actId="14100"/>
          <ac:spMkLst>
            <pc:docMk/>
            <pc:sldMk cId="2901815033" sldId="262"/>
            <ac:spMk id="12" creationId="{E1CD157C-A231-78FC-B2EB-D215EE3BE022}"/>
          </ac:spMkLst>
        </pc:spChg>
        <pc:graphicFrameChg chg="add mod modGraphic">
          <ac:chgData name="SOLARIO Savanah * ODE" userId="S::solarios@ode.oregon.gov::d31b17fd-6206-447e-a06f-5164b69add87" providerId="AD" clId="Web-{208728E3-C985-9DE5-FC4E-6ED61801E430}" dt="2022-09-15T23:11:41.354" v="733" actId="1076"/>
          <ac:graphicFrameMkLst>
            <pc:docMk/>
            <pc:sldMk cId="2901815033" sldId="262"/>
            <ac:graphicFrameMk id="6" creationId="{A7F747F0-1EB4-DCF3-5EF1-DF8404D3EEE8}"/>
          </ac:graphicFrameMkLst>
        </pc:graphicFrameChg>
        <pc:cxnChg chg="add del mod">
          <ac:chgData name="SOLARIO Savanah * ODE" userId="S::solarios@ode.oregon.gov::d31b17fd-6206-447e-a06f-5164b69add87" providerId="AD" clId="Web-{208728E3-C985-9DE5-FC4E-6ED61801E430}" dt="2022-09-15T23:07:10.924" v="705"/>
          <ac:cxnSpMkLst>
            <pc:docMk/>
            <pc:sldMk cId="2901815033" sldId="262"/>
            <ac:cxnSpMk id="11" creationId="{30E6F1C9-28D3-AFCE-A091-B937B64BB8AC}"/>
          </ac:cxnSpMkLst>
        </pc:cxnChg>
      </pc:sldChg>
      <pc:sldChg chg="modSp del">
        <pc:chgData name="SOLARIO Savanah * ODE" userId="S::solarios@ode.oregon.gov::d31b17fd-6206-447e-a06f-5164b69add87" providerId="AD" clId="Web-{208728E3-C985-9DE5-FC4E-6ED61801E430}" dt="2022-09-15T23:21:38.030" v="806"/>
        <pc:sldMkLst>
          <pc:docMk/>
          <pc:sldMk cId="3967234226" sldId="263"/>
        </pc:sldMkLst>
        <pc:spChg chg="mod">
          <ac:chgData name="SOLARIO Savanah * ODE" userId="S::solarios@ode.oregon.gov::d31b17fd-6206-447e-a06f-5164b69add87" providerId="AD" clId="Web-{208728E3-C985-9DE5-FC4E-6ED61801E430}" dt="2022-09-15T23:15:36.268" v="764" actId="20577"/>
          <ac:spMkLst>
            <pc:docMk/>
            <pc:sldMk cId="3967234226" sldId="263"/>
            <ac:spMk id="3" creationId="{2FCEB979-FEEE-82B8-ABC2-BC33DF039270}"/>
          </ac:spMkLst>
        </pc:spChg>
      </pc:sldChg>
      <pc:sldChg chg="del">
        <pc:chgData name="SOLARIO Savanah * ODE" userId="S::solarios@ode.oregon.gov::d31b17fd-6206-447e-a06f-5164b69add87" providerId="AD" clId="Web-{208728E3-C985-9DE5-FC4E-6ED61801E430}" dt="2022-09-15T23:31:02.345" v="839"/>
        <pc:sldMkLst>
          <pc:docMk/>
          <pc:sldMk cId="3548854043" sldId="266"/>
        </pc:sldMkLst>
      </pc:sldChg>
      <pc:sldChg chg="modSp add replId addCm delCm">
        <pc:chgData name="SOLARIO Savanah * ODE" userId="S::solarios@ode.oregon.gov::d31b17fd-6206-447e-a06f-5164b69add87" providerId="AD" clId="Web-{208728E3-C985-9DE5-FC4E-6ED61801E430}" dt="2022-09-15T23:21:06.060" v="804" actId="1076"/>
        <pc:sldMkLst>
          <pc:docMk/>
          <pc:sldMk cId="1762845758" sldId="267"/>
        </pc:sldMkLst>
        <pc:spChg chg="mod">
          <ac:chgData name="SOLARIO Savanah * ODE" userId="S::solarios@ode.oregon.gov::d31b17fd-6206-447e-a06f-5164b69add87" providerId="AD" clId="Web-{208728E3-C985-9DE5-FC4E-6ED61801E430}" dt="2022-09-15T23:15:59.191" v="767" actId="20577"/>
          <ac:spMkLst>
            <pc:docMk/>
            <pc:sldMk cId="1762845758" sldId="267"/>
            <ac:spMk id="2" creationId="{B9556C06-D74D-825F-4995-F35085324B44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20:09.183" v="795" actId="1076"/>
          <ac:spMkLst>
            <pc:docMk/>
            <pc:sldMk cId="1762845758" sldId="267"/>
            <ac:spMk id="3" creationId="{9D3A9DF4-1289-4AEF-08C7-FF1AD3608D89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19:51.339" v="794" actId="14100"/>
          <ac:spMkLst>
            <pc:docMk/>
            <pc:sldMk cId="1762845758" sldId="267"/>
            <ac:spMk id="8" creationId="{40DCDA79-570C-2A77-1CAA-A34518FA8CAB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21:06.060" v="804" actId="1076"/>
          <ac:spMkLst>
            <pc:docMk/>
            <pc:sldMk cId="1762845758" sldId="267"/>
            <ac:spMk id="10" creationId="{0703B5E8-11DC-9985-A8C1-1BFE7C45CFB4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20:53.841" v="803" actId="1076"/>
          <ac:spMkLst>
            <pc:docMk/>
            <pc:sldMk cId="1762845758" sldId="267"/>
            <ac:spMk id="12" creationId="{E1CD157C-A231-78FC-B2EB-D215EE3BE022}"/>
          </ac:spMkLst>
        </pc:spChg>
        <pc:graphicFrameChg chg="mod modGraphic">
          <ac:chgData name="SOLARIO Savanah * ODE" userId="S::solarios@ode.oregon.gov::d31b17fd-6206-447e-a06f-5164b69add87" providerId="AD" clId="Web-{208728E3-C985-9DE5-FC4E-6ED61801E430}" dt="2022-09-15T23:20:53.825" v="802" actId="1076"/>
          <ac:graphicFrameMkLst>
            <pc:docMk/>
            <pc:sldMk cId="1762845758" sldId="267"/>
            <ac:graphicFrameMk id="6" creationId="{A7F747F0-1EB4-DCF3-5EF1-DF8404D3EEE8}"/>
          </ac:graphicFrameMkLst>
        </pc:graphicFrameChg>
      </pc:sldChg>
      <pc:sldChg chg="add del ord replId">
        <pc:chgData name="SOLARIO Savanah * ODE" userId="S::solarios@ode.oregon.gov::d31b17fd-6206-447e-a06f-5164b69add87" providerId="AD" clId="Web-{208728E3-C985-9DE5-FC4E-6ED61801E430}" dt="2022-09-15T23:33:17.006" v="855"/>
        <pc:sldMkLst>
          <pc:docMk/>
          <pc:sldMk cId="3937947946" sldId="268"/>
        </pc:sldMkLst>
      </pc:sldChg>
      <pc:sldChg chg="addSp delSp modSp add ord replId">
        <pc:chgData name="SOLARIO Savanah * ODE" userId="S::solarios@ode.oregon.gov::d31b17fd-6206-447e-a06f-5164b69add87" providerId="AD" clId="Web-{208728E3-C985-9DE5-FC4E-6ED61801E430}" dt="2022-09-15T23:56:44.536" v="1052" actId="20577"/>
        <pc:sldMkLst>
          <pc:docMk/>
          <pc:sldMk cId="578896229" sldId="269"/>
        </pc:sldMkLst>
        <pc:spChg chg="ord">
          <ac:chgData name="SOLARIO Savanah * ODE" userId="S::solarios@ode.oregon.gov::d31b17fd-6206-447e-a06f-5164b69add87" providerId="AD" clId="Web-{208728E3-C985-9DE5-FC4E-6ED61801E430}" dt="2022-09-15T23:49:48.601" v="1002"/>
          <ac:spMkLst>
            <pc:docMk/>
            <pc:sldMk cId="578896229" sldId="269"/>
            <ac:spMk id="2" creationId="{00000000-0000-0000-0000-000000000000}"/>
          </ac:spMkLst>
        </pc:spChg>
        <pc:spChg chg="ord">
          <ac:chgData name="SOLARIO Savanah * ODE" userId="S::solarios@ode.oregon.gov::d31b17fd-6206-447e-a06f-5164b69add87" providerId="AD" clId="Web-{208728E3-C985-9DE5-FC4E-6ED61801E430}" dt="2022-09-15T23:49:44.882" v="1000"/>
          <ac:spMkLst>
            <pc:docMk/>
            <pc:sldMk cId="578896229" sldId="269"/>
            <ac:spMk id="3" creationId="{00000000-0000-0000-0000-000000000000}"/>
          </ac:spMkLst>
        </pc:spChg>
        <pc:spChg chg="ord">
          <ac:chgData name="SOLARIO Savanah * ODE" userId="S::solarios@ode.oregon.gov::d31b17fd-6206-447e-a06f-5164b69add87" providerId="AD" clId="Web-{208728E3-C985-9DE5-FC4E-6ED61801E430}" dt="2022-09-15T23:50:18.961" v="1005"/>
          <ac:spMkLst>
            <pc:docMk/>
            <pc:sldMk cId="578896229" sldId="269"/>
            <ac:spMk id="11" creationId="{00000000-0000-0000-0000-000000000000}"/>
          </ac:spMkLst>
        </pc:spChg>
        <pc:spChg chg="add mod ord">
          <ac:chgData name="SOLARIO Savanah * ODE" userId="S::solarios@ode.oregon.gov::d31b17fd-6206-447e-a06f-5164b69add87" providerId="AD" clId="Web-{208728E3-C985-9DE5-FC4E-6ED61801E430}" dt="2022-09-15T23:49:56.976" v="1003"/>
          <ac:spMkLst>
            <pc:docMk/>
            <pc:sldMk cId="578896229" sldId="269"/>
            <ac:spMk id="12" creationId="{F760B320-919B-A7D1-0B22-EEED768EEC5E}"/>
          </ac:spMkLst>
        </pc:spChg>
        <pc:spChg chg="ord">
          <ac:chgData name="SOLARIO Savanah * ODE" userId="S::solarios@ode.oregon.gov::d31b17fd-6206-447e-a06f-5164b69add87" providerId="AD" clId="Web-{208728E3-C985-9DE5-FC4E-6ED61801E430}" dt="2022-09-15T23:49:40.866" v="998"/>
          <ac:spMkLst>
            <pc:docMk/>
            <pc:sldMk cId="578896229" sldId="269"/>
            <ac:spMk id="18" creationId="{88BE713F-D249-7D1D-226C-B7A312EE346E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43:36.260" v="953" actId="1076"/>
          <ac:spMkLst>
            <pc:docMk/>
            <pc:sldMk cId="578896229" sldId="269"/>
            <ac:spMk id="22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6:42.270" v="1051" actId="20577"/>
          <ac:spMkLst>
            <pc:docMk/>
            <pc:sldMk cId="578896229" sldId="269"/>
            <ac:spMk id="27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6:36.754" v="1048" actId="20577"/>
          <ac:spMkLst>
            <pc:docMk/>
            <pc:sldMk cId="578896229" sldId="269"/>
            <ac:spMk id="28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6:44.536" v="1052" actId="20577"/>
          <ac:spMkLst>
            <pc:docMk/>
            <pc:sldMk cId="578896229" sldId="269"/>
            <ac:spMk id="30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4:53.595" v="1030" actId="20577"/>
          <ac:spMkLst>
            <pc:docMk/>
            <pc:sldMk cId="578896229" sldId="269"/>
            <ac:spMk id="31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39:23.908" v="898" actId="20577"/>
          <ac:spMkLst>
            <pc:docMk/>
            <pc:sldMk cId="578896229" sldId="269"/>
            <ac:spMk id="33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3:17.310" v="1020"/>
          <ac:spMkLst>
            <pc:docMk/>
            <pc:sldMk cId="578896229" sldId="269"/>
            <ac:spMk id="42" creationId="{83A993E3-B618-3B25-2FBA-526E4957CCE8}"/>
          </ac:spMkLst>
        </pc:spChg>
        <pc:spChg chg="mod topLvl">
          <ac:chgData name="SOLARIO Savanah * ODE" userId="S::solarios@ode.oregon.gov::d31b17fd-6206-447e-a06f-5164b69add87" providerId="AD" clId="Web-{208728E3-C985-9DE5-FC4E-6ED61801E430}" dt="2022-09-15T23:44:12.433" v="958" actId="1076"/>
          <ac:spMkLst>
            <pc:docMk/>
            <pc:sldMk cId="578896229" sldId="269"/>
            <ac:spMk id="44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3:33.077" v="1022"/>
          <ac:spMkLst>
            <pc:docMk/>
            <pc:sldMk cId="578896229" sldId="269"/>
            <ac:spMk id="45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3:46.311" v="1024"/>
          <ac:spMkLst>
            <pc:docMk/>
            <pc:sldMk cId="578896229" sldId="269"/>
            <ac:spMk id="46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3:55.765" v="1026"/>
          <ac:spMkLst>
            <pc:docMk/>
            <pc:sldMk cId="578896229" sldId="269"/>
            <ac:spMk id="47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6:07.550" v="1044" actId="20577"/>
          <ac:spMkLst>
            <pc:docMk/>
            <pc:sldMk cId="578896229" sldId="269"/>
            <ac:spMk id="48" creationId="{DF1A8856-A563-C0E8-31CA-9B87EB4AC12F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4:07.796" v="1028"/>
          <ac:spMkLst>
            <pc:docMk/>
            <pc:sldMk cId="578896229" sldId="269"/>
            <ac:spMk id="49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5:49.706" v="1040" actId="20577"/>
          <ac:spMkLst>
            <pc:docMk/>
            <pc:sldMk cId="578896229" sldId="269"/>
            <ac:spMk id="50" creationId="{5D3AB854-B88A-D16A-A8AD-174554E8F5A9}"/>
          </ac:spMkLst>
        </pc:spChg>
        <pc:spChg chg="mod">
          <ac:chgData name="SOLARIO Savanah * ODE" userId="S::solarios@ode.oregon.gov::d31b17fd-6206-447e-a06f-5164b69add87" providerId="AD" clId="Web-{208728E3-C985-9DE5-FC4E-6ED61801E430}" dt="2022-09-15T23:54:47.813" v="1029" actId="20577"/>
          <ac:spMkLst>
            <pc:docMk/>
            <pc:sldMk cId="578896229" sldId="269"/>
            <ac:spMk id="51" creationId="{26E7F9AF-B985-D7C3-1E78-E418658D8460}"/>
          </ac:spMkLst>
        </pc:spChg>
        <pc:grpChg chg="topLvl">
          <ac:chgData name="SOLARIO Savanah * ODE" userId="S::solarios@ode.oregon.gov::d31b17fd-6206-447e-a06f-5164b69add87" providerId="AD" clId="Web-{208728E3-C985-9DE5-FC4E-6ED61801E430}" dt="2022-09-15T23:43:51.073" v="954"/>
          <ac:grpSpMkLst>
            <pc:docMk/>
            <pc:sldMk cId="578896229" sldId="269"/>
            <ac:grpSpMk id="4" creationId="{00000000-0000-0000-0000-000000000000}"/>
          </ac:grpSpMkLst>
        </pc:grpChg>
        <pc:grpChg chg="del">
          <ac:chgData name="SOLARIO Savanah * ODE" userId="S::solarios@ode.oregon.gov::d31b17fd-6206-447e-a06f-5164b69add87" providerId="AD" clId="Web-{208728E3-C985-9DE5-FC4E-6ED61801E430}" dt="2022-09-15T23:43:51.073" v="954"/>
          <ac:grpSpMkLst>
            <pc:docMk/>
            <pc:sldMk cId="578896229" sldId="269"/>
            <ac:grpSpMk id="8" creationId="{A17DCE80-F03B-AA1C-A041-7FE33EF5BAF3}"/>
          </ac:grpSpMkLst>
        </pc:grpChg>
        <pc:grpChg chg="add del mod">
          <ac:chgData name="SOLARIO Savanah * ODE" userId="S::solarios@ode.oregon.gov::d31b17fd-6206-447e-a06f-5164b69add87" providerId="AD" clId="Web-{208728E3-C985-9DE5-FC4E-6ED61801E430}" dt="2022-09-15T23:48:55.489" v="996"/>
          <ac:grpSpMkLst>
            <pc:docMk/>
            <pc:sldMk cId="578896229" sldId="269"/>
            <ac:grpSpMk id="14" creationId="{734C09A4-4D5F-67AD-8576-5B3B6964F95D}"/>
          </ac:grpSpMkLst>
        </pc:grpChg>
        <pc:grpChg chg="mod modVis">
          <ac:chgData name="SOLARIO Savanah * ODE" userId="S::solarios@ode.oregon.gov::d31b17fd-6206-447e-a06f-5164b69add87" providerId="AD" clId="Web-{208728E3-C985-9DE5-FC4E-6ED61801E430}" dt="2022-09-15T23:48:29.957" v="992"/>
          <ac:grpSpMkLst>
            <pc:docMk/>
            <pc:sldMk cId="578896229" sldId="269"/>
            <ac:grpSpMk id="20" creationId="{49659F11-CA46-6461-7A71-C3B8E42CD650}"/>
          </ac:grpSpMkLst>
        </pc:grpChg>
        <pc:grpChg chg="add del mod ord modVis">
          <ac:chgData name="SOLARIO Savanah * ODE" userId="S::solarios@ode.oregon.gov::d31b17fd-6206-447e-a06f-5164b69add87" providerId="AD" clId="Web-{208728E3-C985-9DE5-FC4E-6ED61801E430}" dt="2022-09-15T23:48:38.145" v="995"/>
          <ac:grpSpMkLst>
            <pc:docMk/>
            <pc:sldMk cId="578896229" sldId="269"/>
            <ac:grpSpMk id="37" creationId="{3218B3C6-B5C7-5B09-A646-86E898E9AB80}"/>
          </ac:grpSpMkLst>
        </pc:grpChg>
        <pc:grpChg chg="add">
          <ac:chgData name="SOLARIO Savanah * ODE" userId="S::solarios@ode.oregon.gov::d31b17fd-6206-447e-a06f-5164b69add87" providerId="AD" clId="Web-{208728E3-C985-9DE5-FC4E-6ED61801E430}" dt="2022-09-15T23:49:01.036" v="997"/>
          <ac:grpSpMkLst>
            <pc:docMk/>
            <pc:sldMk cId="578896229" sldId="269"/>
            <ac:grpSpMk id="52" creationId="{68F7D05D-59F0-A0A1-9798-DB8A565781E6}"/>
          </ac:grpSpMkLst>
        </pc:grpChg>
        <pc:grpChg chg="add del mod">
          <ac:chgData name="SOLARIO Savanah * ODE" userId="S::solarios@ode.oregon.gov::d31b17fd-6206-447e-a06f-5164b69add87" providerId="AD" clId="Web-{208728E3-C985-9DE5-FC4E-6ED61801E430}" dt="2022-09-15T23:51:21.338" v="1008"/>
          <ac:grpSpMkLst>
            <pc:docMk/>
            <pc:sldMk cId="578896229" sldId="269"/>
            <ac:grpSpMk id="59" creationId="{12B6DAEB-E4CF-D151-B999-C6F69D0BFB1E}"/>
          </ac:grpSpMkLst>
        </pc:grpChg>
      </pc:sldChg>
      <pc:sldChg chg="addSp add del">
        <pc:chgData name="SOLARIO Savanah * ODE" userId="S::solarios@ode.oregon.gov::d31b17fd-6206-447e-a06f-5164b69add87" providerId="AD" clId="Web-{208728E3-C985-9DE5-FC4E-6ED61801E430}" dt="2022-09-15T23:51:28.510" v="1009"/>
        <pc:sldMkLst>
          <pc:docMk/>
          <pc:sldMk cId="3039727657" sldId="270"/>
        </pc:sldMkLst>
        <pc:grpChg chg="add">
          <ac:chgData name="SOLARIO Savanah * ODE" userId="S::solarios@ode.oregon.gov::d31b17fd-6206-447e-a06f-5164b69add87" providerId="AD" clId="Web-{208728E3-C985-9DE5-FC4E-6ED61801E430}" dt="2022-09-15T23:42:09.320" v="947"/>
          <ac:grpSpMkLst>
            <pc:docMk/>
            <pc:sldMk cId="3039727657" sldId="270"/>
            <ac:grpSpMk id="12" creationId="{8F8F5AA4-CC51-31EC-2B28-EAC118D3F97E}"/>
          </ac:grpSpMkLst>
        </pc:grpChg>
      </pc:sldChg>
      <pc:sldChg chg="add del replId">
        <pc:chgData name="SOLARIO Savanah * ODE" userId="S::solarios@ode.oregon.gov::d31b17fd-6206-447e-a06f-5164b69add87" providerId="AD" clId="Web-{208728E3-C985-9DE5-FC4E-6ED61801E430}" dt="2022-09-15T23:46:49.892" v="976"/>
        <pc:sldMkLst>
          <pc:docMk/>
          <pc:sldMk cId="3345792437" sldId="271"/>
        </pc:sldMkLst>
      </pc:sldChg>
    </pc:docChg>
  </pc:docChgLst>
  <pc:docChgLst>
    <pc:chgData name="SOLARIO Savanah * ODE" userId="S::solarios@ode.oregon.gov::d31b17fd-6206-447e-a06f-5164b69add87" providerId="AD" clId="Web-{51E565A9-9AF6-DB0C-DB76-0C27BBF52E99}"/>
    <pc:docChg chg="addSld delSld modSld sldOrd addMainMaster">
      <pc:chgData name="SOLARIO Savanah * ODE" userId="S::solarios@ode.oregon.gov::d31b17fd-6206-447e-a06f-5164b69add87" providerId="AD" clId="Web-{51E565A9-9AF6-DB0C-DB76-0C27BBF52E99}" dt="2022-09-13T20:03:52.134" v="447" actId="20577"/>
      <pc:docMkLst>
        <pc:docMk/>
      </pc:docMkLst>
      <pc:sldChg chg="modSp">
        <pc:chgData name="SOLARIO Savanah * ODE" userId="S::solarios@ode.oregon.gov::d31b17fd-6206-447e-a06f-5164b69add87" providerId="AD" clId="Web-{51E565A9-9AF6-DB0C-DB76-0C27BBF52E99}" dt="2022-09-13T18:54:23.953" v="86" actId="20577"/>
        <pc:sldMkLst>
          <pc:docMk/>
          <pc:sldMk cId="3972213208" sldId="256"/>
        </pc:sldMkLst>
        <pc:spChg chg="mod">
          <ac:chgData name="SOLARIO Savanah * ODE" userId="S::solarios@ode.oregon.gov::d31b17fd-6206-447e-a06f-5164b69add87" providerId="AD" clId="Web-{51E565A9-9AF6-DB0C-DB76-0C27BBF52E99}" dt="2022-09-13T18:54:23.953" v="86" actId="20577"/>
          <ac:spMkLst>
            <pc:docMk/>
            <pc:sldMk cId="3972213208" sldId="256"/>
            <ac:spMk id="2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8:54:06.906" v="85" actId="20577"/>
          <ac:spMkLst>
            <pc:docMk/>
            <pc:sldMk cId="3972213208" sldId="256"/>
            <ac:spMk id="3" creationId="{00000000-0000-0000-0000-000000000000}"/>
          </ac:spMkLst>
        </pc:spChg>
      </pc:sldChg>
      <pc:sldChg chg="add del">
        <pc:chgData name="SOLARIO Savanah * ODE" userId="S::solarios@ode.oregon.gov::d31b17fd-6206-447e-a06f-5164b69add87" providerId="AD" clId="Web-{51E565A9-9AF6-DB0C-DB76-0C27BBF52E99}" dt="2022-09-13T19:15:48.756" v="258"/>
        <pc:sldMkLst>
          <pc:docMk/>
          <pc:sldMk cId="4130778587" sldId="257"/>
        </pc:sldMkLst>
      </pc:sldChg>
      <pc:sldChg chg="modSp add del">
        <pc:chgData name="SOLARIO Savanah * ODE" userId="S::solarios@ode.oregon.gov::d31b17fd-6206-447e-a06f-5164b69add87" providerId="AD" clId="Web-{51E565A9-9AF6-DB0C-DB76-0C27BBF52E99}" dt="2022-09-13T18:59:18.790" v="147"/>
        <pc:sldMkLst>
          <pc:docMk/>
          <pc:sldMk cId="133009751" sldId="258"/>
        </pc:sldMkLst>
        <pc:spChg chg="mod">
          <ac:chgData name="SOLARIO Savanah * ODE" userId="S::solarios@ode.oregon.gov::d31b17fd-6206-447e-a06f-5164b69add87" providerId="AD" clId="Web-{51E565A9-9AF6-DB0C-DB76-0C27BBF52E99}" dt="2022-09-13T18:58:20.413" v="135" actId="20577"/>
          <ac:spMkLst>
            <pc:docMk/>
            <pc:sldMk cId="133009751" sldId="258"/>
            <ac:spMk id="3" creationId="{CE243712-3023-4F11-AE38-7D15CC111280}"/>
          </ac:spMkLst>
        </pc:spChg>
      </pc:sldChg>
      <pc:sldChg chg="addSp delSp modSp add ord">
        <pc:chgData name="SOLARIO Savanah * ODE" userId="S::solarios@ode.oregon.gov::d31b17fd-6206-447e-a06f-5164b69add87" providerId="AD" clId="Web-{51E565A9-9AF6-DB0C-DB76-0C27BBF52E99}" dt="2022-09-13T19:36:58.198" v="382" actId="1076"/>
        <pc:sldMkLst>
          <pc:docMk/>
          <pc:sldMk cId="819823182" sldId="259"/>
        </pc:sldMkLst>
        <pc:spChg chg="add mod">
          <ac:chgData name="SOLARIO Savanah * ODE" userId="S::solarios@ode.oregon.gov::d31b17fd-6206-447e-a06f-5164b69add87" providerId="AD" clId="Web-{51E565A9-9AF6-DB0C-DB76-0C27BBF52E99}" dt="2022-09-13T19:36:58.198" v="382" actId="1076"/>
          <ac:spMkLst>
            <pc:docMk/>
            <pc:sldMk cId="819823182" sldId="259"/>
            <ac:spMk id="18" creationId="{88BE713F-D249-7D1D-226C-B7A312EE346E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9:18:33.495" v="296" actId="1076"/>
          <ac:spMkLst>
            <pc:docMk/>
            <pc:sldMk cId="819823182" sldId="259"/>
            <ac:spMk id="22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9:15:40.005" v="257" actId="20577"/>
          <ac:spMkLst>
            <pc:docMk/>
            <pc:sldMk cId="819823182" sldId="259"/>
            <ac:spMk id="25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9:30:06.483" v="357" actId="20577"/>
          <ac:spMkLst>
            <pc:docMk/>
            <pc:sldMk cId="819823182" sldId="259"/>
            <ac:spMk id="27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9:19:52.044" v="310" actId="20577"/>
          <ac:spMkLst>
            <pc:docMk/>
            <pc:sldMk cId="819823182" sldId="259"/>
            <ac:spMk id="28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9:19:20.449" v="308" actId="20577"/>
          <ac:spMkLst>
            <pc:docMk/>
            <pc:sldMk cId="819823182" sldId="259"/>
            <ac:spMk id="30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9:18:07.088" v="284" actId="20577"/>
          <ac:spMkLst>
            <pc:docMk/>
            <pc:sldMk cId="819823182" sldId="259"/>
            <ac:spMk id="31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9:33:54.489" v="364" actId="20577"/>
          <ac:spMkLst>
            <pc:docMk/>
            <pc:sldMk cId="819823182" sldId="259"/>
            <ac:spMk id="33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9:20:28.451" v="317" actId="20577"/>
          <ac:spMkLst>
            <pc:docMk/>
            <pc:sldMk cId="819823182" sldId="259"/>
            <ac:spMk id="34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19:20:00.919" v="313" actId="20577"/>
          <ac:spMkLst>
            <pc:docMk/>
            <pc:sldMk cId="819823182" sldId="259"/>
            <ac:spMk id="40" creationId="{00000000-0000-0000-0000-000000000000}"/>
          </ac:spMkLst>
        </pc:spChg>
        <pc:spChg chg="mod topLvl">
          <ac:chgData name="SOLARIO Savanah * ODE" userId="S::solarios@ode.oregon.gov::d31b17fd-6206-447e-a06f-5164b69add87" providerId="AD" clId="Web-{51E565A9-9AF6-DB0C-DB76-0C27BBF52E99}" dt="2022-09-13T19:12:05.468" v="234"/>
          <ac:spMkLst>
            <pc:docMk/>
            <pc:sldMk cId="819823182" sldId="259"/>
            <ac:spMk id="44" creationId="{00000000-0000-0000-0000-000000000000}"/>
          </ac:spMkLst>
        </pc:spChg>
        <pc:spChg chg="mod topLvl">
          <ac:chgData name="SOLARIO Savanah * ODE" userId="S::solarios@ode.oregon.gov::d31b17fd-6206-447e-a06f-5164b69add87" providerId="AD" clId="Web-{51E565A9-9AF6-DB0C-DB76-0C27BBF52E99}" dt="2022-09-13T19:12:10.812" v="235"/>
          <ac:spMkLst>
            <pc:docMk/>
            <pc:sldMk cId="819823182" sldId="259"/>
            <ac:spMk id="45" creationId="{00000000-0000-0000-0000-000000000000}"/>
          </ac:spMkLst>
        </pc:spChg>
        <pc:spChg chg="mod topLvl">
          <ac:chgData name="SOLARIO Savanah * ODE" userId="S::solarios@ode.oregon.gov::d31b17fd-6206-447e-a06f-5164b69add87" providerId="AD" clId="Web-{51E565A9-9AF6-DB0C-DB76-0C27BBF52E99}" dt="2022-09-13T19:12:02.452" v="233"/>
          <ac:spMkLst>
            <pc:docMk/>
            <pc:sldMk cId="819823182" sldId="259"/>
            <ac:spMk id="46" creationId="{00000000-0000-0000-0000-000000000000}"/>
          </ac:spMkLst>
        </pc:spChg>
        <pc:spChg chg="mod topLvl">
          <ac:chgData name="SOLARIO Savanah * ODE" userId="S::solarios@ode.oregon.gov::d31b17fd-6206-447e-a06f-5164b69add87" providerId="AD" clId="Web-{51E565A9-9AF6-DB0C-DB76-0C27BBF52E99}" dt="2022-09-13T19:11:57.343" v="231"/>
          <ac:spMkLst>
            <pc:docMk/>
            <pc:sldMk cId="819823182" sldId="259"/>
            <ac:spMk id="47" creationId="{00000000-0000-0000-0000-000000000000}"/>
          </ac:spMkLst>
        </pc:spChg>
        <pc:spChg chg="mod topLvl">
          <ac:chgData name="SOLARIO Savanah * ODE" userId="S::solarios@ode.oregon.gov::d31b17fd-6206-447e-a06f-5164b69add87" providerId="AD" clId="Web-{51E565A9-9AF6-DB0C-DB76-0C27BBF52E99}" dt="2022-09-13T19:11:54.671" v="230"/>
          <ac:spMkLst>
            <pc:docMk/>
            <pc:sldMk cId="819823182" sldId="259"/>
            <ac:spMk id="49" creationId="{00000000-0000-0000-0000-000000000000}"/>
          </ac:spMkLst>
        </pc:spChg>
        <pc:grpChg chg="mod topLvl">
          <ac:chgData name="SOLARIO Savanah * ODE" userId="S::solarios@ode.oregon.gov::d31b17fd-6206-447e-a06f-5164b69add87" providerId="AD" clId="Web-{51E565A9-9AF6-DB0C-DB76-0C27BBF52E99}" dt="2022-09-13T19:12:05.468" v="234"/>
          <ac:grpSpMkLst>
            <pc:docMk/>
            <pc:sldMk cId="819823182" sldId="259"/>
            <ac:grpSpMk id="4" creationId="{00000000-0000-0000-0000-000000000000}"/>
          </ac:grpSpMkLst>
        </pc:grpChg>
        <pc:grpChg chg="mod topLvl">
          <ac:chgData name="SOLARIO Savanah * ODE" userId="S::solarios@ode.oregon.gov::d31b17fd-6206-447e-a06f-5164b69add87" providerId="AD" clId="Web-{51E565A9-9AF6-DB0C-DB76-0C27BBF52E99}" dt="2022-09-13T19:12:02.452" v="233"/>
          <ac:grpSpMkLst>
            <pc:docMk/>
            <pc:sldMk cId="819823182" sldId="259"/>
            <ac:grpSpMk id="5" creationId="{00000000-0000-0000-0000-000000000000}"/>
          </ac:grpSpMkLst>
        </pc:grpChg>
        <pc:grpChg chg="mod topLvl">
          <ac:chgData name="SOLARIO Savanah * ODE" userId="S::solarios@ode.oregon.gov::d31b17fd-6206-447e-a06f-5164b69add87" providerId="AD" clId="Web-{51E565A9-9AF6-DB0C-DB76-0C27BBF52E99}" dt="2022-09-13T19:11:54.671" v="230"/>
          <ac:grpSpMkLst>
            <pc:docMk/>
            <pc:sldMk cId="819823182" sldId="259"/>
            <ac:grpSpMk id="6" creationId="{00000000-0000-0000-0000-000000000000}"/>
          </ac:grpSpMkLst>
        </pc:grpChg>
        <pc:grpChg chg="add del mod topLvl">
          <ac:chgData name="SOLARIO Savanah * ODE" userId="S::solarios@ode.oregon.gov::d31b17fd-6206-447e-a06f-5164b69add87" providerId="AD" clId="Web-{51E565A9-9AF6-DB0C-DB76-0C27BBF52E99}" dt="2022-09-13T19:18:33.495" v="293" actId="1076"/>
          <ac:grpSpMkLst>
            <pc:docMk/>
            <pc:sldMk cId="819823182" sldId="259"/>
            <ac:grpSpMk id="7" creationId="{3B921187-0BFA-CC11-6394-077D65DF0903}"/>
          </ac:grpSpMkLst>
        </pc:grpChg>
        <pc:grpChg chg="add del mod topLvl">
          <ac:chgData name="SOLARIO Savanah * ODE" userId="S::solarios@ode.oregon.gov::d31b17fd-6206-447e-a06f-5164b69add87" providerId="AD" clId="Web-{51E565A9-9AF6-DB0C-DB76-0C27BBF52E99}" dt="2022-09-13T19:18:33.495" v="294" actId="1076"/>
          <ac:grpSpMkLst>
            <pc:docMk/>
            <pc:sldMk cId="819823182" sldId="259"/>
            <ac:grpSpMk id="8" creationId="{A17DCE80-F03B-AA1C-A041-7FE33EF5BAF3}"/>
          </ac:grpSpMkLst>
        </pc:grpChg>
        <pc:grpChg chg="mod topLvl">
          <ac:chgData name="SOLARIO Savanah * ODE" userId="S::solarios@ode.oregon.gov::d31b17fd-6206-447e-a06f-5164b69add87" providerId="AD" clId="Web-{51E565A9-9AF6-DB0C-DB76-0C27BBF52E99}" dt="2022-09-13T19:11:57.343" v="231"/>
          <ac:grpSpMkLst>
            <pc:docMk/>
            <pc:sldMk cId="819823182" sldId="259"/>
            <ac:grpSpMk id="9" creationId="{00000000-0000-0000-0000-000000000000}"/>
          </ac:grpSpMkLst>
        </pc:grpChg>
        <pc:grpChg chg="mod topLvl">
          <ac:chgData name="SOLARIO Savanah * ODE" userId="S::solarios@ode.oregon.gov::d31b17fd-6206-447e-a06f-5164b69add87" providerId="AD" clId="Web-{51E565A9-9AF6-DB0C-DB76-0C27BBF52E99}" dt="2022-09-13T19:12:10.812" v="235"/>
          <ac:grpSpMkLst>
            <pc:docMk/>
            <pc:sldMk cId="819823182" sldId="259"/>
            <ac:grpSpMk id="10" creationId="{00000000-0000-0000-0000-000000000000}"/>
          </ac:grpSpMkLst>
        </pc:grpChg>
        <pc:grpChg chg="add del mod">
          <ac:chgData name="SOLARIO Savanah * ODE" userId="S::solarios@ode.oregon.gov::d31b17fd-6206-447e-a06f-5164b69add87" providerId="AD" clId="Web-{51E565A9-9AF6-DB0C-DB76-0C27BBF52E99}" dt="2022-09-13T19:18:33.495" v="291" actId="1076"/>
          <ac:grpSpMkLst>
            <pc:docMk/>
            <pc:sldMk cId="819823182" sldId="259"/>
            <ac:grpSpMk id="12" creationId="{05C833EB-ABA3-6460-1972-B22C6405F4E9}"/>
          </ac:grpSpMkLst>
        </pc:grpChg>
        <pc:grpChg chg="add del mod topLvl">
          <ac:chgData name="SOLARIO Savanah * ODE" userId="S::solarios@ode.oregon.gov::d31b17fd-6206-447e-a06f-5164b69add87" providerId="AD" clId="Web-{51E565A9-9AF6-DB0C-DB76-0C27BBF52E99}" dt="2022-09-13T19:18:33.495" v="292" actId="1076"/>
          <ac:grpSpMkLst>
            <pc:docMk/>
            <pc:sldMk cId="819823182" sldId="259"/>
            <ac:grpSpMk id="13" creationId="{D4E573C2-C7E3-7BDA-F904-87348C707C10}"/>
          </ac:grpSpMkLst>
        </pc:grpChg>
        <pc:grpChg chg="add del mod">
          <ac:chgData name="SOLARIO Savanah * ODE" userId="S::solarios@ode.oregon.gov::d31b17fd-6206-447e-a06f-5164b69add87" providerId="AD" clId="Web-{51E565A9-9AF6-DB0C-DB76-0C27BBF52E99}" dt="2022-09-13T19:18:33.495" v="295" actId="1076"/>
          <ac:grpSpMkLst>
            <pc:docMk/>
            <pc:sldMk cId="819823182" sldId="259"/>
            <ac:grpSpMk id="14" creationId="{94F608C5-7D86-E619-C267-24129109E6BF}"/>
          </ac:grpSpMkLst>
        </pc:grpChg>
        <pc:grpChg chg="add del mod">
          <ac:chgData name="SOLARIO Savanah * ODE" userId="S::solarios@ode.oregon.gov::d31b17fd-6206-447e-a06f-5164b69add87" providerId="AD" clId="Web-{51E565A9-9AF6-DB0C-DB76-0C27BBF52E99}" dt="2022-09-13T19:08:26.118" v="199"/>
          <ac:grpSpMkLst>
            <pc:docMk/>
            <pc:sldMk cId="819823182" sldId="259"/>
            <ac:grpSpMk id="15" creationId="{B1AB0A69-2D16-3345-9665-4FD46B1F9F56}"/>
          </ac:grpSpMkLst>
        </pc:grpChg>
        <pc:cxnChg chg="add del">
          <ac:chgData name="SOLARIO Savanah * ODE" userId="S::solarios@ode.oregon.gov::d31b17fd-6206-447e-a06f-5164b69add87" providerId="AD" clId="Web-{51E565A9-9AF6-DB0C-DB76-0C27BBF52E99}" dt="2022-09-13T19:13:07.813" v="240"/>
          <ac:cxnSpMkLst>
            <pc:docMk/>
            <pc:sldMk cId="819823182" sldId="259"/>
            <ac:cxnSpMk id="16" creationId="{38EF7983-4884-87D1-2205-76EB4DC264AF}"/>
          </ac:cxnSpMkLst>
        </pc:cxnChg>
        <pc:cxnChg chg="add del mod">
          <ac:chgData name="SOLARIO Savanah * ODE" userId="S::solarios@ode.oregon.gov::d31b17fd-6206-447e-a06f-5164b69add87" providerId="AD" clId="Web-{51E565A9-9AF6-DB0C-DB76-0C27BBF52E99}" dt="2022-09-13T19:15:11.208" v="252"/>
          <ac:cxnSpMkLst>
            <pc:docMk/>
            <pc:sldMk cId="819823182" sldId="259"/>
            <ac:cxnSpMk id="17" creationId="{5B85AB62-5448-882D-322E-411BFBB6B30C}"/>
          </ac:cxnSpMkLst>
        </pc:cxnChg>
      </pc:sldChg>
      <pc:sldChg chg="modSp add mod modClrScheme chgLayout">
        <pc:chgData name="SOLARIO Savanah * ODE" userId="S::solarios@ode.oregon.gov::d31b17fd-6206-447e-a06f-5164b69add87" providerId="AD" clId="Web-{51E565A9-9AF6-DB0C-DB76-0C27BBF52E99}" dt="2022-09-13T19:01:16.653" v="157" actId="20577"/>
        <pc:sldMkLst>
          <pc:docMk/>
          <pc:sldMk cId="4225782610" sldId="260"/>
        </pc:sldMkLst>
        <pc:spChg chg="mod ord">
          <ac:chgData name="SOLARIO Savanah * ODE" userId="S::solarios@ode.oregon.gov::d31b17fd-6206-447e-a06f-5164b69add87" providerId="AD" clId="Web-{51E565A9-9AF6-DB0C-DB76-0C27BBF52E99}" dt="2022-09-13T18:57:32.209" v="129"/>
          <ac:spMkLst>
            <pc:docMk/>
            <pc:sldMk cId="4225782610" sldId="260"/>
            <ac:spMk id="3" creationId="{00000000-0000-0000-0000-000000000000}"/>
          </ac:spMkLst>
        </pc:spChg>
        <pc:spChg chg="mod ord">
          <ac:chgData name="SOLARIO Savanah * ODE" userId="S::solarios@ode.oregon.gov::d31b17fd-6206-447e-a06f-5164b69add87" providerId="AD" clId="Web-{51E565A9-9AF6-DB0C-DB76-0C27BBF52E99}" dt="2022-09-13T18:57:32.209" v="129"/>
          <ac:spMkLst>
            <pc:docMk/>
            <pc:sldMk cId="4225782610" sldId="260"/>
            <ac:spMk id="4" creationId="{00000000-0000-0000-0000-000000000000}"/>
          </ac:spMkLst>
        </pc:spChg>
        <pc:spChg chg="mod ord">
          <ac:chgData name="SOLARIO Savanah * ODE" userId="S::solarios@ode.oregon.gov::d31b17fd-6206-447e-a06f-5164b69add87" providerId="AD" clId="Web-{51E565A9-9AF6-DB0C-DB76-0C27BBF52E99}" dt="2022-09-13T18:57:47.616" v="131" actId="20577"/>
          <ac:spMkLst>
            <pc:docMk/>
            <pc:sldMk cId="4225782610" sldId="260"/>
            <ac:spMk id="5" creationId="{00000000-0000-0000-0000-000000000000}"/>
          </ac:spMkLst>
        </pc:spChg>
        <pc:spChg chg="mod ord">
          <ac:chgData name="SOLARIO Savanah * ODE" userId="S::solarios@ode.oregon.gov::d31b17fd-6206-447e-a06f-5164b69add87" providerId="AD" clId="Web-{51E565A9-9AF6-DB0C-DB76-0C27BBF52E99}" dt="2022-09-13T19:01:16.653" v="157" actId="20577"/>
          <ac:spMkLst>
            <pc:docMk/>
            <pc:sldMk cId="4225782610" sldId="260"/>
            <ac:spMk id="6" creationId="{00000000-0000-0000-0000-000000000000}"/>
          </ac:spMkLst>
        </pc:spChg>
      </pc:sldChg>
      <pc:sldChg chg="addSp delSp modSp new">
        <pc:chgData name="SOLARIO Savanah * ODE" userId="S::solarios@ode.oregon.gov::d31b17fd-6206-447e-a06f-5164b69add87" providerId="AD" clId="Web-{51E565A9-9AF6-DB0C-DB76-0C27BBF52E99}" dt="2022-09-13T19:42:59.114" v="393"/>
        <pc:sldMkLst>
          <pc:docMk/>
          <pc:sldMk cId="4086405154" sldId="261"/>
        </pc:sldMkLst>
        <pc:spChg chg="mod">
          <ac:chgData name="SOLARIO Savanah * ODE" userId="S::solarios@ode.oregon.gov::d31b17fd-6206-447e-a06f-5164b69add87" providerId="AD" clId="Web-{51E565A9-9AF6-DB0C-DB76-0C27BBF52E99}" dt="2022-09-13T19:42:15.566" v="386" actId="20577"/>
          <ac:spMkLst>
            <pc:docMk/>
            <pc:sldMk cId="4086405154" sldId="261"/>
            <ac:spMk id="2" creationId="{B7622CDD-AC8E-876F-8DF6-61A4CD864B02}"/>
          </ac:spMkLst>
        </pc:spChg>
        <pc:spChg chg="del">
          <ac:chgData name="SOLARIO Savanah * ODE" userId="S::solarios@ode.oregon.gov::d31b17fd-6206-447e-a06f-5164b69add87" providerId="AD" clId="Web-{51E565A9-9AF6-DB0C-DB76-0C27BBF52E99}" dt="2022-09-13T19:42:36.551" v="387"/>
          <ac:spMkLst>
            <pc:docMk/>
            <pc:sldMk cId="4086405154" sldId="261"/>
            <ac:spMk id="3" creationId="{3749156B-41BB-93EE-BBAE-41A04AD19340}"/>
          </ac:spMkLst>
        </pc:spChg>
        <pc:spChg chg="add mod">
          <ac:chgData name="SOLARIO Savanah * ODE" userId="S::solarios@ode.oregon.gov::d31b17fd-6206-447e-a06f-5164b69add87" providerId="AD" clId="Web-{51E565A9-9AF6-DB0C-DB76-0C27BBF52E99}" dt="2022-09-13T19:42:59.114" v="393"/>
          <ac:spMkLst>
            <pc:docMk/>
            <pc:sldMk cId="4086405154" sldId="261"/>
            <ac:spMk id="9" creationId="{94A8761E-9636-BC2D-8FC0-4390EA156DA3}"/>
          </ac:spMkLst>
        </pc:spChg>
        <pc:graphicFrameChg chg="add del mod ord modGraphic">
          <ac:chgData name="SOLARIO Savanah * ODE" userId="S::solarios@ode.oregon.gov::d31b17fd-6206-447e-a06f-5164b69add87" providerId="AD" clId="Web-{51E565A9-9AF6-DB0C-DB76-0C27BBF52E99}" dt="2022-09-13T19:42:59.114" v="393"/>
          <ac:graphicFrameMkLst>
            <pc:docMk/>
            <pc:sldMk cId="4086405154" sldId="261"/>
            <ac:graphicFrameMk id="7" creationId="{C932F253-0D79-4083-F6BB-C5C6831C1041}"/>
          </ac:graphicFrameMkLst>
        </pc:graphicFrameChg>
      </pc:sldChg>
      <pc:sldChg chg="modSp new">
        <pc:chgData name="SOLARIO Savanah * ODE" userId="S::solarios@ode.oregon.gov::d31b17fd-6206-447e-a06f-5164b69add87" providerId="AD" clId="Web-{51E565A9-9AF6-DB0C-DB76-0C27BBF52E99}" dt="2022-09-13T20:01:41.146" v="434" actId="20577"/>
        <pc:sldMkLst>
          <pc:docMk/>
          <pc:sldMk cId="2901815033" sldId="262"/>
        </pc:sldMkLst>
        <pc:spChg chg="mod">
          <ac:chgData name="SOLARIO Savanah * ODE" userId="S::solarios@ode.oregon.gov::d31b17fd-6206-447e-a06f-5164b69add87" providerId="AD" clId="Web-{51E565A9-9AF6-DB0C-DB76-0C27BBF52E99}" dt="2022-09-13T19:45:43.947" v="404" actId="20577"/>
          <ac:spMkLst>
            <pc:docMk/>
            <pc:sldMk cId="2901815033" sldId="262"/>
            <ac:spMk id="2" creationId="{B9556C06-D74D-825F-4995-F35085324B44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20:01:41.146" v="434" actId="20577"/>
          <ac:spMkLst>
            <pc:docMk/>
            <pc:sldMk cId="2901815033" sldId="262"/>
            <ac:spMk id="3" creationId="{9D3A9DF4-1289-4AEF-08C7-FF1AD3608D89}"/>
          </ac:spMkLst>
        </pc:spChg>
      </pc:sldChg>
      <pc:sldChg chg="modSp new">
        <pc:chgData name="SOLARIO Savanah * ODE" userId="S::solarios@ode.oregon.gov::d31b17fd-6206-447e-a06f-5164b69add87" providerId="AD" clId="Web-{51E565A9-9AF6-DB0C-DB76-0C27BBF52E99}" dt="2022-09-13T20:03:52.134" v="447" actId="20577"/>
        <pc:sldMkLst>
          <pc:docMk/>
          <pc:sldMk cId="3967234226" sldId="263"/>
        </pc:sldMkLst>
        <pc:spChg chg="mod">
          <ac:chgData name="SOLARIO Savanah * ODE" userId="S::solarios@ode.oregon.gov::d31b17fd-6206-447e-a06f-5164b69add87" providerId="AD" clId="Web-{51E565A9-9AF6-DB0C-DB76-0C27BBF52E99}" dt="2022-09-13T19:45:52.666" v="409" actId="20577"/>
          <ac:spMkLst>
            <pc:docMk/>
            <pc:sldMk cId="3967234226" sldId="263"/>
            <ac:spMk id="2" creationId="{E18E8846-086F-408C-E727-5CE96CF4E26C}"/>
          </ac:spMkLst>
        </pc:spChg>
        <pc:spChg chg="mod">
          <ac:chgData name="SOLARIO Savanah * ODE" userId="S::solarios@ode.oregon.gov::d31b17fd-6206-447e-a06f-5164b69add87" providerId="AD" clId="Web-{51E565A9-9AF6-DB0C-DB76-0C27BBF52E99}" dt="2022-09-13T20:03:52.134" v="447" actId="20577"/>
          <ac:spMkLst>
            <pc:docMk/>
            <pc:sldMk cId="3967234226" sldId="263"/>
            <ac:spMk id="3" creationId="{2FCEB979-FEEE-82B8-ABC2-BC33DF039270}"/>
          </ac:spMkLst>
        </pc:spChg>
      </pc:sldChg>
      <pc:sldChg chg="modSp new">
        <pc:chgData name="SOLARIO Savanah * ODE" userId="S::solarios@ode.oregon.gov::d31b17fd-6206-447e-a06f-5164b69add87" providerId="AD" clId="Web-{51E565A9-9AF6-DB0C-DB76-0C27BBF52E99}" dt="2022-09-13T19:46:05.463" v="417" actId="20577"/>
        <pc:sldMkLst>
          <pc:docMk/>
          <pc:sldMk cId="1204734687" sldId="264"/>
        </pc:sldMkLst>
        <pc:spChg chg="mod">
          <ac:chgData name="SOLARIO Savanah * ODE" userId="S::solarios@ode.oregon.gov::d31b17fd-6206-447e-a06f-5164b69add87" providerId="AD" clId="Web-{51E565A9-9AF6-DB0C-DB76-0C27BBF52E99}" dt="2022-09-13T19:46:05.463" v="417" actId="20577"/>
          <ac:spMkLst>
            <pc:docMk/>
            <pc:sldMk cId="1204734687" sldId="264"/>
            <ac:spMk id="2" creationId="{330B2793-F53B-BD16-FDC3-91C87A063996}"/>
          </ac:spMkLst>
        </pc:spChg>
      </pc:sldChg>
      <pc:sldChg chg="modSp new">
        <pc:chgData name="SOLARIO Savanah * ODE" userId="S::solarios@ode.oregon.gov::d31b17fd-6206-447e-a06f-5164b69add87" providerId="AD" clId="Web-{51E565A9-9AF6-DB0C-DB76-0C27BBF52E99}" dt="2022-09-13T19:46:19.386" v="419" actId="20577"/>
        <pc:sldMkLst>
          <pc:docMk/>
          <pc:sldMk cId="414737281" sldId="265"/>
        </pc:sldMkLst>
        <pc:spChg chg="mod">
          <ac:chgData name="SOLARIO Savanah * ODE" userId="S::solarios@ode.oregon.gov::d31b17fd-6206-447e-a06f-5164b69add87" providerId="AD" clId="Web-{51E565A9-9AF6-DB0C-DB76-0C27BBF52E99}" dt="2022-09-13T19:46:19.386" v="419" actId="20577"/>
          <ac:spMkLst>
            <pc:docMk/>
            <pc:sldMk cId="414737281" sldId="265"/>
            <ac:spMk id="2" creationId="{E3A36981-0EFB-7D3C-2EBA-88560E8D2274}"/>
          </ac:spMkLst>
        </pc:spChg>
      </pc:sldChg>
      <pc:sldChg chg="modSp add ord replId">
        <pc:chgData name="SOLARIO Savanah * ODE" userId="S::solarios@ode.oregon.gov::d31b17fd-6206-447e-a06f-5164b69add87" providerId="AD" clId="Web-{51E565A9-9AF6-DB0C-DB76-0C27BBF52E99}" dt="2022-09-13T19:46:28.136" v="420" actId="20577"/>
        <pc:sldMkLst>
          <pc:docMk/>
          <pc:sldMk cId="3548854043" sldId="266"/>
        </pc:sldMkLst>
        <pc:spChg chg="mod">
          <ac:chgData name="SOLARIO Savanah * ODE" userId="S::solarios@ode.oregon.gov::d31b17fd-6206-447e-a06f-5164b69add87" providerId="AD" clId="Web-{51E565A9-9AF6-DB0C-DB76-0C27BBF52E99}" dt="2022-09-13T19:46:28.136" v="420" actId="20577"/>
          <ac:spMkLst>
            <pc:docMk/>
            <pc:sldMk cId="3548854043" sldId="266"/>
            <ac:spMk id="11" creationId="{00000000-0000-0000-0000-000000000000}"/>
          </ac:spMkLst>
        </pc:spChg>
      </pc:sldChg>
      <pc:sldMasterChg chg="add addSldLayout">
        <pc:chgData name="SOLARIO Savanah * ODE" userId="S::solarios@ode.oregon.gov::d31b17fd-6206-447e-a06f-5164b69add87" providerId="AD" clId="Web-{51E565A9-9AF6-DB0C-DB76-0C27BBF52E99}" dt="2022-09-13T18:46:15.721" v="28"/>
        <pc:sldMasterMkLst>
          <pc:docMk/>
          <pc:sldMasterMk cId="1075416471" sldId="2147483827"/>
        </pc:sldMasterMkLst>
        <pc:sldLayoutChg chg="add">
          <pc:chgData name="SOLARIO Savanah * ODE" userId="S::solarios@ode.oregon.gov::d31b17fd-6206-447e-a06f-5164b69add87" providerId="AD" clId="Web-{51E565A9-9AF6-DB0C-DB76-0C27BBF52E99}" dt="2022-09-13T18:46:15.721" v="28"/>
          <pc:sldLayoutMkLst>
            <pc:docMk/>
            <pc:sldMasterMk cId="1075416471" sldId="2147483827"/>
            <pc:sldLayoutMk cId="2528539515" sldId="2147483828"/>
          </pc:sldLayoutMkLst>
        </pc:sldLayoutChg>
      </pc:sldMasterChg>
      <pc:sldMasterChg chg="add addSldLayout">
        <pc:chgData name="SOLARIO Savanah * ODE" userId="S::solarios@ode.oregon.gov::d31b17fd-6206-447e-a06f-5164b69add87" providerId="AD" clId="Web-{51E565A9-9AF6-DB0C-DB76-0C27BBF52E99}" dt="2022-09-13T18:49:08.366" v="29"/>
        <pc:sldMasterMkLst>
          <pc:docMk/>
          <pc:sldMasterMk cId="1075416471" sldId="2147483829"/>
        </pc:sldMasterMkLst>
        <pc:sldLayoutChg chg="add">
          <pc:chgData name="SOLARIO Savanah * ODE" userId="S::solarios@ode.oregon.gov::d31b17fd-6206-447e-a06f-5164b69add87" providerId="AD" clId="Web-{51E565A9-9AF6-DB0C-DB76-0C27BBF52E99}" dt="2022-09-13T18:49:08.366" v="29"/>
          <pc:sldLayoutMkLst>
            <pc:docMk/>
            <pc:sldMasterMk cId="1075416471" sldId="2147483829"/>
            <pc:sldLayoutMk cId="1633861697" sldId="2147483830"/>
          </pc:sldLayoutMkLst>
        </pc:sldLayoutChg>
      </pc:sldMasterChg>
      <pc:sldMasterChg chg="add addSldLayout">
        <pc:chgData name="SOLARIO Savanah * ODE" userId="S::solarios@ode.oregon.gov::d31b17fd-6206-447e-a06f-5164b69add87" providerId="AD" clId="Web-{51E565A9-9AF6-DB0C-DB76-0C27BBF52E99}" dt="2022-09-13T18:57:18.974" v="128"/>
        <pc:sldMasterMkLst>
          <pc:docMk/>
          <pc:sldMasterMk cId="3184397434" sldId="2147483831"/>
        </pc:sldMasterMkLst>
        <pc:sldLayoutChg chg="add">
          <pc:chgData name="SOLARIO Savanah * ODE" userId="S::solarios@ode.oregon.gov::d31b17fd-6206-447e-a06f-5164b69add87" providerId="AD" clId="Web-{51E565A9-9AF6-DB0C-DB76-0C27BBF52E99}" dt="2022-09-13T18:57:18.974" v="128"/>
          <pc:sldLayoutMkLst>
            <pc:docMk/>
            <pc:sldMasterMk cId="3184397434" sldId="2147483831"/>
            <pc:sldLayoutMk cId="29841323" sldId="2147483832"/>
          </pc:sldLayoutMkLst>
        </pc:sldLayoutChg>
      </pc:sldMasterChg>
    </pc:docChg>
  </pc:docChgLst>
  <pc:docChgLst>
    <pc:chgData name="ELLIOTT Michael S * ODE" userId="S::elliottm@ode.oregon.gov::4d7296f3-9c68-48a2-807f-65d4a29672ad" providerId="AD" clId="Web-{0F79EF4A-EEAA-F0B9-3394-E9D6DA4307DD}"/>
    <pc:docChg chg="modSld">
      <pc:chgData name="ELLIOTT Michael S * ODE" userId="S::elliottm@ode.oregon.gov::4d7296f3-9c68-48a2-807f-65d4a29672ad" providerId="AD" clId="Web-{0F79EF4A-EEAA-F0B9-3394-E9D6DA4307DD}" dt="2022-09-21T16:50:58.233" v="173" actId="20577"/>
      <pc:docMkLst>
        <pc:docMk/>
      </pc:docMkLst>
      <pc:sldChg chg="modSp">
        <pc:chgData name="ELLIOTT Michael S * ODE" userId="S::elliottm@ode.oregon.gov::4d7296f3-9c68-48a2-807f-65d4a29672ad" providerId="AD" clId="Web-{0F79EF4A-EEAA-F0B9-3394-E9D6DA4307DD}" dt="2022-09-21T16:50:58.233" v="173" actId="20577"/>
        <pc:sldMkLst>
          <pc:docMk/>
          <pc:sldMk cId="1204734687" sldId="264"/>
        </pc:sldMkLst>
        <pc:spChg chg="mod">
          <ac:chgData name="ELLIOTT Michael S * ODE" userId="S::elliottm@ode.oregon.gov::4d7296f3-9c68-48a2-807f-65d4a29672ad" providerId="AD" clId="Web-{0F79EF4A-EEAA-F0B9-3394-E9D6DA4307DD}" dt="2022-09-21T16:50:58.233" v="173" actId="20577"/>
          <ac:spMkLst>
            <pc:docMk/>
            <pc:sldMk cId="1204734687" sldId="264"/>
            <ac:spMk id="3" creationId="{709692E0-D9C0-8936-E5DC-C04DA2AB5C48}"/>
          </ac:spMkLst>
        </pc:spChg>
      </pc:sldChg>
    </pc:docChg>
  </pc:docChgLst>
  <pc:docChgLst>
    <pc:chgData name="SOLARIO Savanah * ODE" userId="S::solarios@ode.oregon.gov::d31b17fd-6206-447e-a06f-5164b69add87" providerId="AD" clId="Web-{F8BB7A0E-D3CC-19CC-0E5D-ECDD16D4838A}"/>
    <pc:docChg chg="delSld modSld">
      <pc:chgData name="SOLARIO Savanah * ODE" userId="S::solarios@ode.oregon.gov::d31b17fd-6206-447e-a06f-5164b69add87" providerId="AD" clId="Web-{F8BB7A0E-D3CC-19CC-0E5D-ECDD16D4838A}" dt="2022-09-18T22:45:30.935" v="365" actId="20577"/>
      <pc:docMkLst>
        <pc:docMk/>
      </pc:docMkLst>
      <pc:sldChg chg="modSp">
        <pc:chgData name="SOLARIO Savanah * ODE" userId="S::solarios@ode.oregon.gov::d31b17fd-6206-447e-a06f-5164b69add87" providerId="AD" clId="Web-{F8BB7A0E-D3CC-19CC-0E5D-ECDD16D4838A}" dt="2022-09-18T22:44:34.012" v="361"/>
        <pc:sldMkLst>
          <pc:docMk/>
          <pc:sldMk cId="819823182" sldId="259"/>
        </pc:sldMkLst>
        <pc:spChg chg="mod">
          <ac:chgData name="SOLARIO Savanah * ODE" userId="S::solarios@ode.oregon.gov::d31b17fd-6206-447e-a06f-5164b69add87" providerId="AD" clId="Web-{F8BB7A0E-D3CC-19CC-0E5D-ECDD16D4838A}" dt="2022-09-18T22:41:33.883" v="353"/>
          <ac:spMkLst>
            <pc:docMk/>
            <pc:sldMk cId="819823182" sldId="259"/>
            <ac:spMk id="44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F8BB7A0E-D3CC-19CC-0E5D-ECDD16D4838A}" dt="2022-09-18T22:41:46.446" v="355"/>
          <ac:spMkLst>
            <pc:docMk/>
            <pc:sldMk cId="819823182" sldId="259"/>
            <ac:spMk id="45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F8BB7A0E-D3CC-19CC-0E5D-ECDD16D4838A}" dt="2022-09-18T22:44:10.511" v="357"/>
          <ac:spMkLst>
            <pc:docMk/>
            <pc:sldMk cId="819823182" sldId="259"/>
            <ac:spMk id="46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F8BB7A0E-D3CC-19CC-0E5D-ECDD16D4838A}" dt="2022-09-18T22:44:26.121" v="359"/>
          <ac:spMkLst>
            <pc:docMk/>
            <pc:sldMk cId="819823182" sldId="259"/>
            <ac:spMk id="47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F8BB7A0E-D3CC-19CC-0E5D-ECDD16D4838A}" dt="2022-09-18T22:44:34.012" v="361"/>
          <ac:spMkLst>
            <pc:docMk/>
            <pc:sldMk cId="819823182" sldId="259"/>
            <ac:spMk id="49" creationId="{00000000-0000-0000-0000-000000000000}"/>
          </ac:spMkLst>
        </pc:spChg>
      </pc:sldChg>
      <pc:sldChg chg="modSp">
        <pc:chgData name="SOLARIO Savanah * ODE" userId="S::solarios@ode.oregon.gov::d31b17fd-6206-447e-a06f-5164b69add87" providerId="AD" clId="Web-{F8BB7A0E-D3CC-19CC-0E5D-ECDD16D4838A}" dt="2022-09-18T22:45:30.935" v="365" actId="20577"/>
        <pc:sldMkLst>
          <pc:docMk/>
          <pc:sldMk cId="4225782610" sldId="260"/>
        </pc:sldMkLst>
        <pc:spChg chg="mod">
          <ac:chgData name="SOLARIO Savanah * ODE" userId="S::solarios@ode.oregon.gov::d31b17fd-6206-447e-a06f-5164b69add87" providerId="AD" clId="Web-{F8BB7A0E-D3CC-19CC-0E5D-ECDD16D4838A}" dt="2022-09-18T22:45:30.935" v="365" actId="20577"/>
          <ac:spMkLst>
            <pc:docMk/>
            <pc:sldMk cId="4225782610" sldId="260"/>
            <ac:spMk id="6" creationId="{00000000-0000-0000-0000-000000000000}"/>
          </ac:spMkLst>
        </pc:spChg>
      </pc:sldChg>
      <pc:sldChg chg="modSp">
        <pc:chgData name="SOLARIO Savanah * ODE" userId="S::solarios@ode.oregon.gov::d31b17fd-6206-447e-a06f-5164b69add87" providerId="AD" clId="Web-{F8BB7A0E-D3CC-19CC-0E5D-ECDD16D4838A}" dt="2022-09-18T22:39:33.443" v="345" actId="1076"/>
        <pc:sldMkLst>
          <pc:docMk/>
          <pc:sldMk cId="2901815033" sldId="262"/>
        </pc:sldMkLst>
        <pc:spChg chg="mod">
          <ac:chgData name="SOLARIO Savanah * ODE" userId="S::solarios@ode.oregon.gov::d31b17fd-6206-447e-a06f-5164b69add87" providerId="AD" clId="Web-{F8BB7A0E-D3CC-19CC-0E5D-ECDD16D4838A}" dt="2022-09-18T22:39:33.443" v="345" actId="1076"/>
          <ac:spMkLst>
            <pc:docMk/>
            <pc:sldMk cId="2901815033" sldId="262"/>
            <ac:spMk id="12" creationId="{E1CD157C-A231-78FC-B2EB-D215EE3BE022}"/>
          </ac:spMkLst>
        </pc:spChg>
        <pc:graphicFrameChg chg="mod">
          <ac:chgData name="SOLARIO Savanah * ODE" userId="S::solarios@ode.oregon.gov::d31b17fd-6206-447e-a06f-5164b69add87" providerId="AD" clId="Web-{F8BB7A0E-D3CC-19CC-0E5D-ECDD16D4838A}" dt="2022-09-18T22:39:33.427" v="344" actId="1076"/>
          <ac:graphicFrameMkLst>
            <pc:docMk/>
            <pc:sldMk cId="2901815033" sldId="262"/>
            <ac:graphicFrameMk id="6" creationId="{A7F747F0-1EB4-DCF3-5EF1-DF8404D3EEE8}"/>
          </ac:graphicFrameMkLst>
        </pc:graphicFrameChg>
      </pc:sldChg>
      <pc:sldChg chg="modSp">
        <pc:chgData name="SOLARIO Savanah * ODE" userId="S::solarios@ode.oregon.gov::d31b17fd-6206-447e-a06f-5164b69add87" providerId="AD" clId="Web-{F8BB7A0E-D3CC-19CC-0E5D-ECDD16D4838A}" dt="2022-09-18T22:40:20.022" v="351" actId="20577"/>
        <pc:sldMkLst>
          <pc:docMk/>
          <pc:sldMk cId="1204734687" sldId="264"/>
        </pc:sldMkLst>
        <pc:spChg chg="mod">
          <ac:chgData name="SOLARIO Savanah * ODE" userId="S::solarios@ode.oregon.gov::d31b17fd-6206-447e-a06f-5164b69add87" providerId="AD" clId="Web-{F8BB7A0E-D3CC-19CC-0E5D-ECDD16D4838A}" dt="2022-09-18T22:40:20.022" v="351" actId="20577"/>
          <ac:spMkLst>
            <pc:docMk/>
            <pc:sldMk cId="1204734687" sldId="264"/>
            <ac:spMk id="3" creationId="{709692E0-D9C0-8936-E5DC-C04DA2AB5C48}"/>
          </ac:spMkLst>
        </pc:spChg>
      </pc:sldChg>
      <pc:sldChg chg="addSp delSp modSp delCm">
        <pc:chgData name="SOLARIO Savanah * ODE" userId="S::solarios@ode.oregon.gov::d31b17fd-6206-447e-a06f-5164b69add87" providerId="AD" clId="Web-{F8BB7A0E-D3CC-19CC-0E5D-ECDD16D4838A}" dt="2022-09-18T22:30:22.566" v="330"/>
        <pc:sldMkLst>
          <pc:docMk/>
          <pc:sldMk cId="414737281" sldId="265"/>
        </pc:sldMkLst>
        <pc:spChg chg="ord">
          <ac:chgData name="SOLARIO Savanah * ODE" userId="S::solarios@ode.oregon.gov::d31b17fd-6206-447e-a06f-5164b69add87" providerId="AD" clId="Web-{F8BB7A0E-D3CC-19CC-0E5D-ECDD16D4838A}" dt="2022-09-18T22:22:22.680" v="282"/>
          <ac:spMkLst>
            <pc:docMk/>
            <pc:sldMk cId="414737281" sldId="265"/>
            <ac:spMk id="2" creationId="{E3A36981-0EFB-7D3C-2EBA-88560E8D2274}"/>
          </ac:spMkLst>
        </pc:spChg>
        <pc:spChg chg="mod ord">
          <ac:chgData name="SOLARIO Savanah * ODE" userId="S::solarios@ode.oregon.gov::d31b17fd-6206-447e-a06f-5164b69add87" providerId="AD" clId="Web-{F8BB7A0E-D3CC-19CC-0E5D-ECDD16D4838A}" dt="2022-09-18T22:22:25.602" v="283"/>
          <ac:spMkLst>
            <pc:docMk/>
            <pc:sldMk cId="414737281" sldId="265"/>
            <ac:spMk id="3" creationId="{D264BA21-5C3C-2B65-F16E-E9EC785A6480}"/>
          </ac:spMkLst>
        </pc:spChg>
        <pc:spChg chg="ord">
          <ac:chgData name="SOLARIO Savanah * ODE" userId="S::solarios@ode.oregon.gov::d31b17fd-6206-447e-a06f-5164b69add87" providerId="AD" clId="Web-{F8BB7A0E-D3CC-19CC-0E5D-ECDD16D4838A}" dt="2022-09-18T22:22:27.852" v="284"/>
          <ac:spMkLst>
            <pc:docMk/>
            <pc:sldMk cId="414737281" sldId="265"/>
            <ac:spMk id="4" creationId="{368CDCB2-32E2-CB65-AFA4-CF422E76BB5B}"/>
          </ac:spMkLst>
        </pc:spChg>
        <pc:spChg chg="ord">
          <ac:chgData name="SOLARIO Savanah * ODE" userId="S::solarios@ode.oregon.gov::d31b17fd-6206-447e-a06f-5164b69add87" providerId="AD" clId="Web-{F8BB7A0E-D3CC-19CC-0E5D-ECDD16D4838A}" dt="2022-09-18T22:22:31.134" v="285"/>
          <ac:spMkLst>
            <pc:docMk/>
            <pc:sldMk cId="414737281" sldId="265"/>
            <ac:spMk id="5" creationId="{8424972E-75E9-53A8-42E5-5497026514C5}"/>
          </ac:spMkLst>
        </pc:spChg>
        <pc:spChg chg="add mod topLvl">
          <ac:chgData name="SOLARIO Savanah * ODE" userId="S::solarios@ode.oregon.gov::d31b17fd-6206-447e-a06f-5164b69add87" providerId="AD" clId="Web-{F8BB7A0E-D3CC-19CC-0E5D-ECDD16D4838A}" dt="2022-09-18T22:09:28.570" v="194" actId="1076"/>
          <ac:spMkLst>
            <pc:docMk/>
            <pc:sldMk cId="414737281" sldId="265"/>
            <ac:spMk id="7" creationId="{8CD7D5B1-96DC-7749-CC40-79486AA833A6}"/>
          </ac:spMkLst>
        </pc:spChg>
        <pc:spChg chg="add del mod">
          <ac:chgData name="SOLARIO Savanah * ODE" userId="S::solarios@ode.oregon.gov::d31b17fd-6206-447e-a06f-5164b69add87" providerId="AD" clId="Web-{F8BB7A0E-D3CC-19CC-0E5D-ECDD16D4838A}" dt="2022-09-18T21:53:57.535" v="105"/>
          <ac:spMkLst>
            <pc:docMk/>
            <pc:sldMk cId="414737281" sldId="265"/>
            <ac:spMk id="8" creationId="{453816F0-9289-352B-5639-F52C66F3A48F}"/>
          </ac:spMkLst>
        </pc:spChg>
        <pc:spChg chg="del">
          <ac:chgData name="SOLARIO Savanah * ODE" userId="S::solarios@ode.oregon.gov::d31b17fd-6206-447e-a06f-5164b69add87" providerId="AD" clId="Web-{F8BB7A0E-D3CC-19CC-0E5D-ECDD16D4838A}" dt="2022-09-18T21:45:13.209" v="7"/>
          <ac:spMkLst>
            <pc:docMk/>
            <pc:sldMk cId="414737281" sldId="265"/>
            <ac:spMk id="14" creationId="{EE312CD3-36B0-6B83-AB3F-445B4BF523D2}"/>
          </ac:spMkLst>
        </pc:spChg>
        <pc:spChg chg="add del mod">
          <ac:chgData name="SOLARIO Savanah * ODE" userId="S::solarios@ode.oregon.gov::d31b17fd-6206-447e-a06f-5164b69add87" providerId="AD" clId="Web-{F8BB7A0E-D3CC-19CC-0E5D-ECDD16D4838A}" dt="2022-09-18T22:00:18.465" v="131"/>
          <ac:spMkLst>
            <pc:docMk/>
            <pc:sldMk cId="414737281" sldId="265"/>
            <ac:spMk id="15" creationId="{2A2277E6-AD40-0CD2-8C16-51AC2F99F2E5}"/>
          </ac:spMkLst>
        </pc:spChg>
        <pc:spChg chg="add del mod">
          <ac:chgData name="SOLARIO Savanah * ODE" userId="S::solarios@ode.oregon.gov::d31b17fd-6206-447e-a06f-5164b69add87" providerId="AD" clId="Web-{F8BB7A0E-D3CC-19CC-0E5D-ECDD16D4838A}" dt="2022-09-18T22:01:55.483" v="141"/>
          <ac:spMkLst>
            <pc:docMk/>
            <pc:sldMk cId="414737281" sldId="265"/>
            <ac:spMk id="16" creationId="{4275233E-472F-8C52-BEDC-653A1A482218}"/>
          </ac:spMkLst>
        </pc:spChg>
        <pc:spChg chg="add mod ord topLvl">
          <ac:chgData name="SOLARIO Savanah * ODE" userId="S::solarios@ode.oregon.gov::d31b17fd-6206-447e-a06f-5164b69add87" providerId="AD" clId="Web-{F8BB7A0E-D3CC-19CC-0E5D-ECDD16D4838A}" dt="2022-09-18T22:08:44.898" v="193"/>
          <ac:spMkLst>
            <pc:docMk/>
            <pc:sldMk cId="414737281" sldId="265"/>
            <ac:spMk id="17" creationId="{C39F6755-655D-5A6C-F817-D0871D75B4D4}"/>
          </ac:spMkLst>
        </pc:spChg>
        <pc:spChg chg="add mod">
          <ac:chgData name="SOLARIO Savanah * ODE" userId="S::solarios@ode.oregon.gov::d31b17fd-6206-447e-a06f-5164b69add87" providerId="AD" clId="Web-{F8BB7A0E-D3CC-19CC-0E5D-ECDD16D4838A}" dt="2022-09-18T22:08:42.007" v="192"/>
          <ac:spMkLst>
            <pc:docMk/>
            <pc:sldMk cId="414737281" sldId="265"/>
            <ac:spMk id="20" creationId="{7D48BB50-3AF9-E8CD-D514-7186B5FBACD0}"/>
          </ac:spMkLst>
        </pc:spChg>
        <pc:spChg chg="add mod">
          <ac:chgData name="SOLARIO Savanah * ODE" userId="S::solarios@ode.oregon.gov::d31b17fd-6206-447e-a06f-5164b69add87" providerId="AD" clId="Web-{F8BB7A0E-D3CC-19CC-0E5D-ECDD16D4838A}" dt="2022-09-18T22:08:36.054" v="191"/>
          <ac:spMkLst>
            <pc:docMk/>
            <pc:sldMk cId="414737281" sldId="265"/>
            <ac:spMk id="21" creationId="{0A50832C-6ECF-4A02-E11B-7552405645D4}"/>
          </ac:spMkLst>
        </pc:spChg>
        <pc:spChg chg="add del mod">
          <ac:chgData name="SOLARIO Savanah * ODE" userId="S::solarios@ode.oregon.gov::d31b17fd-6206-447e-a06f-5164b69add87" providerId="AD" clId="Web-{F8BB7A0E-D3CC-19CC-0E5D-ECDD16D4838A}" dt="2022-09-18T22:07:28.287" v="186"/>
          <ac:spMkLst>
            <pc:docMk/>
            <pc:sldMk cId="414737281" sldId="265"/>
            <ac:spMk id="24" creationId="{F7165B03-4672-4CEE-C5C2-041AEE890819}"/>
          </ac:spMkLst>
        </pc:spChg>
        <pc:spChg chg="add del mod">
          <ac:chgData name="SOLARIO Savanah * ODE" userId="S::solarios@ode.oregon.gov::d31b17fd-6206-447e-a06f-5164b69add87" providerId="AD" clId="Web-{F8BB7A0E-D3CC-19CC-0E5D-ECDD16D4838A}" dt="2022-09-18T22:08:04.428" v="189"/>
          <ac:spMkLst>
            <pc:docMk/>
            <pc:sldMk cId="414737281" sldId="265"/>
            <ac:spMk id="25" creationId="{39167CE8-3773-53E1-DCED-7CCB1C126A31}"/>
          </ac:spMkLst>
        </pc:spChg>
        <pc:spChg chg="add del mod">
          <ac:chgData name="SOLARIO Savanah * ODE" userId="S::solarios@ode.oregon.gov::d31b17fd-6206-447e-a06f-5164b69add87" providerId="AD" clId="Web-{F8BB7A0E-D3CC-19CC-0E5D-ECDD16D4838A}" dt="2022-09-18T22:10:27.775" v="200"/>
          <ac:spMkLst>
            <pc:docMk/>
            <pc:sldMk cId="414737281" sldId="265"/>
            <ac:spMk id="27" creationId="{D0591BA0-A41C-6007-268B-789DE15F0260}"/>
          </ac:spMkLst>
        </pc:spChg>
        <pc:spChg chg="add mod ord">
          <ac:chgData name="SOLARIO Savanah * ODE" userId="S::solarios@ode.oregon.gov::d31b17fd-6206-447e-a06f-5164b69add87" providerId="AD" clId="Web-{F8BB7A0E-D3CC-19CC-0E5D-ECDD16D4838A}" dt="2022-09-18T22:23:22.979" v="291"/>
          <ac:spMkLst>
            <pc:docMk/>
            <pc:sldMk cId="414737281" sldId="265"/>
            <ac:spMk id="28" creationId="{92EA950D-963E-8BF9-F6E0-782CD74D1E0C}"/>
          </ac:spMkLst>
        </pc:spChg>
        <pc:spChg chg="add del mod ord">
          <ac:chgData name="SOLARIO Savanah * ODE" userId="S::solarios@ode.oregon.gov::d31b17fd-6206-447e-a06f-5164b69add87" providerId="AD" clId="Web-{F8BB7A0E-D3CC-19CC-0E5D-ECDD16D4838A}" dt="2022-09-18T22:16:40.892" v="232"/>
          <ac:spMkLst>
            <pc:docMk/>
            <pc:sldMk cId="414737281" sldId="265"/>
            <ac:spMk id="29" creationId="{B72AE573-CAB0-ECA0-0566-96D525A55601}"/>
          </ac:spMkLst>
        </pc:spChg>
        <pc:spChg chg="add del mod">
          <ac:chgData name="SOLARIO Savanah * ODE" userId="S::solarios@ode.oregon.gov::d31b17fd-6206-447e-a06f-5164b69add87" providerId="AD" clId="Web-{F8BB7A0E-D3CC-19CC-0E5D-ECDD16D4838A}" dt="2022-09-18T22:18:01.956" v="245"/>
          <ac:spMkLst>
            <pc:docMk/>
            <pc:sldMk cId="414737281" sldId="265"/>
            <ac:spMk id="30" creationId="{DD852200-BFA5-C771-5EF5-3512BC11202F}"/>
          </ac:spMkLst>
        </pc:spChg>
        <pc:spChg chg="add mod ord topLvl">
          <ac:chgData name="SOLARIO Savanah * ODE" userId="S::solarios@ode.oregon.gov::d31b17fd-6206-447e-a06f-5164b69add87" providerId="AD" clId="Web-{F8BB7A0E-D3CC-19CC-0E5D-ECDD16D4838A}" dt="2022-09-18T22:29:15.221" v="322"/>
          <ac:spMkLst>
            <pc:docMk/>
            <pc:sldMk cId="414737281" sldId="265"/>
            <ac:spMk id="31" creationId="{D0E3CD6D-FDBF-C2EE-7892-D4A820B54659}"/>
          </ac:spMkLst>
        </pc:spChg>
        <pc:spChg chg="add mod topLvl">
          <ac:chgData name="SOLARIO Savanah * ODE" userId="S::solarios@ode.oregon.gov::d31b17fd-6206-447e-a06f-5164b69add87" providerId="AD" clId="Web-{F8BB7A0E-D3CC-19CC-0E5D-ECDD16D4838A}" dt="2022-09-18T22:30:05.144" v="327"/>
          <ac:spMkLst>
            <pc:docMk/>
            <pc:sldMk cId="414737281" sldId="265"/>
            <ac:spMk id="33" creationId="{8DE32470-78E3-74A3-F600-5BED32201E1B}"/>
          </ac:spMkLst>
        </pc:spChg>
        <pc:grpChg chg="add del mod">
          <ac:chgData name="SOLARIO Savanah * ODE" userId="S::solarios@ode.oregon.gov::d31b17fd-6206-447e-a06f-5164b69add87" providerId="AD" clId="Web-{F8BB7A0E-D3CC-19CC-0E5D-ECDD16D4838A}" dt="2022-09-18T22:06:06.535" v="176"/>
          <ac:grpSpMkLst>
            <pc:docMk/>
            <pc:sldMk cId="414737281" sldId="265"/>
            <ac:grpSpMk id="18" creationId="{69097763-17E7-3B62-6305-245F3C6E29DB}"/>
          </ac:grpSpMkLst>
        </pc:grpChg>
        <pc:grpChg chg="add ord topLvl">
          <ac:chgData name="SOLARIO Savanah * ODE" userId="S::solarios@ode.oregon.gov::d31b17fd-6206-447e-a06f-5164b69add87" providerId="AD" clId="Web-{F8BB7A0E-D3CC-19CC-0E5D-ECDD16D4838A}" dt="2022-09-18T22:08:14.835" v="190"/>
          <ac:grpSpMkLst>
            <pc:docMk/>
            <pc:sldMk cId="414737281" sldId="265"/>
            <ac:grpSpMk id="22" creationId="{C193097D-95B3-72A0-72FB-32A4CB09B448}"/>
          </ac:grpSpMkLst>
        </pc:grpChg>
        <pc:grpChg chg="add del">
          <ac:chgData name="SOLARIO Savanah * ODE" userId="S::solarios@ode.oregon.gov::d31b17fd-6206-447e-a06f-5164b69add87" providerId="AD" clId="Web-{F8BB7A0E-D3CC-19CC-0E5D-ECDD16D4838A}" dt="2022-09-18T22:08:14.835" v="190"/>
          <ac:grpSpMkLst>
            <pc:docMk/>
            <pc:sldMk cId="414737281" sldId="265"/>
            <ac:grpSpMk id="23" creationId="{3BD36204-8138-0F8F-FAC5-B061EBB24FDA}"/>
          </ac:grpSpMkLst>
        </pc:grpChg>
        <pc:grpChg chg="add">
          <ac:chgData name="SOLARIO Savanah * ODE" userId="S::solarios@ode.oregon.gov::d31b17fd-6206-447e-a06f-5164b69add87" providerId="AD" clId="Web-{F8BB7A0E-D3CC-19CC-0E5D-ECDD16D4838A}" dt="2022-09-18T22:09:36.024" v="195"/>
          <ac:grpSpMkLst>
            <pc:docMk/>
            <pc:sldMk cId="414737281" sldId="265"/>
            <ac:grpSpMk id="26" creationId="{B6EB9AB6-3944-D0F5-6193-B2365591A8AC}"/>
          </ac:grpSpMkLst>
        </pc:grpChg>
        <pc:grpChg chg="add del">
          <ac:chgData name="SOLARIO Savanah * ODE" userId="S::solarios@ode.oregon.gov::d31b17fd-6206-447e-a06f-5164b69add87" providerId="AD" clId="Web-{F8BB7A0E-D3CC-19CC-0E5D-ECDD16D4838A}" dt="2022-09-18T22:28:52.861" v="316"/>
          <ac:grpSpMkLst>
            <pc:docMk/>
            <pc:sldMk cId="414737281" sldId="265"/>
            <ac:grpSpMk id="34" creationId="{F9B9C0F3-10BA-CDBD-191C-61CEF39E8D94}"/>
          </ac:grpSpMkLst>
        </pc:grpChg>
        <pc:grpChg chg="add ord">
          <ac:chgData name="SOLARIO Savanah * ODE" userId="S::solarios@ode.oregon.gov::d31b17fd-6206-447e-a06f-5164b69add87" providerId="AD" clId="Web-{F8BB7A0E-D3CC-19CC-0E5D-ECDD16D4838A}" dt="2022-09-18T22:30:22.566" v="330"/>
          <ac:grpSpMkLst>
            <pc:docMk/>
            <pc:sldMk cId="414737281" sldId="265"/>
            <ac:grpSpMk id="35" creationId="{EF3D5F5A-8A0C-2988-CC00-CF818C3E8C48}"/>
          </ac:grpSpMkLst>
        </pc:grpChg>
        <pc:picChg chg="add del mod">
          <ac:chgData name="SOLARIO Savanah * ODE" userId="S::solarios@ode.oregon.gov::d31b17fd-6206-447e-a06f-5164b69add87" providerId="AD" clId="Web-{F8BB7A0E-D3CC-19CC-0E5D-ECDD16D4838A}" dt="2022-09-18T21:57:15.571" v="115"/>
          <ac:picMkLst>
            <pc:docMk/>
            <pc:sldMk cId="414737281" sldId="265"/>
            <ac:picMk id="10" creationId="{AD6DCD2A-5B5A-42C0-1AE2-0B472609F335}"/>
          </ac:picMkLst>
        </pc:picChg>
        <pc:picChg chg="add mod ord">
          <ac:chgData name="SOLARIO Savanah * ODE" userId="S::solarios@ode.oregon.gov::d31b17fd-6206-447e-a06f-5164b69add87" providerId="AD" clId="Web-{F8BB7A0E-D3CC-19CC-0E5D-ECDD16D4838A}" dt="2022-09-18T22:29:20.112" v="323"/>
          <ac:picMkLst>
            <pc:docMk/>
            <pc:sldMk cId="414737281" sldId="265"/>
            <ac:picMk id="11" creationId="{2799BA81-6822-4EA3-35DF-E922B571AD87}"/>
          </ac:picMkLst>
        </pc:picChg>
        <pc:picChg chg="mod">
          <ac:chgData name="SOLARIO Savanah * ODE" userId="S::solarios@ode.oregon.gov::d31b17fd-6206-447e-a06f-5164b69add87" providerId="AD" clId="Web-{F8BB7A0E-D3CC-19CC-0E5D-ECDD16D4838A}" dt="2022-09-18T21:58:29.369" v="122" actId="1076"/>
          <ac:picMkLst>
            <pc:docMk/>
            <pc:sldMk cId="414737281" sldId="265"/>
            <ac:picMk id="12" creationId="{33037C08-C6CC-3C5F-8DE4-5428A7ABA4B1}"/>
          </ac:picMkLst>
        </pc:picChg>
        <pc:picChg chg="del mod">
          <ac:chgData name="SOLARIO Savanah * ODE" userId="S::solarios@ode.oregon.gov::d31b17fd-6206-447e-a06f-5164b69add87" providerId="AD" clId="Web-{F8BB7A0E-D3CC-19CC-0E5D-ECDD16D4838A}" dt="2022-09-18T21:57:17.852" v="116"/>
          <ac:picMkLst>
            <pc:docMk/>
            <pc:sldMk cId="414737281" sldId="265"/>
            <ac:picMk id="13" creationId="{1842076C-DB2C-F93E-86CC-1430397F1C44}"/>
          </ac:picMkLst>
        </pc:picChg>
        <pc:cxnChg chg="add del mod ord">
          <ac:chgData name="SOLARIO Savanah * ODE" userId="S::solarios@ode.oregon.gov::d31b17fd-6206-447e-a06f-5164b69add87" providerId="AD" clId="Web-{F8BB7A0E-D3CC-19CC-0E5D-ECDD16D4838A}" dt="2022-09-18T22:26:04.623" v="299"/>
          <ac:cxnSpMkLst>
            <pc:docMk/>
            <pc:sldMk cId="414737281" sldId="265"/>
            <ac:cxnSpMk id="32" creationId="{6AB36A22-7B5A-C278-ACA5-AA3F37954C8A}"/>
          </ac:cxnSpMkLst>
        </pc:cxnChg>
      </pc:sldChg>
      <pc:sldChg chg="modSp">
        <pc:chgData name="SOLARIO Savanah * ODE" userId="S::solarios@ode.oregon.gov::d31b17fd-6206-447e-a06f-5164b69add87" providerId="AD" clId="Web-{F8BB7A0E-D3CC-19CC-0E5D-ECDD16D4838A}" dt="2022-09-18T22:32:29.616" v="339" actId="1076"/>
        <pc:sldMkLst>
          <pc:docMk/>
          <pc:sldMk cId="984588320" sldId="270"/>
        </pc:sldMkLst>
        <pc:spChg chg="mod">
          <ac:chgData name="SOLARIO Savanah * ODE" userId="S::solarios@ode.oregon.gov::d31b17fd-6206-447e-a06f-5164b69add87" providerId="AD" clId="Web-{F8BB7A0E-D3CC-19CC-0E5D-ECDD16D4838A}" dt="2022-09-18T22:32:12.600" v="338" actId="20577"/>
          <ac:spMkLst>
            <pc:docMk/>
            <pc:sldMk cId="984588320" sldId="270"/>
            <ac:spMk id="3" creationId="{D264BA21-5C3C-2B65-F16E-E9EC785A6480}"/>
          </ac:spMkLst>
        </pc:spChg>
        <pc:picChg chg="mod">
          <ac:chgData name="SOLARIO Savanah * ODE" userId="S::solarios@ode.oregon.gov::d31b17fd-6206-447e-a06f-5164b69add87" providerId="AD" clId="Web-{F8BB7A0E-D3CC-19CC-0E5D-ECDD16D4838A}" dt="2022-09-18T22:32:29.616" v="339" actId="1076"/>
          <ac:picMkLst>
            <pc:docMk/>
            <pc:sldMk cId="984588320" sldId="270"/>
            <ac:picMk id="7" creationId="{367D2CC7-F166-32CB-2E2E-C24193F59E93}"/>
          </ac:picMkLst>
        </pc:picChg>
      </pc:sldChg>
      <pc:sldChg chg="del">
        <pc:chgData name="SOLARIO Savanah * ODE" userId="S::solarios@ode.oregon.gov::d31b17fd-6206-447e-a06f-5164b69add87" providerId="AD" clId="Web-{F8BB7A0E-D3CC-19CC-0E5D-ECDD16D4838A}" dt="2022-09-18T21:57:23.243" v="117"/>
        <pc:sldMkLst>
          <pc:docMk/>
          <pc:sldMk cId="2429612502" sldId="271"/>
        </pc:sldMkLst>
      </pc:sldChg>
    </pc:docChg>
  </pc:docChgLst>
  <pc:docChgLst>
    <pc:chgData name="SOLARIO Savanah * ODE" userId="S::solarios@ode.oregon.gov::d31b17fd-6206-447e-a06f-5164b69add87" providerId="AD" clId="Web-{877109E9-724D-AD96-C42E-DEE80CF03DB6}"/>
    <pc:docChg chg="addSld delSld modSld">
      <pc:chgData name="SOLARIO Savanah * ODE" userId="S::solarios@ode.oregon.gov::d31b17fd-6206-447e-a06f-5164b69add87" providerId="AD" clId="Web-{877109E9-724D-AD96-C42E-DEE80CF03DB6}" dt="2022-09-16T23:55:09.127" v="255" actId="1076"/>
      <pc:docMkLst>
        <pc:docMk/>
      </pc:docMkLst>
      <pc:sldChg chg="modSp">
        <pc:chgData name="SOLARIO Savanah * ODE" userId="S::solarios@ode.oregon.gov::d31b17fd-6206-447e-a06f-5164b69add87" providerId="AD" clId="Web-{877109E9-724D-AD96-C42E-DEE80CF03DB6}" dt="2022-09-16T18:30:39.436" v="86" actId="1076"/>
        <pc:sldMkLst>
          <pc:docMk/>
          <pc:sldMk cId="819823182" sldId="259"/>
        </pc:sldMkLst>
        <pc:spChg chg="mod">
          <ac:chgData name="SOLARIO Savanah * ODE" userId="S::solarios@ode.oregon.gov::d31b17fd-6206-447e-a06f-5164b69add87" providerId="AD" clId="Web-{877109E9-724D-AD96-C42E-DEE80CF03DB6}" dt="2022-09-16T18:30:39.436" v="86" actId="1076"/>
          <ac:spMkLst>
            <pc:docMk/>
            <pc:sldMk cId="819823182" sldId="259"/>
            <ac:spMk id="18" creationId="{88BE713F-D249-7D1D-226C-B7A312EE346E}"/>
          </ac:spMkLst>
        </pc:spChg>
        <pc:spChg chg="mod">
          <ac:chgData name="SOLARIO Savanah * ODE" userId="S::solarios@ode.oregon.gov::d31b17fd-6206-447e-a06f-5164b69add87" providerId="AD" clId="Web-{877109E9-724D-AD96-C42E-DEE80CF03DB6}" dt="2022-09-16T18:26:08.083" v="47" actId="20577"/>
          <ac:spMkLst>
            <pc:docMk/>
            <pc:sldMk cId="819823182" sldId="259"/>
            <ac:spMk id="33" creationId="{00000000-0000-0000-0000-000000000000}"/>
          </ac:spMkLst>
        </pc:spChg>
      </pc:sldChg>
      <pc:sldChg chg="modSp add del">
        <pc:chgData name="SOLARIO Savanah * ODE" userId="S::solarios@ode.oregon.gov::d31b17fd-6206-447e-a06f-5164b69add87" providerId="AD" clId="Web-{877109E9-724D-AD96-C42E-DEE80CF03DB6}" dt="2022-09-16T18:43:11.464" v="184"/>
        <pc:sldMkLst>
          <pc:docMk/>
          <pc:sldMk cId="4086405154" sldId="261"/>
        </pc:sldMkLst>
        <pc:spChg chg="mod">
          <ac:chgData name="SOLARIO Savanah * ODE" userId="S::solarios@ode.oregon.gov::d31b17fd-6206-447e-a06f-5164b69add87" providerId="AD" clId="Web-{877109E9-724D-AD96-C42E-DEE80CF03DB6}" dt="2022-09-16T18:38:00.859" v="124" actId="20577"/>
          <ac:spMkLst>
            <pc:docMk/>
            <pc:sldMk cId="4086405154" sldId="261"/>
            <ac:spMk id="9" creationId="{94A8761E-9636-BC2D-8FC0-4390EA156DA3}"/>
          </ac:spMkLst>
        </pc:spChg>
      </pc:sldChg>
      <pc:sldChg chg="modSp">
        <pc:chgData name="SOLARIO Savanah * ODE" userId="S::solarios@ode.oregon.gov::d31b17fd-6206-447e-a06f-5164b69add87" providerId="AD" clId="Web-{877109E9-724D-AD96-C42E-DEE80CF03DB6}" dt="2022-09-16T18:42:15.930" v="181" actId="20577"/>
        <pc:sldMkLst>
          <pc:docMk/>
          <pc:sldMk cId="1204734687" sldId="264"/>
        </pc:sldMkLst>
        <pc:spChg chg="mod">
          <ac:chgData name="SOLARIO Savanah * ODE" userId="S::solarios@ode.oregon.gov::d31b17fd-6206-447e-a06f-5164b69add87" providerId="AD" clId="Web-{877109E9-724D-AD96-C42E-DEE80CF03DB6}" dt="2022-09-16T18:42:15.930" v="181" actId="20577"/>
          <ac:spMkLst>
            <pc:docMk/>
            <pc:sldMk cId="1204734687" sldId="264"/>
            <ac:spMk id="3" creationId="{709692E0-D9C0-8936-E5DC-C04DA2AB5C48}"/>
          </ac:spMkLst>
        </pc:spChg>
      </pc:sldChg>
      <pc:sldChg chg="addSp delSp modSp addCm">
        <pc:chgData name="SOLARIO Savanah * ODE" userId="S::solarios@ode.oregon.gov::d31b17fd-6206-447e-a06f-5164b69add87" providerId="AD" clId="Web-{877109E9-724D-AD96-C42E-DEE80CF03DB6}" dt="2022-09-16T23:55:09.127" v="255" actId="1076"/>
        <pc:sldMkLst>
          <pc:docMk/>
          <pc:sldMk cId="414737281" sldId="265"/>
        </pc:sldMkLst>
        <pc:spChg chg="add del mod">
          <ac:chgData name="SOLARIO Savanah * ODE" userId="S::solarios@ode.oregon.gov::d31b17fd-6206-447e-a06f-5164b69add87" providerId="AD" clId="Web-{877109E9-724D-AD96-C42E-DEE80CF03DB6}" dt="2022-09-16T20:30:19.408" v="192" actId="20577"/>
          <ac:spMkLst>
            <pc:docMk/>
            <pc:sldMk cId="414737281" sldId="265"/>
            <ac:spMk id="3" creationId="{D264BA21-5C3C-2B65-F16E-E9EC785A6480}"/>
          </ac:spMkLst>
        </pc:spChg>
        <pc:picChg chg="add del mod ord">
          <ac:chgData name="SOLARIO Savanah * ODE" userId="S::solarios@ode.oregon.gov::d31b17fd-6206-447e-a06f-5164b69add87" providerId="AD" clId="Web-{877109E9-724D-AD96-C42E-DEE80CF03DB6}" dt="2022-09-16T20:30:10.454" v="186"/>
          <ac:picMkLst>
            <pc:docMk/>
            <pc:sldMk cId="414737281" sldId="265"/>
            <ac:picMk id="6" creationId="{B3EC796E-E7B8-DC8D-1DC1-3F122E343F77}"/>
          </ac:picMkLst>
        </pc:picChg>
        <pc:picChg chg="add del mod">
          <ac:chgData name="SOLARIO Savanah * ODE" userId="S::solarios@ode.oregon.gov::d31b17fd-6206-447e-a06f-5164b69add87" providerId="AD" clId="Web-{877109E9-724D-AD96-C42E-DEE80CF03DB6}" dt="2022-09-16T23:53:54.859" v="245"/>
          <ac:picMkLst>
            <pc:docMk/>
            <pc:sldMk cId="414737281" sldId="265"/>
            <ac:picMk id="6" creationId="{E492BF49-A57B-0BEE-FBA6-74E9B89B15D4}"/>
          </ac:picMkLst>
        </pc:picChg>
        <pc:picChg chg="add del mod modCrop">
          <ac:chgData name="SOLARIO Savanah * ODE" userId="S::solarios@ode.oregon.gov::d31b17fd-6206-447e-a06f-5164b69add87" providerId="AD" clId="Web-{877109E9-724D-AD96-C42E-DEE80CF03DB6}" dt="2022-09-16T23:48:59.240" v="225"/>
          <ac:picMkLst>
            <pc:docMk/>
            <pc:sldMk cId="414737281" sldId="265"/>
            <ac:picMk id="7" creationId="{53F3397C-4DCF-BD0B-D28A-08B4C8C8445C}"/>
          </ac:picMkLst>
        </pc:picChg>
        <pc:picChg chg="add del mod">
          <ac:chgData name="SOLARIO Savanah * ODE" userId="S::solarios@ode.oregon.gov::d31b17fd-6206-447e-a06f-5164b69add87" providerId="AD" clId="Web-{877109E9-724D-AD96-C42E-DEE80CF03DB6}" dt="2022-09-16T23:54:58.283" v="253"/>
          <ac:picMkLst>
            <pc:docMk/>
            <pc:sldMk cId="414737281" sldId="265"/>
            <ac:picMk id="8" creationId="{8EFCFE3B-7784-A071-5439-2ACE469D1BA3}"/>
          </ac:picMkLst>
        </pc:picChg>
        <pc:picChg chg="add del mod">
          <ac:chgData name="SOLARIO Savanah * ODE" userId="S::solarios@ode.oregon.gov::d31b17fd-6206-447e-a06f-5164b69add87" providerId="AD" clId="Web-{877109E9-724D-AD96-C42E-DEE80CF03DB6}" dt="2022-09-16T20:33:47.548" v="201"/>
          <ac:picMkLst>
            <pc:docMk/>
            <pc:sldMk cId="414737281" sldId="265"/>
            <ac:picMk id="8" creationId="{FC050DF5-6774-0FF1-8B76-0E4B0444A35A}"/>
          </ac:picMkLst>
        </pc:picChg>
        <pc:picChg chg="add mod">
          <ac:chgData name="SOLARIO Savanah * ODE" userId="S::solarios@ode.oregon.gov::d31b17fd-6206-447e-a06f-5164b69add87" providerId="AD" clId="Web-{877109E9-724D-AD96-C42E-DEE80CF03DB6}" dt="2022-09-16T23:55:09.127" v="255" actId="1076"/>
          <ac:picMkLst>
            <pc:docMk/>
            <pc:sldMk cId="414737281" sldId="265"/>
            <ac:picMk id="9" creationId="{8FB04992-00A7-4C36-BD46-6B7DBAD4CBA8}"/>
          </ac:picMkLst>
        </pc:picChg>
      </pc:sldChg>
      <pc:sldChg chg="addSp delSp modSp">
        <pc:chgData name="SOLARIO Savanah * ODE" userId="S::solarios@ode.oregon.gov::d31b17fd-6206-447e-a06f-5164b69add87" providerId="AD" clId="Web-{877109E9-724D-AD96-C42E-DEE80CF03DB6}" dt="2022-09-16T18:29:21.043" v="85"/>
        <pc:sldMkLst>
          <pc:docMk/>
          <pc:sldMk cId="578896229" sldId="269"/>
        </pc:sldMkLst>
        <pc:spChg chg="del">
          <ac:chgData name="SOLARIO Savanah * ODE" userId="S::solarios@ode.oregon.gov::d31b17fd-6206-447e-a06f-5164b69add87" providerId="AD" clId="Web-{877109E9-724D-AD96-C42E-DEE80CF03DB6}" dt="2022-09-16T18:26:54.413" v="74"/>
          <ac:spMkLst>
            <pc:docMk/>
            <pc:sldMk cId="578896229" sldId="269"/>
            <ac:spMk id="12" creationId="{F760B320-919B-A7D1-0B22-EEED768EEC5E}"/>
          </ac:spMkLst>
        </pc:spChg>
        <pc:spChg chg="mod topLvl">
          <ac:chgData name="SOLARIO Savanah * ODE" userId="S::solarios@ode.oregon.gov::d31b17fd-6206-447e-a06f-5164b69add87" providerId="AD" clId="Web-{877109E9-724D-AD96-C42E-DEE80CF03DB6}" dt="2022-09-16T18:29:21.043" v="85"/>
          <ac:spMkLst>
            <pc:docMk/>
            <pc:sldMk cId="578896229" sldId="269"/>
            <ac:spMk id="18" creationId="{88BE713F-D249-7D1D-226C-B7A312EE346E}"/>
          </ac:spMkLst>
        </pc:spChg>
        <pc:spChg chg="mod">
          <ac:chgData name="SOLARIO Savanah * ODE" userId="S::solarios@ode.oregon.gov::d31b17fd-6206-447e-a06f-5164b69add87" providerId="AD" clId="Web-{877109E9-724D-AD96-C42E-DEE80CF03DB6}" dt="2022-09-16T18:23:48.015" v="14" actId="20577"/>
          <ac:spMkLst>
            <pc:docMk/>
            <pc:sldMk cId="578896229" sldId="269"/>
            <ac:spMk id="26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877109E9-724D-AD96-C42E-DEE80CF03DB6}" dt="2022-09-16T18:26:21.583" v="57" actId="20577"/>
          <ac:spMkLst>
            <pc:docMk/>
            <pc:sldMk cId="578896229" sldId="269"/>
            <ac:spMk id="27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877109E9-724D-AD96-C42E-DEE80CF03DB6}" dt="2022-09-16T18:23:08.467" v="5" actId="20577"/>
          <ac:spMkLst>
            <pc:docMk/>
            <pc:sldMk cId="578896229" sldId="269"/>
            <ac:spMk id="30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877109E9-724D-AD96-C42E-DEE80CF03DB6}" dt="2022-09-16T18:22:58.498" v="2" actId="20577"/>
          <ac:spMkLst>
            <pc:docMk/>
            <pc:sldMk cId="578896229" sldId="269"/>
            <ac:spMk id="31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877109E9-724D-AD96-C42E-DEE80CF03DB6}" dt="2022-09-16T18:28:22.134" v="77" actId="20577"/>
          <ac:spMkLst>
            <pc:docMk/>
            <pc:sldMk cId="578896229" sldId="269"/>
            <ac:spMk id="39" creationId="{00000000-0000-0000-0000-000000000000}"/>
          </ac:spMkLst>
        </pc:spChg>
        <pc:spChg chg="mod">
          <ac:chgData name="SOLARIO Savanah * ODE" userId="S::solarios@ode.oregon.gov::d31b17fd-6206-447e-a06f-5164b69add87" providerId="AD" clId="Web-{877109E9-724D-AD96-C42E-DEE80CF03DB6}" dt="2022-09-16T18:24:29.860" v="19" actId="20577"/>
          <ac:spMkLst>
            <pc:docMk/>
            <pc:sldMk cId="578896229" sldId="269"/>
            <ac:spMk id="40" creationId="{00000000-0000-0000-0000-000000000000}"/>
          </ac:spMkLst>
        </pc:spChg>
        <pc:grpChg chg="add del mod">
          <ac:chgData name="SOLARIO Savanah * ODE" userId="S::solarios@ode.oregon.gov::d31b17fd-6206-447e-a06f-5164b69add87" providerId="AD" clId="Web-{877109E9-724D-AD96-C42E-DEE80CF03DB6}" dt="2022-09-16T18:29:21.043" v="85"/>
          <ac:grpSpMkLst>
            <pc:docMk/>
            <pc:sldMk cId="578896229" sldId="269"/>
            <ac:grpSpMk id="4" creationId="{0F078E73-7BBD-5D4F-D2D8-08183488D106}"/>
          </ac:grpSpMkLst>
        </pc:grpChg>
        <pc:grpChg chg="mod topLvl">
          <ac:chgData name="SOLARIO Savanah * ODE" userId="S::solarios@ode.oregon.gov::d31b17fd-6206-447e-a06f-5164b69add87" providerId="AD" clId="Web-{877109E9-724D-AD96-C42E-DEE80CF03DB6}" dt="2022-09-16T18:29:21.043" v="85"/>
          <ac:grpSpMkLst>
            <pc:docMk/>
            <pc:sldMk cId="578896229" sldId="269"/>
            <ac:grpSpMk id="7" creationId="{3B921187-0BFA-CC11-6394-077D65DF0903}"/>
          </ac:grpSpMkLst>
        </pc:grpChg>
        <pc:grpChg chg="del">
          <ac:chgData name="SOLARIO Savanah * ODE" userId="S::solarios@ode.oregon.gov::d31b17fd-6206-447e-a06f-5164b69add87" providerId="AD" clId="Web-{877109E9-724D-AD96-C42E-DEE80CF03DB6}" dt="2022-09-16T18:24:38.204" v="20"/>
          <ac:grpSpMkLst>
            <pc:docMk/>
            <pc:sldMk cId="578896229" sldId="269"/>
            <ac:grpSpMk id="13" creationId="{D4E573C2-C7E3-7BDA-F904-87348C707C10}"/>
          </ac:grpSpMkLst>
        </pc:grpChg>
        <pc:grpChg chg="mod topLvl">
          <ac:chgData name="SOLARIO Savanah * ODE" userId="S::solarios@ode.oregon.gov::d31b17fd-6206-447e-a06f-5164b69add87" providerId="AD" clId="Web-{877109E9-724D-AD96-C42E-DEE80CF03DB6}" dt="2022-09-16T18:29:21.043" v="85"/>
          <ac:grpSpMkLst>
            <pc:docMk/>
            <pc:sldMk cId="578896229" sldId="269"/>
            <ac:grpSpMk id="15" creationId="{D80C3BCF-8B47-16D0-746D-83D24C34C1A6}"/>
          </ac:grpSpMkLst>
        </pc:grpChg>
        <pc:grpChg chg="mod topLvl">
          <ac:chgData name="SOLARIO Savanah * ODE" userId="S::solarios@ode.oregon.gov::d31b17fd-6206-447e-a06f-5164b69add87" providerId="AD" clId="Web-{877109E9-724D-AD96-C42E-DEE80CF03DB6}" dt="2022-09-16T18:29:21.043" v="85"/>
          <ac:grpSpMkLst>
            <pc:docMk/>
            <pc:sldMk cId="578896229" sldId="269"/>
            <ac:grpSpMk id="16" creationId="{1FB0B30F-B7E6-FFAA-E75A-38EC9FC9A3BF}"/>
          </ac:grpSpMkLst>
        </pc:grpChg>
        <pc:grpChg chg="mod topLvl">
          <ac:chgData name="SOLARIO Savanah * ODE" userId="S::solarios@ode.oregon.gov::d31b17fd-6206-447e-a06f-5164b69add87" providerId="AD" clId="Web-{877109E9-724D-AD96-C42E-DEE80CF03DB6}" dt="2022-09-16T18:29:21.043" v="85"/>
          <ac:grpSpMkLst>
            <pc:docMk/>
            <pc:sldMk cId="578896229" sldId="269"/>
            <ac:grpSpMk id="52" creationId="{68F7D05D-59F0-A0A1-9798-DB8A565781E6}"/>
          </ac:grpSpMkLst>
        </pc:grpChg>
      </pc:sldChg>
      <pc:sldChg chg="addSp delSp modSp add replId">
        <pc:chgData name="SOLARIO Savanah * ODE" userId="S::solarios@ode.oregon.gov::d31b17fd-6206-447e-a06f-5164b69add87" providerId="AD" clId="Web-{877109E9-724D-AD96-C42E-DEE80CF03DB6}" dt="2022-09-16T23:52:43.841" v="237" actId="1076"/>
        <pc:sldMkLst>
          <pc:docMk/>
          <pc:sldMk cId="984588320" sldId="270"/>
        </pc:sldMkLst>
        <pc:spChg chg="mod">
          <ac:chgData name="SOLARIO Savanah * ODE" userId="S::solarios@ode.oregon.gov::d31b17fd-6206-447e-a06f-5164b69add87" providerId="AD" clId="Web-{877109E9-724D-AD96-C42E-DEE80CF03DB6}" dt="2022-09-16T20:33:54.845" v="205" actId="20577"/>
          <ac:spMkLst>
            <pc:docMk/>
            <pc:sldMk cId="984588320" sldId="270"/>
            <ac:spMk id="3" creationId="{D264BA21-5C3C-2B65-F16E-E9EC785A6480}"/>
          </ac:spMkLst>
        </pc:spChg>
        <pc:picChg chg="add del mod modCrop">
          <ac:chgData name="SOLARIO Savanah * ODE" userId="S::solarios@ode.oregon.gov::d31b17fd-6206-447e-a06f-5164b69add87" providerId="AD" clId="Web-{877109E9-724D-AD96-C42E-DEE80CF03DB6}" dt="2022-09-16T23:52:22.809" v="234"/>
          <ac:picMkLst>
            <pc:docMk/>
            <pc:sldMk cId="984588320" sldId="270"/>
            <ac:picMk id="6" creationId="{36F31C85-5FE7-BE6D-1639-B7E2914348CD}"/>
          </ac:picMkLst>
        </pc:picChg>
        <pc:picChg chg="add del mod">
          <ac:chgData name="SOLARIO Savanah * ODE" userId="S::solarios@ode.oregon.gov::d31b17fd-6206-447e-a06f-5164b69add87" providerId="AD" clId="Web-{877109E9-724D-AD96-C42E-DEE80CF03DB6}" dt="2022-09-16T22:35:46.646" v="213"/>
          <ac:picMkLst>
            <pc:docMk/>
            <pc:sldMk cId="984588320" sldId="270"/>
            <ac:picMk id="6" creationId="{40DF0722-3CC8-19D3-272F-AE0CD40903AA}"/>
          </ac:picMkLst>
        </pc:picChg>
        <pc:picChg chg="add mod modCrop">
          <ac:chgData name="SOLARIO Savanah * ODE" userId="S::solarios@ode.oregon.gov::d31b17fd-6206-447e-a06f-5164b69add87" providerId="AD" clId="Web-{877109E9-724D-AD96-C42E-DEE80CF03DB6}" dt="2022-09-16T23:52:43.841" v="237" actId="1076"/>
          <ac:picMkLst>
            <pc:docMk/>
            <pc:sldMk cId="984588320" sldId="270"/>
            <ac:picMk id="7" creationId="{367D2CC7-F166-32CB-2E2E-C24193F59E9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efs\sfda\Shared\Office%20of%20School%20Facilities\_09%20Summer%20Learning%20Grants%202022\02%20Program%20Establishment\Legislature\Presentations\12.8.22%20Senate%20Ed%20Presentation\Data\Summer%20SEED%20Survey%20Results%20as%20of%2011.15.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odefs\sfda\Shared\Office%20of%20School%20Facilities\_09%20Summer%20Learning%20Grants%202022\02%20Program%20Establishment\Legislature\01%20Presentations\04%201.24.23%20Senate%20Ed%20Final\Data\Summer%20Learning%20Final%20Report%20Data%201.13.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odefs\sfda\Shared\Office%20of%20School%20Facilities\_09%20Summer%20Learning%20Grants%202022\02%20Program%20Establishment\Legislature\Presentations\12.8.22%20Senate%20Ed%20Presentation\Data\Summer%20SEED%20Survey%20Results%20as%20of%2011.15.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odefs\sfda\Shared\Office%20of%20School%20Facilities\_09%20Summer%20Learning%20Grants%202022\02%20Program%20Establishment\Legislature\01%20Presentations\04%201.24.23%20Senate%20Ed%20Final\Data\Summer%20Learning%20Final%20Report%20Data%201.13.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odefs\sfda\Shared\Office%20of%20School%20Facilities\_09%20Summer%20Learning%20Grants%202022\02%20Program%20Establishment\Legislature\01%20Presentations\04%201.24.23%20Senate%20Ed%20Final\Data\Summer%20Learning%20Final%20Report%20Data%201.13.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odefs\sfda\Shared\Office%20of%20School%20Facilities\_09%20Summer%20Learning%20Grants%202022\02%20Program%20Establishment\Legislature\01%20Presentations\04%201.24.23%20Senate%20Ed%20Final\Data\Summer%20Learning%20Final%20Report%20Data%201.13.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odefs\sfda\Shared\Office%20of%20School%20Facilities\_09%20Summer%20Learning%20Grants%202022\02%20Program%20Establishment\Legislature\01%20Presentations\04%201.24.23%20Senate%20Ed%20Final\Data\Summer%20Learning%20Final%20Report%20Data%201.13.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odefs\sfda\Shared\Office%20of%20School%20Facilities\_09%20Summer%20Learning%20Grants%202022\02%20Program%20Establishment\Legislature\01%20Presentations\04%201.24.23%20Senate%20Ed%20Final\Data\Summer%20Learning%20Final%20Report%20Data%201.13.2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efs\sfda\Shared\Office%20of%20School%20Facilities\_09%20Summer%20Learning%20Grants%202022\02%20Program%20Establishment\Legislature\Presentations\12.8.22%20Senate%20Ed%20Presentation\Data\Summer%20SEED%20Survey%20Results%20as%20of%2011.15.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efs\sfda\Shared\Office%20of%20School%20Facilities\_09%20Summer%20Learning%20Grants%202022\02%20Program%20Establishment\Legislature\Presentations\12.8.22%20Senate%20Ed%20Presentation\Data\Summer%20SEED%20Survey%20Results%20as%20of%2011.15.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dLbl>
          <c:idx val="0"/>
          <c:layout>
            <c:manualLayout>
              <c:x val="-2.312138728323701E-2"/>
              <c:y val="-4.7832574689553174E-2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3947860535098075E-2"/>
              <c:y val="-3.8373986222259966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0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9298573690065923E-3"/>
              <c:y val="-1.009841742691055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1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5158288428078464E-2"/>
              <c:y val="-3.23149357661138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7.6176291594169998E-2"/>
              <c:y val="-5.655113759069889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3.955307448158827E-2"/>
              <c:y val="9.896449078372307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4456862118143846E-2"/>
              <c:y val="-1.817715136843896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5"/>
        <c:spPr>
          <a:solidFill>
            <a:srgbClr val="B4240C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6.8851648171653679E-2"/>
              <c:y val="3.231493576611365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6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1719429476026154E-2"/>
              <c:y val="-1.211810091229262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2.050900158304577E-2"/>
              <c:y val="8.0787339415284137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1973930267549038E-2"/>
              <c:y val="-2.625588530996734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9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783364500556209E-2"/>
              <c:y val="-1.211810091229269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0"/>
        <c:spPr>
          <a:solidFill>
            <a:srgbClr val="B4240C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1973930267549065E-2"/>
              <c:y val="-2.0196834853821108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3184358160529449E-2"/>
              <c:y val="-2.019683485382107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4903787636555604E-2"/>
              <c:y val="-1.211810091229269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4903787636555604E-2"/>
              <c:y val="-1.211810091229269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5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783364500556209E-2"/>
              <c:y val="-1.211810091229269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3184358160529449E-2"/>
              <c:y val="-2.019683485382107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7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1719429476026154E-2"/>
              <c:y val="-1.211810091229262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2.050900158304577E-2"/>
              <c:y val="8.0787339415284137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1973930267549038E-2"/>
              <c:y val="-2.625588530996734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0"/>
        <c:spPr>
          <a:solidFill>
            <a:srgbClr val="B4240C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1973930267549065E-2"/>
              <c:y val="-2.0196834853821108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2.7833645005562006E-2"/>
              <c:y val="-1.6157467883056827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3.3693359743575194E-2"/>
              <c:y val="-4.847240364917048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3947860535098211E-3"/>
              <c:y val="-5.049208713455258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4"/>
        <c:spPr>
          <a:solidFill>
            <a:srgbClr val="B4240C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3438858952052308E-2"/>
              <c:y val="2.019683485382103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6368716321058847E-2"/>
              <c:y val="6.0590504561463107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6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3947860535097812E-3"/>
              <c:y val="-1.817715136843893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8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783364500556209E-2"/>
              <c:y val="-1.211810091229269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32644432138019241"/>
          <c:y val="4.6223514950893885E-2"/>
          <c:w val="0.34757111720744877"/>
          <c:h val="0.9123070744441335"/>
        </c:manualLayout>
      </c:layout>
      <c:pieChart>
        <c:varyColors val="1"/>
        <c:ser>
          <c:idx val="0"/>
          <c:order val="0"/>
          <c:tx>
            <c:strRef>
              <c:f>'Chart Data'!$G$2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CB-4C1E-BE01-AB12BEBD0DB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CB-4C1E-BE01-AB12BEBD0D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CB-4C1E-BE01-AB12BEBD0DBD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CB-4C1E-BE01-AB12BEBD0DBD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CB-4C1E-BE01-AB12BEBD0DBD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CB-4C1E-BE01-AB12BEBD0DBD}"/>
              </c:ext>
            </c:extLst>
          </c:dPt>
          <c:dPt>
            <c:idx val="6"/>
            <c:bubble3D val="0"/>
            <c:spPr>
              <a:solidFill>
                <a:srgbClr val="B4240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CB-4C1E-BE01-AB12BEBD0DBD}"/>
              </c:ext>
            </c:extLst>
          </c:dPt>
          <c:dLbls>
            <c:dLbl>
              <c:idx val="0"/>
              <c:layout>
                <c:manualLayout>
                  <c:x val="-2.6368716321058847E-2"/>
                  <c:y val="6.05905045614631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B-4C1E-BE01-AB12BEBD0DBD}"/>
                </c:ext>
              </c:extLst>
            </c:dLbl>
            <c:dLbl>
              <c:idx val="1"/>
              <c:layout>
                <c:manualLayout>
                  <c:x val="-2.7833653316874252E-2"/>
                  <c:y val="-3.37565261838406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CB-4C1E-BE01-AB12BEBD0DBD}"/>
                </c:ext>
              </c:extLst>
            </c:dLbl>
            <c:dLbl>
              <c:idx val="2"/>
              <c:layout>
                <c:manualLayout>
                  <c:x val="7.3820314157565436E-3"/>
                  <c:y val="-9.37686962236367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CB-4C1E-BE01-AB12BEBD0DBD}"/>
                </c:ext>
              </c:extLst>
            </c:dLbl>
            <c:dLbl>
              <c:idx val="3"/>
              <c:layout>
                <c:manualLayout>
                  <c:x val="1.2638577106883899E-2"/>
                  <c:y val="-3.67243120885005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CB-4C1E-BE01-AB12BEBD0DBD}"/>
                </c:ext>
              </c:extLst>
            </c:dLbl>
            <c:dLbl>
              <c:idx val="4"/>
              <c:layout>
                <c:manualLayout>
                  <c:x val="2.7833645005562006E-2"/>
                  <c:y val="-1.61574678830568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CB-4C1E-BE01-AB12BEBD0DBD}"/>
                </c:ext>
              </c:extLst>
            </c:dLbl>
            <c:dLbl>
              <c:idx val="5"/>
              <c:layout>
                <c:manualLayout>
                  <c:x val="-2.6627223873244975E-2"/>
                  <c:y val="-2.06515839306794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CB-4C1E-BE01-AB12BEBD0DBD}"/>
                </c:ext>
              </c:extLst>
            </c:dLbl>
            <c:dLbl>
              <c:idx val="6"/>
              <c:layout>
                <c:manualLayout>
                  <c:x val="-2.3438858952052308E-2"/>
                  <c:y val="2.01968348538210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CB-4C1E-BE01-AB12BEBD0DB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'Chart Data'!$F$3:$F$10</c15:sqref>
                  </c15:fullRef>
                </c:ext>
              </c:extLst>
              <c:f>'Chart Data'!$F$3:$F$9</c:f>
              <c:strCache>
                <c:ptCount val="7"/>
                <c:pt idx="0">
                  <c:v>Administration</c:v>
                </c:pt>
                <c:pt idx="1">
                  <c:v>Facilities</c:v>
                </c:pt>
                <c:pt idx="2">
                  <c:v>Information Technology</c:v>
                </c:pt>
                <c:pt idx="3">
                  <c:v>Materials and Supplies</c:v>
                </c:pt>
                <c:pt idx="4">
                  <c:v>Personnel Costs</c:v>
                </c:pt>
                <c:pt idx="5">
                  <c:v>Third Party Contracts</c:v>
                </c:pt>
                <c:pt idx="6">
                  <c:v>Transportation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'Chart Data'!$G$3:$G$10</c15:sqref>
                  </c15:fullRef>
                </c:ext>
              </c:extLst>
              <c:f>'Chart Data'!$G$3:$G$9</c:f>
              <c:numCache>
                <c:formatCode>"$"#,##0.00_);\("$"#,##0.00\)</c:formatCode>
                <c:ptCount val="7"/>
                <c:pt idx="0">
                  <c:v>1962298.4231599995</c:v>
                </c:pt>
                <c:pt idx="1">
                  <c:v>1107345.19</c:v>
                </c:pt>
                <c:pt idx="2">
                  <c:v>1548635.49</c:v>
                </c:pt>
                <c:pt idx="3">
                  <c:v>6199187.540000001</c:v>
                </c:pt>
                <c:pt idx="4">
                  <c:v>30658563.929487992</c:v>
                </c:pt>
                <c:pt idx="5">
                  <c:v>4550295.1700000018</c:v>
                </c:pt>
                <c:pt idx="6">
                  <c:v>2202261.5300000003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'Chart Data'!$G$10</c15:sqref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E-B8CB-4C1E-BE01-AB12BEBD0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45161151525318E-2"/>
          <c:y val="7.475974157076519E-2"/>
          <c:w val="0.9032081935569064"/>
          <c:h val="0.66128964913868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Sheet6!$C$41</c:f>
              <c:strCache>
                <c:ptCount val="1"/>
                <c:pt idx="0">
                  <c:v>Sometimes/Often </c:v>
                </c:pt>
              </c:strCache>
            </c:strRef>
          </c:tx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cat>
            <c:strRef>
              <c:f>Sheet6!$B$42:$B$43</c:f>
              <c:strCache>
                <c:ptCount val="2"/>
                <c:pt idx="0">
                  <c:v>I have opportunities to participate 
in activities that will help me 
achieve my future goals.</c:v>
                </c:pt>
                <c:pt idx="1">
                  <c:v>I have opportunities to participate 
in activities that align 
with my interests.</c:v>
                </c:pt>
              </c:strCache>
            </c:strRef>
          </c:cat>
          <c:val>
            <c:numRef>
              <c:f>Sheet6!$C$42:$C$43</c:f>
              <c:numCache>
                <c:formatCode>0.0%</c:formatCode>
                <c:ptCount val="2"/>
                <c:pt idx="0">
                  <c:v>0.85067873303167418</c:v>
                </c:pt>
                <c:pt idx="1">
                  <c:v>0.84304932735426008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F-4057-8F51-BF8D8B7E9B04}"/>
            </c:ext>
          </c:extLst>
        </c:ser>
        <c:ser>
          <c:idx val="1"/>
          <c:order val="1"/>
          <c:tx>
            <c:strRef>
              <c:f>Sheet6!$D$41</c:f>
              <c:strCache>
                <c:ptCount val="1"/>
                <c:pt idx="0">
                  <c:v>Never/Rarely</c:v>
                </c:pt>
              </c:strCache>
            </c:strRef>
          </c:tx>
          <c:spPr>
            <a:solidFill>
              <a:srgbClr val="AAD4F4"/>
            </a:solidFill>
            <a:ln>
              <a:solidFill>
                <a:srgbClr val="AAD4F4"/>
              </a:solidFill>
            </a:ln>
            <a:effectLst/>
          </c:spPr>
          <c:invertIfNegative val="0"/>
          <c:cat>
            <c:strRef>
              <c:f>Sheet6!$B$42:$B$43</c:f>
              <c:strCache>
                <c:ptCount val="2"/>
                <c:pt idx="0">
                  <c:v>I have opportunities to participate 
in activities that will help me 
achieve my future goals.</c:v>
                </c:pt>
                <c:pt idx="1">
                  <c:v>I have opportunities to participate 
in activities that align 
with my interests.</c:v>
                </c:pt>
              </c:strCache>
            </c:strRef>
          </c:cat>
          <c:val>
            <c:numRef>
              <c:f>Sheet6!$D$42:$D$43</c:f>
              <c:numCache>
                <c:formatCode>0.0%</c:formatCode>
                <c:ptCount val="2"/>
                <c:pt idx="0">
                  <c:v>0.14932126696832579</c:v>
                </c:pt>
                <c:pt idx="1">
                  <c:v>0.15695067264573992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F-4057-8F51-BF8D8B7E9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661049864"/>
        <c:axId val="661048552"/>
      </c:barChart>
      <c:catAx>
        <c:axId val="66104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48552"/>
        <c:crosses val="autoZero"/>
        <c:auto val="1"/>
        <c:lblAlgn val="ctr"/>
        <c:lblOffset val="100"/>
        <c:noMultiLvlLbl val="0"/>
      </c:catAx>
      <c:valAx>
        <c:axId val="661048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%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4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1679278349578"/>
          <c:y val="0.9105365435089845"/>
          <c:w val="0.43070156795533887"/>
          <c:h val="6.9210254371173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Additional Services Offered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'K8 Data Summary'!$F$5</c:f>
              <c:strCache>
                <c:ptCount val="1"/>
                <c:pt idx="0">
                  <c:v>% Grantees Offered</c:v>
                </c:pt>
              </c:strCache>
            </c:strRef>
          </c:tx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'K8 Data Summary'!$E$6:$E$11</c:f>
              <c:strCache>
                <c:ptCount val="6"/>
                <c:pt idx="0">
                  <c:v>Snack/ Meal Provision</c:v>
                </c:pt>
                <c:pt idx="1">
                  <c:v>Transportation 
Provision</c:v>
                </c:pt>
                <c:pt idx="2">
                  <c:v>Field 
Trips</c:v>
                </c:pt>
                <c:pt idx="3">
                  <c:v>Outdoor 
Activities</c:v>
                </c:pt>
                <c:pt idx="4">
                  <c:v>Student 
Mentoring</c:v>
                </c:pt>
                <c:pt idx="5">
                  <c:v>Tutoring</c:v>
                </c:pt>
              </c:strCache>
            </c:strRef>
          </c:cat>
          <c:val>
            <c:numRef>
              <c:f>'K8 Data Summary'!$F$6:$F$11</c:f>
              <c:numCache>
                <c:formatCode>0%</c:formatCode>
                <c:ptCount val="6"/>
                <c:pt idx="0">
                  <c:v>0.90900000000000003</c:v>
                </c:pt>
                <c:pt idx="1">
                  <c:v>0.73699999999999999</c:v>
                </c:pt>
                <c:pt idx="2">
                  <c:v>0.61299999999999999</c:v>
                </c:pt>
                <c:pt idx="3">
                  <c:v>0.91400000000000003</c:v>
                </c:pt>
                <c:pt idx="4">
                  <c:v>0.55900000000000005</c:v>
                </c:pt>
                <c:pt idx="5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0-4DD8-93BD-5FC99BCE7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45"/>
        <c:axId val="517709592"/>
        <c:axId val="517708280"/>
      </c:barChart>
      <c:catAx>
        <c:axId val="517709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 of</a:t>
                </a:r>
                <a:r>
                  <a:rPr lang="en-US" baseline="0"/>
                  <a:t> Service Offered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4220477851865458"/>
              <c:y val="0.92380224239780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8280"/>
        <c:crosses val="autoZero"/>
        <c:auto val="1"/>
        <c:lblAlgn val="ctr"/>
        <c:lblOffset val="100"/>
        <c:noMultiLvlLbl val="0"/>
      </c:catAx>
      <c:valAx>
        <c:axId val="517708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Grantees Offered Service</a:t>
                </a:r>
              </a:p>
            </c:rich>
          </c:tx>
          <c:layout>
            <c:manualLayout>
              <c:xMode val="edge"/>
              <c:yMode val="edge"/>
              <c:x val="8.7814558402261062E-3"/>
              <c:y val="0.21095684966839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often do you do activities in art, music, </a:t>
            </a:r>
            <a:endParaRPr lang="en-US" dirty="0" smtClean="0"/>
          </a:p>
          <a:p>
            <a:pPr>
              <a:defRPr sz="1600" b="1"/>
            </a:pPr>
            <a:r>
              <a:rPr lang="en-US" dirty="0" smtClean="0"/>
              <a:t>and/or </a:t>
            </a:r>
            <a:r>
              <a:rPr lang="en-US" dirty="0"/>
              <a:t>physical education during the summer program?</a:t>
            </a:r>
          </a:p>
        </c:rich>
      </c:tx>
      <c:layout>
        <c:manualLayout>
          <c:xMode val="edge"/>
          <c:yMode val="edge"/>
          <c:x val="0.27933756359487411"/>
          <c:y val="6.18238021638330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043878052145947E-2"/>
          <c:y val="0.17265854519344279"/>
          <c:w val="0.91400161055085138"/>
          <c:h val="0.620025070281979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AD4F4"/>
              </a:solidFill>
              <a:ln>
                <a:solidFill>
                  <a:srgbClr val="AAD4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FA-4232-A64D-DB1CD89FE5BF}"/>
              </c:ext>
            </c:extLst>
          </c:dPt>
          <c:dPt>
            <c:idx val="1"/>
            <c:invertIfNegative val="0"/>
            <c:bubble3D val="0"/>
            <c:spPr>
              <a:solidFill>
                <a:srgbClr val="AAD4F4"/>
              </a:solidFill>
              <a:ln>
                <a:solidFill>
                  <a:srgbClr val="AAD4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FA-4232-A64D-DB1CD89FE5BF}"/>
              </c:ext>
            </c:extLst>
          </c:dPt>
          <c:dPt>
            <c:idx val="2"/>
            <c:invertIfNegative val="0"/>
            <c:bubble3D val="0"/>
            <c:spPr>
              <a:solidFill>
                <a:srgbClr val="AAD4F4"/>
              </a:solidFill>
              <a:ln>
                <a:solidFill>
                  <a:srgbClr val="AAD4F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FA-4232-A64D-DB1CD89FE5BF}"/>
              </c:ext>
            </c:extLst>
          </c:dPt>
          <c:cat>
            <c:strRef>
              <c:f>Sheet6!$B$26:$B$30</c:f>
              <c:strCache>
                <c:ptCount val="5"/>
                <c:pt idx="0">
                  <c:v>Never</c:v>
                </c:pt>
                <c:pt idx="1">
                  <c:v>Once or twice 
this summer</c:v>
                </c:pt>
                <c:pt idx="2">
                  <c:v>Once or twice 
a month</c:v>
                </c:pt>
                <c:pt idx="3">
                  <c:v>Once or twice 
a week</c:v>
                </c:pt>
                <c:pt idx="4">
                  <c:v>More than 
twice a week</c:v>
                </c:pt>
              </c:strCache>
            </c:strRef>
          </c:cat>
          <c:val>
            <c:numRef>
              <c:f>Sheet6!$C$26:$C$30</c:f>
              <c:numCache>
                <c:formatCode>0.0%</c:formatCode>
                <c:ptCount val="5"/>
                <c:pt idx="0">
                  <c:v>4.4859813084112146E-2</c:v>
                </c:pt>
                <c:pt idx="1">
                  <c:v>9.719626168224299E-2</c:v>
                </c:pt>
                <c:pt idx="2">
                  <c:v>5.046728971962617E-2</c:v>
                </c:pt>
                <c:pt idx="3">
                  <c:v>0.21682242990654205</c:v>
                </c:pt>
                <c:pt idx="4">
                  <c:v>0.59065420560747661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FA-4232-A64D-DB1CD89FE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45"/>
        <c:axId val="517709592"/>
        <c:axId val="517708280"/>
      </c:barChart>
      <c:catAx>
        <c:axId val="517709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0.49596816526966386"/>
              <c:y val="0.92380236368758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8280"/>
        <c:crosses val="autoZero"/>
        <c:auto val="1"/>
        <c:lblAlgn val="ctr"/>
        <c:lblOffset val="100"/>
        <c:noMultiLvlLbl val="0"/>
      </c:catAx>
      <c:valAx>
        <c:axId val="517708280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Responses</a:t>
                </a:r>
              </a:p>
            </c:rich>
          </c:tx>
          <c:layout>
            <c:manualLayout>
              <c:xMode val="edge"/>
              <c:yMode val="edge"/>
              <c:x val="6.4260682232604787E-3"/>
              <c:y val="0.32826929864060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/>
              <a:t>Total Students Served by Grade Level</a:t>
            </a:r>
            <a:br>
              <a:rPr lang="en-US" sz="1800" b="1" baseline="0" dirty="0"/>
            </a:br>
            <a:r>
              <a:rPr lang="en-US" sz="1600" b="0" baseline="0" dirty="0"/>
              <a:t>Total Students Served: 66,657</a:t>
            </a:r>
            <a:endParaRPr lang="en-US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'K8 Data Summary'!$C$5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'K8 Data Summary'!$B$6:$B$14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'K8 Data Summary'!$C$6:$C$14</c:f>
              <c:numCache>
                <c:formatCode>#,##0</c:formatCode>
                <c:ptCount val="9"/>
                <c:pt idx="0">
                  <c:v>10438</c:v>
                </c:pt>
                <c:pt idx="1">
                  <c:v>8366</c:v>
                </c:pt>
                <c:pt idx="2">
                  <c:v>8683</c:v>
                </c:pt>
                <c:pt idx="3">
                  <c:v>7478</c:v>
                </c:pt>
                <c:pt idx="4">
                  <c:v>6828</c:v>
                </c:pt>
                <c:pt idx="5">
                  <c:v>9481</c:v>
                </c:pt>
                <c:pt idx="6">
                  <c:v>5844</c:v>
                </c:pt>
                <c:pt idx="7">
                  <c:v>4520</c:v>
                </c:pt>
                <c:pt idx="8">
                  <c:v>4986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E-44BA-BD49-9B9EE23F1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45"/>
        <c:axId val="517709592"/>
        <c:axId val="517708280"/>
      </c:barChart>
      <c:catAx>
        <c:axId val="517709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Grade Level</a:t>
                </a:r>
              </a:p>
            </c:rich>
          </c:tx>
          <c:layout>
            <c:manualLayout>
              <c:xMode val="edge"/>
              <c:yMode val="edge"/>
              <c:x val="0.46007277630362065"/>
              <c:y val="0.914528593508500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8280"/>
        <c:crosses val="autoZero"/>
        <c:auto val="1"/>
        <c:lblAlgn val="ctr"/>
        <c:lblOffset val="100"/>
        <c:noMultiLvlLbl val="0"/>
      </c:catAx>
      <c:valAx>
        <c:axId val="517708280"/>
        <c:scaling>
          <c:orientation val="minMax"/>
          <c:max val="1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Students </a:t>
                </a:r>
                <a:r>
                  <a:rPr lang="en-US" sz="1200" b="1" dirty="0" smtClean="0"/>
                  <a:t>Served</a:t>
                </a:r>
                <a:endParaRPr lang="en-US" sz="1200" b="1" dirty="0"/>
              </a:p>
            </c:rich>
          </c:tx>
          <c:layout>
            <c:manualLayout>
              <c:xMode val="edge"/>
              <c:yMode val="edge"/>
              <c:x val="7.0660971256378035E-3"/>
              <c:y val="0.346504156068590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959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Total Programs Offere</a:t>
            </a:r>
            <a:r>
              <a:rPr lang="en-US" sz="1800" b="1" baseline="0" dirty="0"/>
              <a:t>d by Type</a:t>
            </a:r>
            <a:br>
              <a:rPr lang="en-US" sz="1800" b="1" baseline="0" dirty="0"/>
            </a:br>
            <a:r>
              <a:rPr lang="en-US" sz="1600" b="0" dirty="0"/>
              <a:t>Total Programs Offered: 1,297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655527241625587E-2"/>
          <c:y val="0.15628231841072554"/>
          <c:w val="0.92102644364303288"/>
          <c:h val="0.617834274768898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'K8 Data Summary'!$H$6:$H$17</c:f>
              <c:strCache>
                <c:ptCount val="12"/>
                <c:pt idx="0">
                  <c:v>General 
Academic </c:v>
                </c:pt>
                <c:pt idx="1">
                  <c:v>School 
Success 
(e.g. AVID)</c:v>
                </c:pt>
                <c:pt idx="2">
                  <c:v>STEM</c:v>
                </c:pt>
                <c:pt idx="3">
                  <c:v>CTE</c:v>
                </c:pt>
                <c:pt idx="4">
                  <c:v>ELL</c:v>
                </c:pt>
                <c:pt idx="5">
                  <c:v>Kindergarten 
Transition</c:v>
                </c:pt>
                <c:pt idx="6">
                  <c:v>Middle 
School 
Transition</c:v>
                </c:pt>
                <c:pt idx="7">
                  <c:v>High 
School 
Transition</c:v>
                </c:pt>
                <c:pt idx="8">
                  <c:v>Physical 
Education</c:v>
                </c:pt>
                <c:pt idx="9">
                  <c:v>Arts/ Music/ 
Performing 
Arts</c:v>
                </c:pt>
                <c:pt idx="10">
                  <c:v>Outdoor 
School</c:v>
                </c:pt>
                <c:pt idx="11">
                  <c:v>Social 
Emotional 
Learning</c:v>
                </c:pt>
              </c:strCache>
            </c:strRef>
          </c:cat>
          <c:val>
            <c:numRef>
              <c:f>'K8 Data Summary'!$I$6:$I$17</c:f>
              <c:numCache>
                <c:formatCode>#,##0</c:formatCode>
                <c:ptCount val="12"/>
                <c:pt idx="0">
                  <c:v>379</c:v>
                </c:pt>
                <c:pt idx="1">
                  <c:v>18</c:v>
                </c:pt>
                <c:pt idx="2">
                  <c:v>159</c:v>
                </c:pt>
                <c:pt idx="3">
                  <c:v>36</c:v>
                </c:pt>
                <c:pt idx="4">
                  <c:v>10</c:v>
                </c:pt>
                <c:pt idx="5">
                  <c:v>81</c:v>
                </c:pt>
                <c:pt idx="6">
                  <c:v>44</c:v>
                </c:pt>
                <c:pt idx="7">
                  <c:v>24</c:v>
                </c:pt>
                <c:pt idx="8">
                  <c:v>189</c:v>
                </c:pt>
                <c:pt idx="9">
                  <c:v>207</c:v>
                </c:pt>
                <c:pt idx="10">
                  <c:v>57</c:v>
                </c:pt>
                <c:pt idx="1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B-47C9-9C05-241F1E42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45"/>
        <c:axId val="603032024"/>
        <c:axId val="603030712"/>
      </c:barChart>
      <c:catAx>
        <c:axId val="603032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rgbClr val="595959"/>
                    </a:solidFill>
                  </a:rPr>
                  <a:t>Program Type</a:t>
                </a:r>
              </a:p>
            </c:rich>
          </c:tx>
          <c:layout>
            <c:manualLayout>
              <c:xMode val="edge"/>
              <c:yMode val="edge"/>
              <c:x val="0.48530142578762209"/>
              <c:y val="0.93471778487752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030712"/>
        <c:crosses val="autoZero"/>
        <c:auto val="1"/>
        <c:lblAlgn val="ctr"/>
        <c:lblOffset val="100"/>
        <c:noMultiLvlLbl val="0"/>
      </c:catAx>
      <c:valAx>
        <c:axId val="603030712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rgbClr val="595959"/>
                    </a:solidFill>
                  </a:rPr>
                  <a:t>Programs</a:t>
                </a:r>
                <a:r>
                  <a:rPr lang="en-US" sz="1200" b="1" baseline="0">
                    <a:solidFill>
                      <a:srgbClr val="595959"/>
                    </a:solidFill>
                  </a:rPr>
                  <a:t> Offered</a:t>
                </a:r>
                <a:endParaRPr lang="en-US" sz="1200" b="1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7.8921407431765869E-3"/>
              <c:y val="0.301805547104139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03202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Accommodations Provided to Students Experiencing Disabilities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5282812522321"/>
          <c:y val="0.10901379228244419"/>
          <c:w val="0.87663299302937336"/>
          <c:h val="0.69021751330759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'K8 Data Summary'!$O$5</c:f>
              <c:strCache>
                <c:ptCount val="1"/>
                <c:pt idx="0">
                  <c:v># Offered</c:v>
                </c:pt>
              </c:strCache>
            </c:strRef>
          </c:tx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1.1519078473722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61-4212-8AA8-3939C7CC8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'K8 Data Summary'!$N$6:$N$11</c:f>
              <c:strCache>
                <c:ptCount val="6"/>
                <c:pt idx="0">
                  <c:v>Transportation TO 
Program Site</c:v>
                </c:pt>
                <c:pt idx="1">
                  <c:v>Transportation ON 
Program Site</c:v>
                </c:pt>
                <c:pt idx="2">
                  <c:v>Nurses</c:v>
                </c:pt>
                <c:pt idx="3">
                  <c:v>Instructional 
Aides</c:v>
                </c:pt>
                <c:pt idx="4">
                  <c:v>Specially 
Designed 
Instruction</c:v>
                </c:pt>
                <c:pt idx="5">
                  <c:v>Assistive 
Technology</c:v>
                </c:pt>
              </c:strCache>
            </c:strRef>
          </c:cat>
          <c:val>
            <c:numRef>
              <c:f>'K8 Data Summary'!$O$6:$O$11</c:f>
              <c:numCache>
                <c:formatCode>#,##0</c:formatCode>
                <c:ptCount val="6"/>
                <c:pt idx="0">
                  <c:v>4867</c:v>
                </c:pt>
                <c:pt idx="1">
                  <c:v>751</c:v>
                </c:pt>
                <c:pt idx="2">
                  <c:v>146</c:v>
                </c:pt>
                <c:pt idx="3">
                  <c:v>1814.5</c:v>
                </c:pt>
                <c:pt idx="4">
                  <c:v>31092</c:v>
                </c:pt>
                <c:pt idx="5">
                  <c:v>2334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1-4212-8AA8-3939C7CC8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45"/>
        <c:axId val="517709592"/>
        <c:axId val="517708280"/>
      </c:barChart>
      <c:catAx>
        <c:axId val="517709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Accommodation Type</a:t>
                </a:r>
              </a:p>
            </c:rich>
          </c:tx>
          <c:layout>
            <c:manualLayout>
              <c:xMode val="edge"/>
              <c:yMode val="edge"/>
              <c:x val="0.45351837336496903"/>
              <c:y val="0.92380206885903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8280"/>
        <c:crosses val="autoZero"/>
        <c:auto val="1"/>
        <c:lblAlgn val="ctr"/>
        <c:lblOffset val="100"/>
        <c:noMultiLvlLbl val="0"/>
      </c:catAx>
      <c:valAx>
        <c:axId val="517708280"/>
        <c:scaling>
          <c:orientation val="minMax"/>
          <c:max val="3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Accommodations Provided</a:t>
                </a:r>
              </a:p>
            </c:rich>
          </c:tx>
          <c:layout>
            <c:manualLayout>
              <c:xMode val="edge"/>
              <c:yMode val="edge"/>
              <c:x val="8.7815927023496415E-3"/>
              <c:y val="0.239525404896742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9592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361111916132089E-2"/>
              <c:y val="2.2948942758470148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361111916132089E-2"/>
              <c:y val="2.2948942758470148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9807575273111047E-2"/>
              <c:y val="-1.211810091229262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8088145797084999E-2"/>
              <c:y val="-2.0196834853821034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7.0316576856156929E-2"/>
              <c:y val="-3.231493576611365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9298573690065385E-2"/>
              <c:y val="-1.4137784397674798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6"/>
        <c:spPr>
          <a:solidFill>
            <a:srgbClr val="B4240C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7579144214039232E-2"/>
              <c:y val="1.413778439767472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8342646588607881E-2"/>
              <c:y val="2.0196834853820997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8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"/>
              <c:y val="-2.423620182458524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8088145797084895E-2"/>
              <c:y val="-4.645272016378830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1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3.0763502374568652E-2"/>
              <c:y val="-8.07873394152845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2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4903787636555604E-2"/>
              <c:y val="-3.433461925149583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3"/>
        <c:spPr>
          <a:solidFill>
            <a:srgbClr val="B4240C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90440728985425E-2"/>
              <c:y val="-2.019683485382118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2.9298573690065117E-3"/>
              <c:y val="2.22165183392029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4649286845032693E-3"/>
              <c:y val="-2.4236201824585277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7579144214039232E-2"/>
              <c:y val="-6.0590504561463107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rgbClr val="B4240C"/>
          </a:solidFill>
          <a:ln w="19050">
            <a:solidFill>
              <a:schemeClr val="lt1"/>
            </a:solidFill>
          </a:ln>
          <a:effectLst/>
        </c:spP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1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1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rgbClr val="B4240C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32958103793362842"/>
          <c:y val="5.1087879857367131E-2"/>
          <c:w val="0.34163578108377979"/>
          <c:h val="0.89672796310043934"/>
        </c:manualLayout>
      </c:layout>
      <c:pieChart>
        <c:varyColors val="1"/>
        <c:ser>
          <c:idx val="0"/>
          <c:order val="0"/>
          <c:tx>
            <c:strRef>
              <c:f>'Chart Data'!$G$49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01-4A6A-A4E1-3239E7AB271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01-4A6A-A4E1-3239E7AB27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01-4A6A-A4E1-3239E7AB271B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01-4A6A-A4E1-3239E7AB271B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01-4A6A-A4E1-3239E7AB271B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01-4A6A-A4E1-3239E7AB271B}"/>
              </c:ext>
            </c:extLst>
          </c:dPt>
          <c:dPt>
            <c:idx val="6"/>
            <c:bubble3D val="0"/>
            <c:spPr>
              <a:solidFill>
                <a:srgbClr val="B4240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01-4A6A-A4E1-3239E7AB271B}"/>
              </c:ext>
            </c:extLst>
          </c:dPt>
          <c:dLbls>
            <c:dLbl>
              <c:idx val="0"/>
              <c:layout>
                <c:manualLayout>
                  <c:x val="-2.3553657085459388E-2"/>
                  <c:y val="-6.182380216383307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1-4A6A-A4E1-3239E7AB271B}"/>
                </c:ext>
              </c:extLst>
            </c:dLbl>
            <c:dLbl>
              <c:idx val="1"/>
              <c:layout>
                <c:manualLayout>
                  <c:x val="-1.5309877105548575E-2"/>
                  <c:y val="-2.47295208655332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01-4A6A-A4E1-3239E7AB271B}"/>
                </c:ext>
              </c:extLst>
            </c:dLbl>
            <c:dLbl>
              <c:idx val="2"/>
              <c:layout>
                <c:manualLayout>
                  <c:x val="-1.6487559959821541E-2"/>
                  <c:y val="-4.32766615146831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1-4A6A-A4E1-3239E7AB271B}"/>
                </c:ext>
              </c:extLst>
            </c:dLbl>
            <c:dLbl>
              <c:idx val="3"/>
              <c:layout>
                <c:manualLayout>
                  <c:x val="-2.0020608522640485E-2"/>
                  <c:y val="1.54559505409582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01-4A6A-A4E1-3239E7AB271B}"/>
                </c:ext>
              </c:extLst>
            </c:dLbl>
            <c:dLbl>
              <c:idx val="4"/>
              <c:layout>
                <c:manualLayout>
                  <c:x val="2.3553657085459173E-2"/>
                  <c:y val="-9.273570324574905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01-4A6A-A4E1-3239E7AB271B}"/>
                </c:ext>
              </c:extLst>
            </c:dLbl>
            <c:dLbl>
              <c:idx val="5"/>
              <c:layout>
                <c:manualLayout>
                  <c:x val="-2.8264388502551255E-2"/>
                  <c:y val="-2.16383307573415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01-4A6A-A4E1-3239E7AB271B}"/>
                </c:ext>
              </c:extLst>
            </c:dLbl>
            <c:dLbl>
              <c:idx val="6"/>
              <c:layout>
                <c:manualLayout>
                  <c:x val="-1.5309877105548575E-2"/>
                  <c:y val="1.54559505409582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01-4A6A-A4E1-3239E7AB271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'Chart Data'!$F$50:$F$56</c:f>
              <c:strCache>
                <c:ptCount val="7"/>
                <c:pt idx="0">
                  <c:v>Administration</c:v>
                </c:pt>
                <c:pt idx="1">
                  <c:v>Facilities</c:v>
                </c:pt>
                <c:pt idx="2">
                  <c:v>Information Technology</c:v>
                </c:pt>
                <c:pt idx="3">
                  <c:v>Materials and Supplies</c:v>
                </c:pt>
                <c:pt idx="4">
                  <c:v>Personnel Costs</c:v>
                </c:pt>
                <c:pt idx="5">
                  <c:v>Third Party Contracts</c:v>
                </c:pt>
                <c:pt idx="6">
                  <c:v>Transportation</c:v>
                </c:pt>
              </c:strCache>
            </c:strRef>
          </c:cat>
          <c:val>
            <c:numRef>
              <c:f>'Chart Data'!$G$50:$G$56</c:f>
              <c:numCache>
                <c:formatCode>"$"#,##0.00_);\("$"#,##0.00\)</c:formatCode>
                <c:ptCount val="7"/>
                <c:pt idx="0">
                  <c:v>690644.5</c:v>
                </c:pt>
                <c:pt idx="1">
                  <c:v>476937.77</c:v>
                </c:pt>
                <c:pt idx="2">
                  <c:v>700872.57000000007</c:v>
                </c:pt>
                <c:pt idx="3">
                  <c:v>2528698.9499999983</c:v>
                </c:pt>
                <c:pt idx="4">
                  <c:v>10297597.459999992</c:v>
                </c:pt>
                <c:pt idx="5">
                  <c:v>1729580.69</c:v>
                </c:pt>
                <c:pt idx="6">
                  <c:v>627472.08000000007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501-4A6A-A4E1-3239E7AB2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Credits Earned by Subject Area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123318368324659E-2"/>
          <c:y val="0.12315188243745954"/>
          <c:w val="0.91055870224269075"/>
          <c:h val="0.64247217065346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'HS Data Summary'!$F$5</c:f>
              <c:strCache>
                <c:ptCount val="1"/>
                <c:pt idx="0">
                  <c:v>Credits Earned</c:v>
                </c:pt>
              </c:strCache>
            </c:strRef>
          </c:tx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'HS Data Summary'!$E$6:$E$15</c:f>
              <c:strCache>
                <c:ptCount val="10"/>
                <c:pt idx="0">
                  <c:v>Language 
Arts</c:v>
                </c:pt>
                <c:pt idx="1">
                  <c:v>Math</c:v>
                </c:pt>
                <c:pt idx="2">
                  <c:v>Science</c:v>
                </c:pt>
                <c:pt idx="3">
                  <c:v>Social 
Science</c:v>
                </c:pt>
                <c:pt idx="4">
                  <c:v>Health</c:v>
                </c:pt>
                <c:pt idx="5">
                  <c:v>Physical 
Education</c:v>
                </c:pt>
                <c:pt idx="6">
                  <c:v>Foreign 
Language</c:v>
                </c:pt>
                <c:pt idx="7">
                  <c:v>Art</c:v>
                </c:pt>
                <c:pt idx="8">
                  <c:v>CTE</c:v>
                </c:pt>
                <c:pt idx="9">
                  <c:v>Elective</c:v>
                </c:pt>
              </c:strCache>
            </c:strRef>
          </c:cat>
          <c:val>
            <c:numRef>
              <c:f>'HS Data Summary'!$F$6:$F$15</c:f>
              <c:numCache>
                <c:formatCode>#,##0</c:formatCode>
                <c:ptCount val="10"/>
                <c:pt idx="0">
                  <c:v>3161.3249999999998</c:v>
                </c:pt>
                <c:pt idx="1">
                  <c:v>2687.7849999999999</c:v>
                </c:pt>
                <c:pt idx="2">
                  <c:v>2092.6</c:v>
                </c:pt>
                <c:pt idx="3">
                  <c:v>1835.3</c:v>
                </c:pt>
                <c:pt idx="4">
                  <c:v>736</c:v>
                </c:pt>
                <c:pt idx="5">
                  <c:v>516.75</c:v>
                </c:pt>
                <c:pt idx="6">
                  <c:v>185.75</c:v>
                </c:pt>
                <c:pt idx="7">
                  <c:v>237.75</c:v>
                </c:pt>
                <c:pt idx="8">
                  <c:v>365.25</c:v>
                </c:pt>
                <c:pt idx="9">
                  <c:v>2684.9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B-4727-95D7-70DD4B085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45"/>
        <c:axId val="603032024"/>
        <c:axId val="603030712"/>
      </c:barChart>
      <c:catAx>
        <c:axId val="603032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Subject Area</a:t>
                </a:r>
              </a:p>
            </c:rich>
          </c:tx>
          <c:layout>
            <c:manualLayout>
              <c:xMode val="edge"/>
              <c:yMode val="edge"/>
              <c:x val="0.48268453195067984"/>
              <c:y val="0.90516116519917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030712"/>
        <c:crosses val="autoZero"/>
        <c:auto val="1"/>
        <c:lblAlgn val="ctr"/>
        <c:lblOffset val="100"/>
        <c:noMultiLvlLbl val="0"/>
      </c:catAx>
      <c:valAx>
        <c:axId val="603030712"/>
        <c:scaling>
          <c:orientation val="minMax"/>
          <c:max val="3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Credits Earned</a:t>
                </a:r>
              </a:p>
            </c:rich>
          </c:tx>
          <c:layout>
            <c:manualLayout>
              <c:xMode val="edge"/>
              <c:yMode val="edge"/>
              <c:x val="2.6582594741898675E-3"/>
              <c:y val="0.30180546397217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03202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Accommodations Provided to Students Experiencing</a:t>
            </a:r>
            <a:r>
              <a:rPr lang="en-US" baseline="0"/>
              <a:t> Disabilities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006262561034"/>
          <c:y val="0.14261797769208692"/>
          <c:w val="0.88048285918010227"/>
          <c:h val="0.61440020116504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'HS Data Summary'!$I$5</c:f>
              <c:strCache>
                <c:ptCount val="1"/>
                <c:pt idx="0">
                  <c:v># Offered</c:v>
                </c:pt>
              </c:strCache>
            </c:strRef>
          </c:tx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'HS Data Summary'!$H$6:$H$11</c:f>
              <c:strCache>
                <c:ptCount val="6"/>
                <c:pt idx="0">
                  <c:v>Transportation TO 
Program Site</c:v>
                </c:pt>
                <c:pt idx="1">
                  <c:v>Transportation ON 
Program Site</c:v>
                </c:pt>
                <c:pt idx="2">
                  <c:v>Nurses</c:v>
                </c:pt>
                <c:pt idx="3">
                  <c:v>Instructional 
Aides</c:v>
                </c:pt>
                <c:pt idx="4">
                  <c:v>Specially 
Designed 
Instruction</c:v>
                </c:pt>
                <c:pt idx="5">
                  <c:v>Assistive 
Technology</c:v>
                </c:pt>
              </c:strCache>
            </c:strRef>
          </c:cat>
          <c:val>
            <c:numRef>
              <c:f>'HS Data Summary'!$I$6:$I$11</c:f>
              <c:numCache>
                <c:formatCode>#,##0</c:formatCode>
                <c:ptCount val="6"/>
                <c:pt idx="0">
                  <c:v>936</c:v>
                </c:pt>
                <c:pt idx="1">
                  <c:v>412</c:v>
                </c:pt>
                <c:pt idx="2">
                  <c:v>94</c:v>
                </c:pt>
                <c:pt idx="3">
                  <c:v>468.5</c:v>
                </c:pt>
                <c:pt idx="4">
                  <c:v>2432.25</c:v>
                </c:pt>
                <c:pt idx="5">
                  <c:v>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E-408B-B37C-B69CA229B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45"/>
        <c:axId val="517709592"/>
        <c:axId val="517708280"/>
      </c:barChart>
      <c:catAx>
        <c:axId val="517709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Accommodation Type</a:t>
                </a:r>
              </a:p>
            </c:rich>
          </c:tx>
          <c:layout>
            <c:manualLayout>
              <c:xMode val="edge"/>
              <c:yMode val="edge"/>
              <c:x val="0.45026229572931648"/>
              <c:y val="0.910793954088994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8280"/>
        <c:crosses val="autoZero"/>
        <c:auto val="1"/>
        <c:lblAlgn val="ctr"/>
        <c:lblOffset val="100"/>
        <c:noMultiLvlLbl val="0"/>
      </c:catAx>
      <c:valAx>
        <c:axId val="517708280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Accommodations Provided</a:t>
                </a:r>
              </a:p>
            </c:rich>
          </c:tx>
          <c:layout>
            <c:manualLayout>
              <c:xMode val="edge"/>
              <c:yMode val="edge"/>
              <c:x val="8.7815364047271992E-3"/>
              <c:y val="0.233864097339710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09592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67478297252347E-2"/>
          <c:y val="7.1983236125257019E-2"/>
          <c:w val="0.90438587641117929"/>
          <c:h val="0.67780318044539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Sheet6!$C$32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cat>
            <c:strRef>
              <c:f>Sheet6!$B$33:$B$35</c:f>
              <c:strCache>
                <c:ptCount val="3"/>
                <c:pt idx="0">
                  <c:v>I feel welcome at my 
summer program.</c:v>
                </c:pt>
                <c:pt idx="1">
                  <c:v>I like going to this 
summer program.</c:v>
                </c:pt>
                <c:pt idx="2">
                  <c:v>The people at my summer program understand me 
as a person.</c:v>
                </c:pt>
              </c:strCache>
            </c:strRef>
          </c:cat>
          <c:val>
            <c:numRef>
              <c:f>Sheet6!$C$33:$C$35</c:f>
              <c:numCache>
                <c:formatCode>0.0%</c:formatCode>
                <c:ptCount val="3"/>
                <c:pt idx="0">
                  <c:v>0.91698113207547172</c:v>
                </c:pt>
                <c:pt idx="1">
                  <c:v>0.88454376163873372</c:v>
                </c:pt>
                <c:pt idx="2">
                  <c:v>0.83493282149712089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6-498C-977A-486ACADCA158}"/>
            </c:ext>
          </c:extLst>
        </c:ser>
        <c:ser>
          <c:idx val="1"/>
          <c:order val="1"/>
          <c:tx>
            <c:strRef>
              <c:f>Sheet6!$D$32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AAD4F4"/>
            </a:solidFill>
            <a:ln>
              <a:solidFill>
                <a:srgbClr val="AAD4F4"/>
              </a:solidFill>
            </a:ln>
            <a:effectLst/>
          </c:spPr>
          <c:invertIfNegative val="0"/>
          <c:cat>
            <c:strRef>
              <c:f>Sheet6!$B$33:$B$35</c:f>
              <c:strCache>
                <c:ptCount val="3"/>
                <c:pt idx="0">
                  <c:v>I feel welcome at my 
summer program.</c:v>
                </c:pt>
                <c:pt idx="1">
                  <c:v>I like going to this 
summer program.</c:v>
                </c:pt>
                <c:pt idx="2">
                  <c:v>The people at my summer program understand me 
as a person.</c:v>
                </c:pt>
              </c:strCache>
            </c:strRef>
          </c:cat>
          <c:val>
            <c:numRef>
              <c:f>Sheet6!$D$33:$D$35</c:f>
              <c:numCache>
                <c:formatCode>0.0%</c:formatCode>
                <c:ptCount val="3"/>
                <c:pt idx="0">
                  <c:v>8.3018867924528311E-2</c:v>
                </c:pt>
                <c:pt idx="1">
                  <c:v>0.11545623836126628</c:v>
                </c:pt>
                <c:pt idx="2">
                  <c:v>0.16506717850287908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6-498C-977A-486ACADCA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661049864"/>
        <c:axId val="661048552"/>
      </c:barChart>
      <c:catAx>
        <c:axId val="66104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48552"/>
        <c:crosses val="autoZero"/>
        <c:auto val="1"/>
        <c:lblAlgn val="ctr"/>
        <c:lblOffset val="100"/>
        <c:noMultiLvlLbl val="0"/>
      </c:catAx>
      <c:valAx>
        <c:axId val="66104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%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4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23026351905733"/>
          <c:y val="0.910536577054607"/>
          <c:w val="0.26175271850004378"/>
          <c:h val="6.9210254371173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67478297252347E-2"/>
          <c:y val="7.475974157076519E-2"/>
          <c:w val="0.90438587641117929"/>
          <c:h val="0.70113643246517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Sheet6!$C$37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1A75BC"/>
            </a:solidFill>
            <a:ln>
              <a:solidFill>
                <a:srgbClr val="1A75BC"/>
              </a:solidFill>
            </a:ln>
            <a:effectLst/>
          </c:spPr>
          <c:invertIfNegative val="0"/>
          <c:cat>
            <c:strRef>
              <c:f>Sheet6!$B$38:$B$39</c:f>
              <c:strCache>
                <c:ptCount val="2"/>
                <c:pt idx="0">
                  <c:v>I participate in the activities offered 
by my summer program.</c:v>
                </c:pt>
                <c:pt idx="1">
                  <c:v>Adults listen to our ideas when making 
decisions about the program.</c:v>
                </c:pt>
              </c:strCache>
            </c:strRef>
          </c:cat>
          <c:val>
            <c:numRef>
              <c:f>Sheet6!$C$38:$C$39</c:f>
              <c:numCache>
                <c:formatCode>0.0%</c:formatCode>
                <c:ptCount val="2"/>
                <c:pt idx="0">
                  <c:v>0.92830188679245285</c:v>
                </c:pt>
                <c:pt idx="1">
                  <c:v>0.79704797047970488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7-4C9C-8C6A-C87164F23712}"/>
            </c:ext>
          </c:extLst>
        </c:ser>
        <c:ser>
          <c:idx val="1"/>
          <c:order val="1"/>
          <c:tx>
            <c:strRef>
              <c:f>Sheet6!$D$37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AAD4F4"/>
            </a:solidFill>
            <a:ln>
              <a:solidFill>
                <a:srgbClr val="AAD4F4"/>
              </a:solidFill>
            </a:ln>
            <a:effectLst/>
          </c:spPr>
          <c:invertIfNegative val="0"/>
          <c:cat>
            <c:strRef>
              <c:f>Sheet6!$B$38:$B$39</c:f>
              <c:strCache>
                <c:ptCount val="2"/>
                <c:pt idx="0">
                  <c:v>I participate in the activities offered 
by my summer program.</c:v>
                </c:pt>
                <c:pt idx="1">
                  <c:v>Adults listen to our ideas when making 
decisions about the program.</c:v>
                </c:pt>
              </c:strCache>
            </c:strRef>
          </c:cat>
          <c:val>
            <c:numRef>
              <c:f>Sheet6!$D$38:$D$39</c:f>
              <c:numCache>
                <c:formatCode>0.0%</c:formatCode>
                <c:ptCount val="2"/>
                <c:pt idx="0">
                  <c:v>7.1698113207547182E-2</c:v>
                </c:pt>
                <c:pt idx="1">
                  <c:v>0.20295202952029517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7-4C9C-8C6A-C87164F23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661049864"/>
        <c:axId val="661048552"/>
      </c:barChart>
      <c:catAx>
        <c:axId val="66104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48552"/>
        <c:crosses val="autoZero"/>
        <c:auto val="1"/>
        <c:lblAlgn val="ctr"/>
        <c:lblOffset val="100"/>
        <c:noMultiLvlLbl val="0"/>
      </c:catAx>
      <c:valAx>
        <c:axId val="66104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%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4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97337806178995"/>
          <c:y val="0.910536577054607"/>
          <c:w val="0.26651575456430021"/>
          <c:h val="6.9210254371173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DED8-CA54-42CE-AED5-48AF1E60C0F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42C83-F474-4689-992F-13406430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funds: $66,857,330; Awarded: </a:t>
            </a:r>
            <a:r>
              <a:rPr lang="en-US" dirty="0" smtClean="0"/>
              <a:t>$66,253,645.41; Expended: ~$48,412,548.10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8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funds: </a:t>
            </a:r>
            <a:r>
              <a:rPr lang="en-US" dirty="0" smtClean="0"/>
              <a:t>$32,857,331; Awarded: $32,708,359.44; Expended: ~$17,220,895.60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1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2C83-F474-4689-992F-134064305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03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accent1"/>
                </a:solidFill>
              </a:rPr>
              <a:t>twitter.com/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r>
              <a:rPr lang="en-US" sz="2400">
                <a:solidFill>
                  <a:schemeClr val="accent1"/>
                </a:solidFill>
              </a:rPr>
              <a:t> | fb.com/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6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5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16154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42395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19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6129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13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58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accent1"/>
                </a:solidFill>
              </a:rPr>
              <a:t>twitter.com/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r>
              <a:rPr lang="en-US" sz="2400">
                <a:solidFill>
                  <a:schemeClr val="accent1"/>
                </a:solidFill>
              </a:rPr>
              <a:t> | fb.com/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56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68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6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936730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38201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0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708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2581207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77014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506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108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accent1"/>
                </a:solidFill>
              </a:rPr>
              <a:t>twitter.com/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r>
              <a:rPr lang="en-US" sz="2400">
                <a:solidFill>
                  <a:schemeClr val="accent1"/>
                </a:solidFill>
              </a:rPr>
              <a:t> | fb.com/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1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6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82686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340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1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9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3861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644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73278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313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7536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accent1"/>
                </a:solidFill>
              </a:rPr>
              <a:t>twitter.com/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r>
              <a:rPr lang="en-US" sz="2400">
                <a:solidFill>
                  <a:schemeClr val="accent1"/>
                </a:solidFill>
              </a:rPr>
              <a:t> | fb.com/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98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99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6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34564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57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6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6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297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298166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119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1420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accent1"/>
                </a:solidFill>
              </a:rPr>
              <a:t>twitter.com/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r>
              <a:rPr lang="en-US" sz="2400">
                <a:solidFill>
                  <a:schemeClr val="accent1"/>
                </a:solidFill>
              </a:rPr>
              <a:t> | fb.com/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73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2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12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31344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13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69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0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430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208071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247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1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accent1"/>
                </a:solidFill>
              </a:rPr>
              <a:t>twitter.com/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r>
              <a:rPr lang="en-US" sz="2400">
                <a:solidFill>
                  <a:schemeClr val="accent1"/>
                </a:solidFill>
              </a:rPr>
              <a:t> | fb.com/</a:t>
            </a:r>
            <a:r>
              <a:rPr lang="en-US" sz="2400" err="1">
                <a:solidFill>
                  <a:schemeClr val="accent1"/>
                </a:solidFill>
              </a:rPr>
              <a:t>ORDeptEd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97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27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02157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4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7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demail-my.sharepoint.com/:w:/g/personal/hiltons_ode_oregon_gov/EXy5DJtQ8OxGvOof4jLPywYBwyQCB5j2pEj0wwTAFOlg8g?rtime=Fcvwp6B02kg" TargetMode="External"/><Relationship Id="rId2" Type="http://schemas.openxmlformats.org/officeDocument/2006/relationships/hyperlink" Target="https://www.oregon.gov/ode/schools-and-districts/grants/Documents/ODE%202022%20Summer%20Learning%20Best%20Practice%20Guide.pdf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Documents/ODE%202022%20Summer%20Learning%20Best%20Practice%20Guide.pdf" TargetMode="External"/><Relationship Id="rId2" Type="http://schemas.openxmlformats.org/officeDocument/2006/relationships/hyperlink" Target="https://docs.google.com/document/d/19g7DGUjM4CMKKcaqn1ITwKpElcR_1EWC8ugbkVfOn24/edi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s://www.oregon.gov/ode/schools-and-districts/grants/Documents/ODE_Summer_Learning_Best%20Practice%20Toolkit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Pages/Summer%20Learning/Summer-Academic-Support-Grants-Resources.aspx" TargetMode="External"/><Relationship Id="rId2" Type="http://schemas.openxmlformats.org/officeDocument/2006/relationships/hyperlink" Target="mailto:michael.s.elliott@ode.oregon.gov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egon.gov/ode/schools-and-districts/grants/Pages/Summer%20Learning/Summer-Academic-Support-Grants-Resources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957" y="2167544"/>
            <a:ext cx="9352085" cy="116794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a typeface="+mj-lt"/>
                <a:cs typeface="+mj-lt"/>
              </a:rPr>
              <a:t>2022 Summer Learning Grants </a:t>
            </a:r>
            <a:r>
              <a:rPr lang="en-US" sz="4000" dirty="0" smtClean="0">
                <a:ea typeface="+mj-lt"/>
                <a:cs typeface="+mj-lt"/>
              </a:rPr>
              <a:t>Final Report</a:t>
            </a:r>
            <a:r>
              <a:rPr lang="en-US" sz="4000" dirty="0">
                <a:ea typeface="+mj-lt"/>
                <a:cs typeface="+mj-lt"/>
              </a:rPr>
              <a:t> </a:t>
            </a:r>
            <a:endParaRPr lang="en-US" sz="4000" dirty="0"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991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Michael Elliott, School Facilities </a:t>
            </a:r>
            <a:r>
              <a:rPr lang="en-US" dirty="0" smtClean="0">
                <a:cs typeface="Calibri"/>
              </a:rPr>
              <a:t>Director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Calibri"/>
              </a:rPr>
              <a:t>Savanah Solario, Summer Learning Grants Administrator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K-8 Enrichment Grant: Demographic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Content Placeholder 7" descr="HS grant student demographics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2424981"/>
              </p:ext>
            </p:extLst>
          </p:nvPr>
        </p:nvGraphicFramePr>
        <p:xfrm>
          <a:off x="1339130" y="2003135"/>
          <a:ext cx="5751866" cy="3863602"/>
        </p:xfrm>
        <a:graphic>
          <a:graphicData uri="http://schemas.openxmlformats.org/drawingml/2006/table">
            <a:tbl>
              <a:tblPr firstRow="1" firstCol="1" bandRow="1">
                <a:effectLst/>
                <a:tableStyleId>{6E25E649-3F16-4E02-A733-19D2CDBF48F0}</a:tableStyleId>
              </a:tblPr>
              <a:tblGrid>
                <a:gridCol w="2887631">
                  <a:extLst>
                    <a:ext uri="{9D8B030D-6E8A-4147-A177-3AD203B41FA5}">
                      <a16:colId xmlns:a16="http://schemas.microsoft.com/office/drawing/2014/main" val="966462073"/>
                    </a:ext>
                  </a:extLst>
                </a:gridCol>
                <a:gridCol w="1348131">
                  <a:extLst>
                    <a:ext uri="{9D8B030D-6E8A-4147-A177-3AD203B41FA5}">
                      <a16:colId xmlns:a16="http://schemas.microsoft.com/office/drawing/2014/main" val="548237365"/>
                    </a:ext>
                  </a:extLst>
                </a:gridCol>
                <a:gridCol w="1516104">
                  <a:extLst>
                    <a:ext uri="{9D8B030D-6E8A-4147-A177-3AD203B41FA5}">
                      <a16:colId xmlns:a16="http://schemas.microsoft.com/office/drawing/2014/main" val="7026581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Demographic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K-8 Students Participated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2021-22 K-8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Statewide Total</a:t>
                      </a:r>
                      <a:r>
                        <a:rPr lang="en-US" sz="1600" baseline="30000" dirty="0" smtClean="0">
                          <a:effectLst/>
                        </a:rPr>
                        <a:t>1</a:t>
                      </a:r>
                      <a:endParaRPr lang="en-US" sz="1600" baseline="30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945226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Female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48.3%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48.4%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580202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Male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51.5%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51.4%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23832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Non-Binary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0.2%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0.2%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290590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Hispanic/Latino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32.2%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25.0%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135877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American Indian/Native Alaskan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1.2%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1.1%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383238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Native Hawaiian/Pacific Islander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0.7%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0.8%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92762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Asian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3.9%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4.0%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130704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Black/African-American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3.9%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2.3%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327474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Multi-Racial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7.3%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7.3%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821470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White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50.8%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59.5%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93823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03B5E8-11DC-9985-A8C1-1BFE7C45CFB4}"/>
              </a:ext>
            </a:extLst>
          </p:cNvPr>
          <p:cNvSpPr txBox="1">
            <a:spLocks/>
          </p:cNvSpPr>
          <p:nvPr/>
        </p:nvSpPr>
        <p:spPr>
          <a:xfrm>
            <a:off x="2857500" y="6139793"/>
            <a:ext cx="8466992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baseline="30000" dirty="0" smtClean="0">
                <a:solidFill>
                  <a:srgbClr val="595959"/>
                </a:solidFill>
                <a:cs typeface="Calibri"/>
              </a:rPr>
              <a:t>1</a:t>
            </a:r>
            <a:r>
              <a:rPr lang="en-US" sz="1400" i="1" dirty="0">
                <a:solidFill>
                  <a:srgbClr val="595959"/>
                </a:solidFill>
                <a:cs typeface="Calibri"/>
              </a:rPr>
              <a:t>Sourced from the 2021-22 ODE Fall Membership 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Report.</a:t>
            </a:r>
            <a:endParaRPr lang="en-US" sz="1800" dirty="0">
              <a:solidFill>
                <a:srgbClr val="595959"/>
              </a:solidFill>
              <a:cs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CD157C-A231-78FC-B2EB-D215EE3BE022}"/>
              </a:ext>
            </a:extLst>
          </p:cNvPr>
          <p:cNvSpPr txBox="1">
            <a:spLocks/>
          </p:cNvSpPr>
          <p:nvPr/>
        </p:nvSpPr>
        <p:spPr>
          <a:xfrm>
            <a:off x="7784977" y="2760384"/>
            <a:ext cx="3047137" cy="2349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1A75BC"/>
                </a:solidFill>
                <a:ea typeface="Calibri"/>
                <a:cs typeface="Calibri"/>
              </a:rPr>
              <a:t>49.2%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 </a:t>
            </a:r>
            <a:r>
              <a:rPr lang="en-US" sz="1800" dirty="0">
                <a:solidFill>
                  <a:srgbClr val="595959"/>
                </a:solidFill>
                <a:ea typeface="Calibri"/>
                <a:cs typeface="Calibri"/>
              </a:rPr>
              <a:t>of the 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K-8 students served were </a:t>
            </a:r>
            <a:r>
              <a:rPr lang="en-US" sz="1800" b="1" dirty="0">
                <a:solidFill>
                  <a:srgbClr val="1A75BC"/>
                </a:solidFill>
                <a:ea typeface="Calibri"/>
                <a:cs typeface="Calibri"/>
              </a:rPr>
              <a:t>students </a:t>
            </a:r>
            <a:r>
              <a:rPr lang="en-US" sz="1800" b="1" dirty="0" smtClean="0">
                <a:solidFill>
                  <a:srgbClr val="1A75BC"/>
                </a:solidFill>
                <a:ea typeface="Calibri"/>
                <a:cs typeface="Calibri"/>
              </a:rPr>
              <a:t>of color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.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595959"/>
              </a:solidFill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In comparison, </a:t>
            </a:r>
            <a:r>
              <a:rPr lang="en-US" sz="1800" b="1" dirty="0" smtClean="0">
                <a:solidFill>
                  <a:srgbClr val="1A75BC"/>
                </a:solidFill>
                <a:ea typeface="Calibri"/>
                <a:cs typeface="Calibri"/>
              </a:rPr>
              <a:t>40.5%</a:t>
            </a:r>
            <a:r>
              <a:rPr lang="en-US" sz="1800" baseline="30000" dirty="0" smtClean="0">
                <a:solidFill>
                  <a:srgbClr val="595959"/>
                </a:solidFill>
                <a:ea typeface="Calibri"/>
                <a:cs typeface="Calibri"/>
              </a:rPr>
              <a:t>1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 of all </a:t>
            </a:r>
            <a:b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</a:b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K-8 students in the state are </a:t>
            </a:r>
            <a:r>
              <a:rPr lang="en-US" sz="1800" b="1" dirty="0">
                <a:solidFill>
                  <a:srgbClr val="1A75BC"/>
                </a:solidFill>
                <a:ea typeface="Calibri"/>
                <a:cs typeface="Calibri"/>
              </a:rPr>
              <a:t>students of color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6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6C06-D74D-825F-4995-F3508532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HS </a:t>
            </a:r>
            <a:r>
              <a:rPr lang="en-US" dirty="0">
                <a:cs typeface="Calibri"/>
              </a:rPr>
              <a:t>Academic Support Grant: </a:t>
            </a:r>
            <a:r>
              <a:rPr lang="en-US" dirty="0" smtClean="0">
                <a:cs typeface="Calibri"/>
              </a:rPr>
              <a:t>Financial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9DF4-1289-4AEF-08C7-FF1AD360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35" y="3233297"/>
            <a:ext cx="5595387" cy="2553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>
                <a:cs typeface="Calibri"/>
              </a:rPr>
              <a:t>Total </a:t>
            </a:r>
            <a:r>
              <a:rPr lang="en-US" b="1" dirty="0" smtClean="0">
                <a:cs typeface="Calibri"/>
              </a:rPr>
              <a:t>Funds Appropriated:</a:t>
            </a:r>
            <a:r>
              <a:rPr lang="en-US" dirty="0" smtClean="0">
                <a:cs typeface="Calibri"/>
              </a:rPr>
              <a:t> $32.8 mil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b="1" dirty="0" smtClean="0">
                <a:cs typeface="Calibri"/>
              </a:rPr>
              <a:t>Total Funds Awarded:</a:t>
            </a:r>
            <a:r>
              <a:rPr lang="en-US" dirty="0" smtClean="0">
                <a:cs typeface="Calibri"/>
              </a:rPr>
              <a:t> $32.6 mil </a:t>
            </a:r>
            <a:endParaRPr lang="en-US" dirty="0">
              <a:cs typeface="Calibri"/>
            </a:endParaRPr>
          </a:p>
          <a:p>
            <a:pPr marL="800100" lvl="1" indent="-34290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cs typeface="Calibri"/>
              </a:rPr>
              <a:t>Funds were reallocated once grantees were </a:t>
            </a:r>
            <a:r>
              <a:rPr lang="en-US" sz="2000" dirty="0" smtClean="0">
                <a:cs typeface="Calibri"/>
              </a:rPr>
              <a:t>identified </a:t>
            </a:r>
            <a:r>
              <a:rPr lang="en-US" sz="2000" dirty="0">
                <a:cs typeface="Calibri"/>
              </a:rPr>
              <a:t>to maximize </a:t>
            </a:r>
            <a:r>
              <a:rPr lang="en-US" sz="2000" dirty="0" smtClean="0">
                <a:cs typeface="Calibri"/>
              </a:rPr>
              <a:t>utilization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b="1" dirty="0">
                <a:cs typeface="Calibri"/>
              </a:rPr>
              <a:t>Total Funds </a:t>
            </a:r>
            <a:r>
              <a:rPr lang="en-US" b="1" dirty="0" smtClean="0">
                <a:cs typeface="Calibri"/>
              </a:rPr>
              <a:t>Expended: </a:t>
            </a:r>
            <a:r>
              <a:rPr lang="en-US" dirty="0" smtClean="0">
                <a:cs typeface="Calibri"/>
              </a:rPr>
              <a:t>$17.1 mil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11F3A-E072-BEBF-84DC-6FDEBF6F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53A66-8DB2-BF87-6E54-52A60C90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6" descr="&quot;&quot;">
            <a:extLst>
              <a:ext uri="{FF2B5EF4-FFF2-40B4-BE49-F238E27FC236}">
                <a16:creationId xmlns:a16="http://schemas.microsoft.com/office/drawing/2014/main" id="{A7F747F0-1EB4-DCF3-5EF1-DF8404D3E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07989"/>
              </p:ext>
            </p:extLst>
          </p:nvPr>
        </p:nvGraphicFramePr>
        <p:xfrm>
          <a:off x="7151040" y="3824162"/>
          <a:ext cx="4179525" cy="18288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668398">
                  <a:extLst>
                    <a:ext uri="{9D8B030D-6E8A-4147-A177-3AD203B41FA5}">
                      <a16:colId xmlns:a16="http://schemas.microsoft.com/office/drawing/2014/main" val="385868291"/>
                    </a:ext>
                  </a:extLst>
                </a:gridCol>
                <a:gridCol w="1511127">
                  <a:extLst>
                    <a:ext uri="{9D8B030D-6E8A-4147-A177-3AD203B41FA5}">
                      <a16:colId xmlns:a16="http://schemas.microsoft.com/office/drawing/2014/main" val="9468708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Entity Type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 of Grantees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8966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/>
                        <a:t>School Districts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49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/>
                        <a:t>Charter Schools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56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/>
                        <a:t>Education Service Districts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365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41511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DCDA79-570C-2A77-1CAA-A34518FA8CAB}"/>
              </a:ext>
            </a:extLst>
          </p:cNvPr>
          <p:cNvSpPr txBox="1">
            <a:spLocks/>
          </p:cNvSpPr>
          <p:nvPr/>
        </p:nvSpPr>
        <p:spPr>
          <a:xfrm>
            <a:off x="695094" y="1938198"/>
            <a:ext cx="10801813" cy="94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b="1" dirty="0">
                <a:ea typeface="Calibri"/>
                <a:cs typeface="Calibri"/>
              </a:rPr>
              <a:t>Purpose:</a:t>
            </a:r>
            <a:r>
              <a:rPr lang="en-US" dirty="0">
                <a:ea typeface="Calibri"/>
                <a:cs typeface="Calibri"/>
              </a:rPr>
              <a:t> Provide funding to offer summer programs for high school students to acquire academic credits needed to stay on track for graduation.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CD157C-A231-78FC-B2EB-D215EE3BE022}"/>
              </a:ext>
            </a:extLst>
          </p:cNvPr>
          <p:cNvSpPr txBox="1">
            <a:spLocks/>
          </p:cNvSpPr>
          <p:nvPr/>
        </p:nvSpPr>
        <p:spPr>
          <a:xfrm>
            <a:off x="7007470" y="3233297"/>
            <a:ext cx="4328708" cy="49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b="1" dirty="0">
                <a:ea typeface="Calibri"/>
                <a:cs typeface="Calibri"/>
              </a:rPr>
              <a:t>Grantees: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8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HS Academic Support Grant: Spending by Category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5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09807"/>
              </p:ext>
            </p:extLst>
          </p:nvPr>
        </p:nvGraphicFramePr>
        <p:xfrm>
          <a:off x="717550" y="1825625"/>
          <a:ext cx="10783888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18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 descr="Credits earned by subject are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43417"/>
              </p:ext>
            </p:extLst>
          </p:nvPr>
        </p:nvGraphicFramePr>
        <p:xfrm>
          <a:off x="717176" y="2531120"/>
          <a:ext cx="10784542" cy="372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HS Academic Support </a:t>
            </a:r>
            <a:r>
              <a:rPr lang="en-US" dirty="0" smtClean="0">
                <a:cs typeface="Calibri"/>
              </a:rPr>
              <a:t>Grant: Program Data</a:t>
            </a:r>
            <a:endParaRPr lang="en-US" sz="4000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6" descr="&quot;&quot;">
            <a:extLst>
              <a:ext uri="{FF2B5EF4-FFF2-40B4-BE49-F238E27FC236}">
                <a16:creationId xmlns:a16="http://schemas.microsoft.com/office/drawing/2014/main" id="{A7F747F0-1EB4-DCF3-5EF1-DF8404D3E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32762"/>
              </p:ext>
            </p:extLst>
          </p:nvPr>
        </p:nvGraphicFramePr>
        <p:xfrm>
          <a:off x="2322054" y="1748500"/>
          <a:ext cx="3832563" cy="6705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79764">
                  <a:extLst>
                    <a:ext uri="{9D8B030D-6E8A-4147-A177-3AD203B41FA5}">
                      <a16:colId xmlns:a16="http://schemas.microsoft.com/office/drawing/2014/main" val="385868291"/>
                    </a:ext>
                  </a:extLst>
                </a:gridCol>
                <a:gridCol w="752799">
                  <a:extLst>
                    <a:ext uri="{9D8B030D-6E8A-4147-A177-3AD203B41FA5}">
                      <a16:colId xmlns:a16="http://schemas.microsoft.com/office/drawing/2014/main" val="9468708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Total</a:t>
                      </a:r>
                      <a:r>
                        <a:rPr lang="en-US" sz="1600" b="0" baseline="0" dirty="0" smtClean="0"/>
                        <a:t> Students Participated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595959"/>
                          </a:solidFill>
                        </a:rPr>
                        <a:t>27,471</a:t>
                      </a:r>
                      <a:endParaRPr lang="en-US" sz="1600" b="0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49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 Students Earned Credits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595959"/>
                          </a:solidFill>
                        </a:rPr>
                        <a:t>18,011</a:t>
                      </a:r>
                      <a:endParaRPr lang="en-US" sz="16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5633"/>
                  </a:ext>
                </a:extLst>
              </a:tr>
            </a:tbl>
          </a:graphicData>
        </a:graphic>
      </p:graphicFrame>
      <p:graphicFrame>
        <p:nvGraphicFramePr>
          <p:cNvPr id="9" name="Table 6" descr="&quot;&quot;">
            <a:extLst>
              <a:ext uri="{FF2B5EF4-FFF2-40B4-BE49-F238E27FC236}">
                <a16:creationId xmlns:a16="http://schemas.microsoft.com/office/drawing/2014/main" id="{A7F747F0-1EB4-DCF3-5EF1-DF8404D3E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58618"/>
              </p:ext>
            </p:extLst>
          </p:nvPr>
        </p:nvGraphicFramePr>
        <p:xfrm>
          <a:off x="6904912" y="1748500"/>
          <a:ext cx="2995225" cy="6705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33812">
                  <a:extLst>
                    <a:ext uri="{9D8B030D-6E8A-4147-A177-3AD203B41FA5}">
                      <a16:colId xmlns:a16="http://schemas.microsoft.com/office/drawing/2014/main" val="385868291"/>
                    </a:ext>
                  </a:extLst>
                </a:gridCol>
                <a:gridCol w="761413">
                  <a:extLst>
                    <a:ext uri="{9D8B030D-6E8A-4147-A177-3AD203B41FA5}">
                      <a16:colId xmlns:a16="http://schemas.microsoft.com/office/drawing/2014/main" val="9468708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Total</a:t>
                      </a:r>
                      <a:r>
                        <a:rPr lang="en-US" sz="1600" b="0" baseline="0" dirty="0" smtClean="0"/>
                        <a:t> Credits Offered</a:t>
                      </a:r>
                      <a:endParaRPr lang="en-US" sz="1600" b="0" dirty="0"/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595959"/>
                          </a:solidFill>
                        </a:rPr>
                        <a:t>24,448</a:t>
                      </a:r>
                      <a:endParaRPr lang="en-US" sz="1600" b="0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49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 Credits Earned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595959"/>
                          </a:solidFill>
                        </a:rPr>
                        <a:t>14,503</a:t>
                      </a:r>
                      <a:endParaRPr lang="en-US" sz="16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5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4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dirty="0">
                <a:cs typeface="Calibri"/>
              </a:rPr>
              <a:t>HS Academic Support </a:t>
            </a:r>
            <a:r>
              <a:rPr lang="en-US" dirty="0" smtClean="0">
                <a:cs typeface="Calibri"/>
              </a:rPr>
              <a:t>Grant: Program Data</a:t>
            </a:r>
            <a:endParaRPr lang="en-US" sz="4000" baseline="30000" dirty="0"/>
          </a:p>
        </p:txBody>
      </p:sp>
      <p:grpSp>
        <p:nvGrpSpPr>
          <p:cNvPr id="2" name="Group 1" descr="&quot;&quot;"/>
          <p:cNvGrpSpPr/>
          <p:nvPr/>
        </p:nvGrpSpPr>
        <p:grpSpPr>
          <a:xfrm>
            <a:off x="575028" y="1732385"/>
            <a:ext cx="11057195" cy="4407408"/>
            <a:chOff x="715705" y="1732385"/>
            <a:chExt cx="11057195" cy="4407408"/>
          </a:xfrm>
        </p:grpSpPr>
        <p:graphicFrame>
          <p:nvGraphicFramePr>
            <p:cNvPr id="9" name="Chart 8" descr="Accommodations provided to students experiencing disabilities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6363266"/>
                </p:ext>
              </p:extLst>
            </p:nvPr>
          </p:nvGraphicFramePr>
          <p:xfrm>
            <a:off x="715705" y="1732385"/>
            <a:ext cx="8722465" cy="44074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1CD157C-A231-78FC-B2EB-D215EE3BE022}"/>
                </a:ext>
              </a:extLst>
            </p:cNvPr>
            <p:cNvSpPr txBox="1">
              <a:spLocks/>
            </p:cNvSpPr>
            <p:nvPr/>
          </p:nvSpPr>
          <p:spPr>
            <a:xfrm>
              <a:off x="9438170" y="1732385"/>
              <a:ext cx="2334730" cy="44074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Other accommodations </a:t>
              </a:r>
              <a:r>
                <a:rPr lang="en-US" sz="1300" dirty="0">
                  <a:solidFill>
                    <a:srgbClr val="595959"/>
                  </a:solidFill>
                  <a:ea typeface="Calibri"/>
                  <a:cs typeface="Calibri"/>
                </a:rPr>
                <a:t>p</a:t>
              </a: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rovided:</a:t>
              </a:r>
            </a:p>
            <a:p>
              <a:pPr marL="274320" indent="-13716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Individual support from onsite licensed teacher</a:t>
              </a:r>
            </a:p>
            <a:p>
              <a:pPr marL="274320" indent="-13716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Individual schedules</a:t>
              </a:r>
            </a:p>
            <a:p>
              <a:pPr marL="274320" indent="-13716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Sensory supports</a:t>
              </a:r>
            </a:p>
            <a:p>
              <a:pPr marL="274320" indent="-13716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Feeding &amp; nursing services</a:t>
              </a:r>
            </a:p>
            <a:p>
              <a:pPr marL="274320" indent="-13716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Full time learning specialists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9750" y="2435471"/>
              <a:ext cx="2715973" cy="9417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14999"/>
                </a:lnSpc>
                <a:spcAft>
                  <a:spcPts val="1200"/>
                </a:spcAft>
              </a:pPr>
              <a:r>
                <a:rPr lang="en-US" sz="1600" b="1" dirty="0" smtClean="0">
                  <a:solidFill>
                    <a:srgbClr val="1A75BC"/>
                  </a:solidFill>
                  <a:ea typeface="Calibri"/>
                  <a:cs typeface="Calibri"/>
                </a:rPr>
                <a:t>249 </a:t>
              </a:r>
              <a:r>
                <a:rPr lang="en-US" sz="1600" b="1" dirty="0">
                  <a:solidFill>
                    <a:srgbClr val="1A75BC"/>
                  </a:solidFill>
                  <a:ea typeface="Calibri"/>
                  <a:cs typeface="Calibri"/>
                </a:rPr>
                <a:t>(71%)</a:t>
              </a:r>
              <a:r>
                <a:rPr lang="en-US" sz="1600" dirty="0">
                  <a:solidFill>
                    <a:srgbClr val="595959"/>
                  </a:solidFill>
                  <a:ea typeface="Calibri"/>
                  <a:cs typeface="Calibri"/>
                </a:rPr>
                <a:t> of the </a:t>
              </a:r>
              <a:r>
                <a:rPr lang="en-US" sz="1600" dirty="0" smtClean="0">
                  <a:solidFill>
                    <a:srgbClr val="595959"/>
                  </a:solidFill>
                  <a:ea typeface="Calibri"/>
                  <a:cs typeface="Calibri"/>
                </a:rPr>
                <a:t>350 sites that provided programming </a:t>
              </a:r>
              <a:r>
                <a:rPr lang="en-US" sz="1600" b="1" dirty="0">
                  <a:solidFill>
                    <a:srgbClr val="1A75BC"/>
                  </a:solidFill>
                  <a:ea typeface="Calibri"/>
                  <a:cs typeface="Calibri"/>
                </a:rPr>
                <a:t>provided accommodations</a:t>
              </a:r>
              <a:r>
                <a:rPr lang="en-US" sz="1600" dirty="0">
                  <a:solidFill>
                    <a:srgbClr val="595959"/>
                  </a:solidFill>
                  <a:ea typeface="Calibri"/>
                  <a:cs typeface="Calibri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6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 Academic Support Grant: Demographic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Content Placeholder 7" descr="HS grant student demographics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2342809"/>
              </p:ext>
            </p:extLst>
          </p:nvPr>
        </p:nvGraphicFramePr>
        <p:xfrm>
          <a:off x="826864" y="1975246"/>
          <a:ext cx="7191721" cy="3863602"/>
        </p:xfrm>
        <a:graphic>
          <a:graphicData uri="http://schemas.openxmlformats.org/drawingml/2006/table">
            <a:tbl>
              <a:tblPr firstRow="1" firstCol="1" bandRow="1">
                <a:effectLst/>
                <a:tableStyleId>{6E25E649-3F16-4E02-A733-19D2CDBF48F0}</a:tableStyleId>
              </a:tblPr>
              <a:tblGrid>
                <a:gridCol w="2892670">
                  <a:extLst>
                    <a:ext uri="{9D8B030D-6E8A-4147-A177-3AD203B41FA5}">
                      <a16:colId xmlns:a16="http://schemas.microsoft.com/office/drawing/2014/main" val="966462073"/>
                    </a:ext>
                  </a:extLst>
                </a:gridCol>
                <a:gridCol w="1309666">
                  <a:extLst>
                    <a:ext uri="{9D8B030D-6E8A-4147-A177-3AD203B41FA5}">
                      <a16:colId xmlns:a16="http://schemas.microsoft.com/office/drawing/2014/main" val="548237365"/>
                    </a:ext>
                  </a:extLst>
                </a:gridCol>
                <a:gridCol w="1450731">
                  <a:extLst>
                    <a:ext uri="{9D8B030D-6E8A-4147-A177-3AD203B41FA5}">
                      <a16:colId xmlns:a16="http://schemas.microsoft.com/office/drawing/2014/main" val="2479224956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7026581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Demographic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HS Students Participated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 Students Earned Credits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2021-22 HS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Statewide Total</a:t>
                      </a:r>
                      <a:r>
                        <a:rPr lang="en-US" sz="1600" baseline="30000" dirty="0" smtClean="0">
                          <a:effectLst/>
                        </a:rPr>
                        <a:t>1</a:t>
                      </a:r>
                      <a:endParaRPr lang="en-US" sz="1600" baseline="30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945226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Female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47.3%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47.1%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47.8%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580202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Male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51.8%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51.6%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23832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Non-Binary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0.9%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0.6%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290590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Hispanic/Latino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36.7%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24.8%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135877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American Indian/Native Alaskan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1.5%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1.3%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383238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Native Hawaiian/Pacific Islander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1.5%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0.8%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92762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Asian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2.6%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4.1%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130704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Black/African-American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3.9%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2.3%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327474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Multi-Racial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6.4%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6.6%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821470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White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47.4%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49.7%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60.1%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93823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03B5E8-11DC-9985-A8C1-1BFE7C45CFB4}"/>
              </a:ext>
            </a:extLst>
          </p:cNvPr>
          <p:cNvSpPr txBox="1">
            <a:spLocks/>
          </p:cNvSpPr>
          <p:nvPr/>
        </p:nvSpPr>
        <p:spPr>
          <a:xfrm>
            <a:off x="2857500" y="6139793"/>
            <a:ext cx="8466992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baseline="30000" dirty="0" smtClean="0">
                <a:solidFill>
                  <a:srgbClr val="595959"/>
                </a:solidFill>
                <a:cs typeface="Calibri"/>
              </a:rPr>
              <a:t>1</a:t>
            </a:r>
            <a:r>
              <a:rPr lang="en-US" sz="1400" i="1" dirty="0">
                <a:solidFill>
                  <a:srgbClr val="595959"/>
                </a:solidFill>
                <a:cs typeface="Calibri"/>
              </a:rPr>
              <a:t>Sourced from the 2021-22 ODE Fall Membership 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Report.</a:t>
            </a:r>
            <a:endParaRPr lang="en-US" sz="1800" dirty="0">
              <a:solidFill>
                <a:srgbClr val="595959"/>
              </a:solidFill>
              <a:cs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CD157C-A231-78FC-B2EB-D215EE3BE022}"/>
              </a:ext>
            </a:extLst>
          </p:cNvPr>
          <p:cNvSpPr txBox="1">
            <a:spLocks/>
          </p:cNvSpPr>
          <p:nvPr/>
        </p:nvSpPr>
        <p:spPr>
          <a:xfrm>
            <a:off x="8393035" y="2420190"/>
            <a:ext cx="3047137" cy="2973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b="1" dirty="0" smtClean="0">
                <a:solidFill>
                  <a:srgbClr val="1A75BC"/>
                </a:solidFill>
                <a:ea typeface="Calibri"/>
                <a:cs typeface="Calibri"/>
              </a:rPr>
              <a:t>52.6%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 </a:t>
            </a:r>
            <a:r>
              <a:rPr lang="en-US" sz="1800" dirty="0">
                <a:solidFill>
                  <a:srgbClr val="595959"/>
                </a:solidFill>
                <a:ea typeface="Calibri"/>
                <a:cs typeface="Calibri"/>
              </a:rPr>
              <a:t>of the 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HS students served and </a:t>
            </a:r>
            <a:r>
              <a:rPr lang="en-US" sz="1800" b="1" dirty="0">
                <a:solidFill>
                  <a:srgbClr val="1A75BC"/>
                </a:solidFill>
                <a:ea typeface="Calibri"/>
                <a:cs typeface="Calibri"/>
              </a:rPr>
              <a:t>50.3%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 of HS students that earned credits were </a:t>
            </a:r>
            <a:r>
              <a:rPr lang="en-US" sz="1800" b="1" dirty="0">
                <a:solidFill>
                  <a:srgbClr val="1A75BC"/>
                </a:solidFill>
                <a:ea typeface="Calibri"/>
                <a:cs typeface="Calibri"/>
              </a:rPr>
              <a:t>students </a:t>
            </a:r>
            <a:r>
              <a:rPr lang="en-US" sz="1800" b="1" dirty="0" smtClean="0">
                <a:solidFill>
                  <a:srgbClr val="1A75BC"/>
                </a:solidFill>
                <a:ea typeface="Calibri"/>
                <a:cs typeface="Calibri"/>
              </a:rPr>
              <a:t>of color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In comparison, </a:t>
            </a:r>
            <a:r>
              <a:rPr lang="en-US" sz="1800" b="1" dirty="0" smtClean="0">
                <a:solidFill>
                  <a:srgbClr val="1A75BC"/>
                </a:solidFill>
                <a:ea typeface="Calibri"/>
                <a:cs typeface="Calibri"/>
              </a:rPr>
              <a:t>39.3%</a:t>
            </a:r>
            <a:r>
              <a:rPr lang="en-US" sz="1800" baseline="30000" dirty="0" smtClean="0">
                <a:solidFill>
                  <a:srgbClr val="595959"/>
                </a:solidFill>
                <a:ea typeface="Calibri"/>
                <a:cs typeface="Calibri"/>
              </a:rPr>
              <a:t>1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 of all </a:t>
            </a:r>
            <a:b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</a:b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HS students in the state are </a:t>
            </a:r>
            <a:r>
              <a:rPr lang="en-US" sz="1800" b="1" dirty="0">
                <a:solidFill>
                  <a:srgbClr val="1A75BC"/>
                </a:solidFill>
                <a:ea typeface="Calibri"/>
                <a:cs typeface="Calibri"/>
              </a:rPr>
              <a:t>students of color</a:t>
            </a:r>
            <a:r>
              <a:rPr lang="en-US" sz="1800" dirty="0" smtClean="0">
                <a:solidFill>
                  <a:srgbClr val="595959"/>
                </a:solidFill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2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K-8 &amp; HS Grants: Special Education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Content Placeholder 7" descr="HS grant student demographics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8223876"/>
              </p:ext>
            </p:extLst>
          </p:nvPr>
        </p:nvGraphicFramePr>
        <p:xfrm>
          <a:off x="808893" y="1676218"/>
          <a:ext cx="7332785" cy="4524156"/>
        </p:xfrm>
        <a:graphic>
          <a:graphicData uri="http://schemas.openxmlformats.org/drawingml/2006/table">
            <a:tbl>
              <a:tblPr firstRow="1" firstCol="1" bandRow="1">
                <a:effectLst/>
                <a:tableStyleId>{6E25E649-3F16-4E02-A733-19D2CDBF48F0}</a:tableStyleId>
              </a:tblPr>
              <a:tblGrid>
                <a:gridCol w="3385039">
                  <a:extLst>
                    <a:ext uri="{9D8B030D-6E8A-4147-A177-3AD203B41FA5}">
                      <a16:colId xmlns:a16="http://schemas.microsoft.com/office/drawing/2014/main" val="966462073"/>
                    </a:ext>
                  </a:extLst>
                </a:gridCol>
                <a:gridCol w="1292469">
                  <a:extLst>
                    <a:ext uri="{9D8B030D-6E8A-4147-A177-3AD203B41FA5}">
                      <a16:colId xmlns:a16="http://schemas.microsoft.com/office/drawing/2014/main" val="548237365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2479224956"/>
                    </a:ext>
                  </a:extLst>
                </a:gridCol>
                <a:gridCol w="1468316">
                  <a:extLst>
                    <a:ext uri="{9D8B030D-6E8A-4147-A177-3AD203B41FA5}">
                      <a16:colId xmlns:a16="http://schemas.microsoft.com/office/drawing/2014/main" val="7026581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Disability Type</a:t>
                      </a:r>
                      <a:r>
                        <a:rPr lang="en-US" sz="1600" baseline="300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K-8 Students Participated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 Students Participated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Statewide Total All Grades</a:t>
                      </a:r>
                      <a:r>
                        <a:rPr lang="en-US" sz="1600" baseline="30000" dirty="0" smtClean="0">
                          <a:effectLst/>
                        </a:rPr>
                        <a:t>1</a:t>
                      </a:r>
                      <a:endParaRPr lang="en-US" sz="1600" baseline="30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945226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Intellectual</a:t>
                      </a:r>
                      <a:r>
                        <a:rPr lang="en-US" sz="1600" baseline="0" dirty="0" smtClean="0"/>
                        <a:t> Disability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215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3,692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580202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Deaf and Hard of Hearing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1,247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23832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Visual Impairment Including Blindness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Suppressed</a:t>
                      </a:r>
                      <a:r>
                        <a:rPr lang="en-US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290590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Deaf-blindness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Suppressed</a:t>
                      </a:r>
                      <a:r>
                        <a:rPr lang="en-US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Suppressed</a:t>
                      </a:r>
                      <a:r>
                        <a:rPr lang="en-US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135877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Speech/Language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Impairment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2,934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157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19,424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383238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Emotional Behavior Disability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280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230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5,036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92762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Orthopedic Impairment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Suppressed</a:t>
                      </a:r>
                      <a:r>
                        <a:rPr lang="en-US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743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130704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Traumatic Brain Injury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Suppressed</a:t>
                      </a:r>
                      <a:r>
                        <a:rPr lang="en-US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323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327474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Other Health Impairment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1,331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627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14,819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821470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Autism Spectrum Disorder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1,113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231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11,426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064558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Specific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Learning Disability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1,624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1,127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22,573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999824"/>
                  </a:ext>
                </a:extLst>
              </a:tr>
              <a:tr h="3302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Developmental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Delay (ages 3-9)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842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Suppressed</a:t>
                      </a:r>
                      <a:r>
                        <a:rPr lang="en-US" sz="1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6,790</a:t>
                      </a:r>
                      <a:endParaRPr lang="en-US" sz="1600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93823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03B5E8-11DC-9985-A8C1-1BFE7C45CFB4}"/>
              </a:ext>
            </a:extLst>
          </p:cNvPr>
          <p:cNvSpPr txBox="1">
            <a:spLocks/>
          </p:cNvSpPr>
          <p:nvPr/>
        </p:nvSpPr>
        <p:spPr>
          <a:xfrm>
            <a:off x="8400443" y="4798124"/>
            <a:ext cx="3277117" cy="1385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300" baseline="30000" dirty="0" smtClean="0">
                <a:solidFill>
                  <a:srgbClr val="595959"/>
                </a:solidFill>
                <a:cs typeface="Calibri"/>
              </a:rPr>
              <a:t>1</a:t>
            </a:r>
            <a:r>
              <a:rPr lang="en-US" sz="1300" i="1" dirty="0">
                <a:solidFill>
                  <a:srgbClr val="595959"/>
                </a:solidFill>
                <a:cs typeface="Calibri"/>
              </a:rPr>
              <a:t>Sourced from the 2021 ODE December Special Education Child Count data </a:t>
            </a:r>
            <a:r>
              <a:rPr lang="en-US" sz="1300" i="1" dirty="0" smtClean="0">
                <a:solidFill>
                  <a:srgbClr val="595959"/>
                </a:solidFill>
                <a:cs typeface="Calibri"/>
              </a:rPr>
              <a:t>collection.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300" baseline="30000" dirty="0">
                <a:solidFill>
                  <a:srgbClr val="595959"/>
                </a:solidFill>
                <a:cs typeface="Calibri" panose="020F0502020204030204"/>
              </a:rPr>
              <a:t>2</a:t>
            </a:r>
            <a:r>
              <a:rPr lang="en-US" sz="1300" i="1" dirty="0">
                <a:solidFill>
                  <a:srgbClr val="595959"/>
                </a:solidFill>
                <a:cs typeface="Calibri" panose="020F0502020204030204"/>
              </a:rPr>
              <a:t>15 or less students; data has been suppressed to maintain confidentiality of students per compliance with FERPA.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D157C-A231-78FC-B2EB-D215EE3BE022}"/>
              </a:ext>
            </a:extLst>
          </p:cNvPr>
          <p:cNvSpPr txBox="1">
            <a:spLocks/>
          </p:cNvSpPr>
          <p:nvPr/>
        </p:nvSpPr>
        <p:spPr>
          <a:xfrm>
            <a:off x="8400443" y="1979529"/>
            <a:ext cx="3047137" cy="2349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rgbClr val="1A75BC"/>
                </a:solidFill>
                <a:ea typeface="Calibri"/>
                <a:cs typeface="Calibri"/>
              </a:rPr>
              <a:t>11,067 (12%)</a:t>
            </a:r>
            <a:r>
              <a:rPr lang="en-US" sz="1600" dirty="0" smtClean="0">
                <a:solidFill>
                  <a:srgbClr val="595959"/>
                </a:solidFill>
                <a:ea typeface="Calibri"/>
                <a:cs typeface="Calibri"/>
              </a:rPr>
              <a:t> </a:t>
            </a:r>
            <a:r>
              <a:rPr lang="en-US" sz="1600" dirty="0">
                <a:solidFill>
                  <a:srgbClr val="595959"/>
                </a:solidFill>
                <a:ea typeface="Calibri"/>
                <a:cs typeface="Calibri"/>
              </a:rPr>
              <a:t>of the </a:t>
            </a:r>
            <a:r>
              <a:rPr lang="en-US" sz="1600" dirty="0" smtClean="0">
                <a:solidFill>
                  <a:srgbClr val="595959"/>
                </a:solidFill>
                <a:ea typeface="Calibri"/>
                <a:cs typeface="Calibri"/>
              </a:rPr>
              <a:t>94,128 K-8 and HS students served were </a:t>
            </a:r>
            <a:r>
              <a:rPr lang="en-US" sz="1600" b="1" dirty="0">
                <a:solidFill>
                  <a:srgbClr val="1A75BC"/>
                </a:solidFill>
                <a:ea typeface="Calibri"/>
                <a:cs typeface="Calibri"/>
              </a:rPr>
              <a:t>students experiencing disabilities</a:t>
            </a:r>
            <a:r>
              <a:rPr lang="en-US" sz="1600" dirty="0" smtClean="0">
                <a:solidFill>
                  <a:srgbClr val="595959"/>
                </a:solidFill>
                <a:ea typeface="Calibri"/>
                <a:cs typeface="Calibri"/>
              </a:rPr>
              <a:t>.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595959"/>
              </a:solidFill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595959"/>
                </a:solidFill>
                <a:ea typeface="Calibri"/>
                <a:cs typeface="Calibri"/>
              </a:rPr>
              <a:t>In comparison, </a:t>
            </a:r>
            <a:r>
              <a:rPr lang="en-US" sz="1600" b="1" dirty="0">
                <a:solidFill>
                  <a:srgbClr val="1A75BC"/>
                </a:solidFill>
                <a:ea typeface="Calibri"/>
                <a:cs typeface="Calibri"/>
              </a:rPr>
              <a:t>16%</a:t>
            </a:r>
            <a:r>
              <a:rPr lang="en-US" sz="1600" baseline="30000" dirty="0" smtClean="0">
                <a:solidFill>
                  <a:srgbClr val="595959"/>
                </a:solidFill>
                <a:ea typeface="Calibri"/>
                <a:cs typeface="Calibri"/>
              </a:rPr>
              <a:t>1</a:t>
            </a:r>
            <a:r>
              <a:rPr lang="en-US" sz="1600" dirty="0" smtClean="0">
                <a:solidFill>
                  <a:srgbClr val="595959"/>
                </a:solidFill>
                <a:ea typeface="Calibri"/>
                <a:cs typeface="Calibri"/>
              </a:rPr>
              <a:t> of all students in the state are </a:t>
            </a:r>
            <a:r>
              <a:rPr lang="en-US" sz="1600" b="1" dirty="0" smtClean="0">
                <a:solidFill>
                  <a:srgbClr val="1A75BC"/>
                </a:solidFill>
                <a:ea typeface="Calibri"/>
                <a:cs typeface="Calibri"/>
              </a:rPr>
              <a:t>students </a:t>
            </a:r>
            <a:r>
              <a:rPr lang="en-US" sz="1600" b="1" dirty="0">
                <a:solidFill>
                  <a:srgbClr val="1A75BC"/>
                </a:solidFill>
                <a:ea typeface="Calibri"/>
                <a:cs typeface="Calibri"/>
              </a:rPr>
              <a:t>experiencing disabilities</a:t>
            </a:r>
            <a:r>
              <a:rPr lang="en-US" sz="1600" dirty="0" smtClean="0">
                <a:solidFill>
                  <a:srgbClr val="595959"/>
                </a:solidFill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4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2793-F53B-BD16-FDC3-91C87A06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Student Voice </a:t>
            </a:r>
            <a:r>
              <a:rPr lang="en-US" dirty="0" smtClean="0">
                <a:cs typeface="Calibri"/>
              </a:rPr>
              <a:t>Survey: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92E0-D9C0-8936-E5DC-C04DA2AB5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14999"/>
              </a:lnSpc>
              <a:spcBef>
                <a:spcPts val="0"/>
              </a:spcBef>
              <a:spcAft>
                <a:spcPts val="2000"/>
              </a:spcAft>
            </a:pPr>
            <a:r>
              <a:rPr lang="en-US" dirty="0">
                <a:ea typeface="Calibri"/>
                <a:cs typeface="Calibri"/>
              </a:rPr>
              <a:t>New voluntary survey of students grades 3-12 about their summer learning experiences</a:t>
            </a:r>
          </a:p>
          <a:p>
            <a:pPr>
              <a:lnSpc>
                <a:spcPct val="114999"/>
              </a:lnSpc>
              <a:spcBef>
                <a:spcPts val="0"/>
              </a:spcBef>
              <a:spcAft>
                <a:spcPts val="2000"/>
              </a:spcAft>
            </a:pPr>
            <a:r>
              <a:rPr lang="en-US" dirty="0">
                <a:ea typeface="Calibri"/>
                <a:cs typeface="Calibri"/>
              </a:rPr>
              <a:t>Developed by ODE's Expanded Learning Team for multiple summer programs </a:t>
            </a:r>
          </a:p>
          <a:p>
            <a:pPr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/>
                <a:cs typeface="Calibri"/>
              </a:rPr>
              <a:t>Assesses four areas of student engagement: accessible and engaging opportunities, co-creation and student interest, sense of belonging, and self-efficacy </a:t>
            </a:r>
          </a:p>
          <a:p>
            <a:pPr lvl="2">
              <a:lnSpc>
                <a:spcPct val="114999"/>
              </a:lnSpc>
              <a:spcBef>
                <a:spcPts val="0"/>
              </a:spcBef>
              <a:spcAft>
                <a:spcPts val="4000"/>
              </a:spcAft>
            </a:pPr>
            <a:r>
              <a:rPr lang="en-US" dirty="0">
                <a:ea typeface="Calibri"/>
                <a:cs typeface="Calibri"/>
              </a:rPr>
              <a:t>These equity-driven constructs are foundational to high-quality summer programs and </a:t>
            </a:r>
            <a:r>
              <a:rPr lang="en-US" dirty="0" smtClean="0">
                <a:ea typeface="Calibri"/>
                <a:cs typeface="Calibri"/>
              </a:rPr>
              <a:t>are the </a:t>
            </a:r>
            <a:r>
              <a:rPr lang="en-US" dirty="0">
                <a:ea typeface="Calibri"/>
                <a:cs typeface="Calibri"/>
              </a:rPr>
              <a:t>basis of the </a:t>
            </a:r>
            <a:r>
              <a:rPr lang="en-US" dirty="0">
                <a:ea typeface="Calibri"/>
                <a:cs typeface="Calibri"/>
                <a:hlinkClick r:id="rId2"/>
              </a:rPr>
              <a:t>ODE Summer Learning Best Practice Guide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>
              <a:lnSpc>
                <a:spcPct val="114999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1800" i="1" dirty="0">
                <a:ea typeface="Calibri"/>
                <a:cs typeface="Calibri"/>
              </a:rPr>
              <a:t>Additional information can be found in the </a:t>
            </a:r>
            <a:r>
              <a:rPr lang="en-US" sz="1800" i="1" dirty="0">
                <a:solidFill>
                  <a:srgbClr val="1A75BC"/>
                </a:solidFill>
                <a:ea typeface="Calibri"/>
                <a:cs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survey administration guide</a:t>
            </a:r>
            <a:r>
              <a:rPr lang="en-US" sz="1800" i="1" dirty="0">
                <a:ea typeface="Calibri" panose="020F0502020204030204"/>
                <a:cs typeface="Calibri" panose="020F0502020204030204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5DFF8-94B0-9EDF-FEA6-F8E1AF0A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AF9C4-90F1-AB1C-B7D0-3C182579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Voice </a:t>
            </a:r>
            <a:r>
              <a:rPr lang="en-US" dirty="0" smtClean="0"/>
              <a:t>Survey: Results</a:t>
            </a:r>
            <a:r>
              <a:rPr lang="en-US" baseline="30000" dirty="0" smtClean="0"/>
              <a:t>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ontent Placeholder 5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723950"/>
              </p:ext>
            </p:extLst>
          </p:nvPr>
        </p:nvGraphicFramePr>
        <p:xfrm>
          <a:off x="704056" y="1895964"/>
          <a:ext cx="10783888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03B5E8-11DC-9985-A8C1-1BFE7C45CFB4}"/>
              </a:ext>
            </a:extLst>
          </p:cNvPr>
          <p:cNvSpPr txBox="1">
            <a:spLocks/>
          </p:cNvSpPr>
          <p:nvPr/>
        </p:nvSpPr>
        <p:spPr>
          <a:xfrm>
            <a:off x="2857500" y="6139793"/>
            <a:ext cx="83439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baseline="30000" dirty="0" smtClean="0">
                <a:solidFill>
                  <a:srgbClr val="595959"/>
                </a:solidFill>
                <a:cs typeface="Calibri"/>
              </a:rPr>
              <a:t>*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These figures represent only the responses specific to K8 </a:t>
            </a:r>
            <a:r>
              <a:rPr lang="en-US" sz="1400" i="1" dirty="0">
                <a:solidFill>
                  <a:srgbClr val="595959"/>
                </a:solidFill>
                <a:cs typeface="Calibri"/>
              </a:rPr>
              <a:t>Enrichment and HS Academic programs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.</a:t>
            </a:r>
            <a:endParaRPr lang="en-US" sz="1800" dirty="0">
              <a:solidFill>
                <a:srgbClr val="595959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108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Voice </a:t>
            </a:r>
            <a:r>
              <a:rPr lang="en-US" dirty="0" smtClean="0"/>
              <a:t>Survey: Results</a:t>
            </a:r>
            <a:r>
              <a:rPr lang="en-US" baseline="30000" dirty="0" smtClean="0"/>
              <a:t>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03B5E8-11DC-9985-A8C1-1BFE7C45CFB4}"/>
              </a:ext>
            </a:extLst>
          </p:cNvPr>
          <p:cNvSpPr txBox="1">
            <a:spLocks/>
          </p:cNvSpPr>
          <p:nvPr/>
        </p:nvSpPr>
        <p:spPr>
          <a:xfrm>
            <a:off x="2857500" y="6139793"/>
            <a:ext cx="83439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baseline="30000" dirty="0" smtClean="0">
                <a:solidFill>
                  <a:srgbClr val="595959"/>
                </a:solidFill>
                <a:cs typeface="Calibri"/>
              </a:rPr>
              <a:t>*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These figures represent only the responses specific to K8 </a:t>
            </a:r>
            <a:r>
              <a:rPr lang="en-US" sz="1400" i="1" dirty="0">
                <a:solidFill>
                  <a:srgbClr val="595959"/>
                </a:solidFill>
                <a:cs typeface="Calibri"/>
              </a:rPr>
              <a:t>Enrichment and HS Academic programs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.</a:t>
            </a:r>
            <a:endParaRPr lang="en-US" sz="1800" dirty="0">
              <a:solidFill>
                <a:srgbClr val="595959"/>
              </a:solidFill>
              <a:cs typeface="Calibri" panose="020F0502020204030204"/>
            </a:endParaRPr>
          </a:p>
        </p:txBody>
      </p:sp>
      <p:graphicFrame>
        <p:nvGraphicFramePr>
          <p:cNvPr id="8" name="Content Placeholder 7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143080"/>
              </p:ext>
            </p:extLst>
          </p:nvPr>
        </p:nvGraphicFramePr>
        <p:xfrm>
          <a:off x="704056" y="1887171"/>
          <a:ext cx="10783888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89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descr="Oregon Department of Educ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3" name="Slide Number Placeholder 2" descr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 descr="Summer Learning Grant Funds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773723"/>
          </a:xfrm>
        </p:spPr>
        <p:txBody>
          <a:bodyPr/>
          <a:lstStyle/>
          <a:p>
            <a:r>
              <a:rPr lang="en-US" dirty="0" smtClean="0"/>
              <a:t>Summer Learning Grant Funds</a:t>
            </a:r>
            <a:endParaRPr lang="en-US" dirty="0"/>
          </a:p>
        </p:txBody>
      </p:sp>
      <p:grpSp>
        <p:nvGrpSpPr>
          <p:cNvPr id="17" name="Group 16" descr="&quot;&quot;"/>
          <p:cNvGrpSpPr/>
          <p:nvPr/>
        </p:nvGrpSpPr>
        <p:grpSpPr>
          <a:xfrm>
            <a:off x="703729" y="1579635"/>
            <a:ext cx="10784542" cy="4165254"/>
            <a:chOff x="717176" y="1729099"/>
            <a:chExt cx="10784542" cy="4165254"/>
          </a:xfrm>
        </p:grpSpPr>
        <p:grpSp>
          <p:nvGrpSpPr>
            <p:cNvPr id="12" name="Group 11"/>
            <p:cNvGrpSpPr/>
            <p:nvPr/>
          </p:nvGrpSpPr>
          <p:grpSpPr>
            <a:xfrm>
              <a:off x="8118438" y="2861226"/>
              <a:ext cx="3383280" cy="3033127"/>
              <a:chOff x="8118438" y="2861226"/>
              <a:chExt cx="3383280" cy="3033127"/>
            </a:xfrm>
          </p:grpSpPr>
          <p:sp>
            <p:nvSpPr>
              <p:cNvPr id="15" name="Text Placeholder 18" descr="$50 million to Community-Based Organizations (CBOs) for Summer Experiences serving Pre-K through Recently Graduated&#10;"/>
              <p:cNvSpPr txBox="1">
                <a:spLocks/>
              </p:cNvSpPr>
              <p:nvPr/>
            </p:nvSpPr>
            <p:spPr>
              <a:xfrm>
                <a:off x="8118438" y="3597084"/>
                <a:ext cx="3383280" cy="2297269"/>
              </a:xfrm>
              <a:prstGeom prst="rect">
                <a:avLst/>
              </a:prstGeom>
              <a:solidFill>
                <a:srgbClr val="F0F4E6"/>
              </a:solidFill>
              <a:ln>
                <a:solidFill>
                  <a:schemeClr val="accent5"/>
                </a:solidFill>
              </a:ln>
            </p:spPr>
            <p:txBody>
              <a:bodyPr lIns="91440" tIns="45720" rIns="91440" bIns="45720" anchor="ctr" anchorCtr="0">
                <a:normAutofit/>
              </a:bodyPr>
              <a:lstStyle>
                <a:lvl1pPr marL="1188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3474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3pPr>
                <a:lvl4pPr marL="43891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4pPr>
                <a:lvl5pPr marL="4572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Calibri" panose="020F0502020204030204"/>
                  </a:rPr>
                  <a:t>$50 million</a:t>
                </a:r>
                <a: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  <a:t> </a:t>
                </a:r>
                <a:b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</a:br>
                <a:r>
                  <a:rPr lang="en-US" sz="16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  <a:t>to</a:t>
                </a:r>
                <a: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  <a:t/>
                </a:r>
                <a:b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</a:br>
                <a: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  <a:t>Community-Based Organizations (CBOs)</a:t>
                </a:r>
                <a:b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</a:br>
                <a:r>
                  <a:rPr lang="en-US" sz="16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  <a:t>for</a:t>
                </a:r>
                <a: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  <a:t/>
                </a:r>
                <a:b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</a:br>
                <a: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  <a:t>Summer </a:t>
                </a:r>
                <a:r>
                  <a:rPr lang="en-US" sz="2000" dirty="0" smtClean="0">
                    <a:solidFill>
                      <a:schemeClr val="accent5"/>
                    </a:solidFill>
                    <a:cs typeface="Calibri" panose="020F0502020204030204"/>
                  </a:rPr>
                  <a:t>Experiences</a:t>
                </a:r>
                <a:r>
                  <a:rPr lang="en-US" sz="2000" noProof="0" dirty="0" smtClean="0">
                    <a:solidFill>
                      <a:schemeClr val="accent5"/>
                    </a:solidFill>
                    <a:cs typeface="Calibri" panose="020F0502020204030204"/>
                  </a:rPr>
                  <a:t> serving Pre-K through Recently </a:t>
                </a:r>
                <a:r>
                  <a:rPr lang="en-US" sz="2000" dirty="0" smtClean="0">
                    <a:solidFill>
                      <a:schemeClr val="accent5"/>
                    </a:solidFill>
                    <a:cs typeface="Calibri" panose="020F0502020204030204"/>
                  </a:rPr>
                  <a:t>Graduated</a:t>
                </a:r>
                <a:endParaRPr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Calibri" panose="020F0502020204030204"/>
                </a:endParaRPr>
              </a:p>
            </p:txBody>
          </p:sp>
          <p:sp>
            <p:nvSpPr>
              <p:cNvPr id="16" name="Text Placeholder 18" descr="Administered by OAESD"/>
              <p:cNvSpPr txBox="1">
                <a:spLocks/>
              </p:cNvSpPr>
              <p:nvPr/>
            </p:nvSpPr>
            <p:spPr>
              <a:xfrm>
                <a:off x="8118438" y="2861226"/>
                <a:ext cx="3383280" cy="7358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200" dirty="0" smtClean="0"/>
                  <a:t>Administered by</a:t>
                </a:r>
                <a:br>
                  <a:rPr lang="en-US" sz="2200" dirty="0" smtClean="0"/>
                </a:br>
                <a:r>
                  <a:rPr lang="en-US" sz="2600" b="1" dirty="0" smtClean="0"/>
                  <a:t>OAESD</a:t>
                </a:r>
                <a:endParaRPr lang="en-US" sz="26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17176" y="2861226"/>
              <a:ext cx="3383280" cy="3033127"/>
              <a:chOff x="717176" y="2861226"/>
              <a:chExt cx="3383280" cy="3033127"/>
            </a:xfrm>
          </p:grpSpPr>
          <p:sp>
            <p:nvSpPr>
              <p:cNvPr id="13" name="Text Placeholder 18" descr="$100 million to ESDs, School Districts, and Charter Schools for K-8 Enrichment and High School Academic Support Programs&#10;"/>
              <p:cNvSpPr txBox="1">
                <a:spLocks/>
              </p:cNvSpPr>
              <p:nvPr/>
            </p:nvSpPr>
            <p:spPr>
              <a:xfrm>
                <a:off x="717176" y="3597084"/>
                <a:ext cx="3383280" cy="229726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lIns="91440" tIns="45720" rIns="91440" bIns="45720" anchor="ctr" anchorCtr="0">
                <a:normAutofit/>
              </a:bodyPr>
              <a:lstStyle>
                <a:lvl1pPr marL="1188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3474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3pPr>
                <a:lvl4pPr marL="43891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4pPr>
                <a:lvl5pPr marL="4572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Calibri" panose="020F0502020204030204"/>
                  </a:rPr>
                  <a:t>$100 million </a:t>
                </a:r>
                <a:r>
                  <a:rPr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Calibri" panose="020F0502020204030204"/>
                  </a:rPr>
                  <a:t/>
                </a:r>
                <a:br>
                  <a:rPr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Calibri" panose="020F0502020204030204"/>
                  </a:rPr>
                </a:br>
                <a:r>
                  <a:rPr lang="en-US" sz="16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  <a:t>to </a:t>
                </a:r>
                <a:r>
                  <a:rPr lang="en-US" sz="20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  <a:t/>
                </a:r>
                <a:br>
                  <a:rPr lang="en-US" sz="20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</a:br>
                <a:r>
                  <a:rPr lang="en-US" sz="20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  <a:t>ESDs, School Districts, and Charter Schools </a:t>
                </a:r>
                <a:br>
                  <a:rPr lang="en-US" sz="20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</a:br>
                <a:r>
                  <a:rPr lang="en-US" sz="16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  <a:t>for </a:t>
                </a:r>
                <a:r>
                  <a:rPr lang="en-US" sz="20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  <a:t/>
                </a:r>
                <a:br>
                  <a:rPr lang="en-US" sz="20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</a:br>
                <a:r>
                  <a:rPr lang="en-US" sz="20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  <a:t>K-8 Enrichment and </a:t>
                </a:r>
                <a:endParaRPr lang="en-US" sz="2000" b="0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Calibri" panose="020F0502020204030204"/>
                </a:endParaRPr>
              </a:p>
              <a:p>
                <a:pPr marL="0" indent="0" algn="ctr">
                  <a:buNone/>
                </a:pPr>
                <a:r>
                  <a:rPr lang="en-US" sz="2000" noProof="0" dirty="0" smtClean="0">
                    <a:solidFill>
                      <a:schemeClr val="accent1"/>
                    </a:solidFill>
                    <a:cs typeface="Calibri" panose="020F0502020204030204"/>
                  </a:rPr>
                  <a:t>High School Academic Support Programs</a:t>
                </a:r>
                <a:endParaRPr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Calibri" panose="020F0502020204030204"/>
                </a:endParaRPr>
              </a:p>
            </p:txBody>
          </p:sp>
          <p:sp>
            <p:nvSpPr>
              <p:cNvPr id="19" name="Text Placeholder 18" descr="Administered by ODE"/>
              <p:cNvSpPr txBox="1">
                <a:spLocks/>
              </p:cNvSpPr>
              <p:nvPr/>
            </p:nvSpPr>
            <p:spPr>
              <a:xfrm>
                <a:off x="717176" y="2861226"/>
                <a:ext cx="3383280" cy="73585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200" dirty="0" smtClean="0"/>
                  <a:t>Administered by</a:t>
                </a:r>
                <a:br>
                  <a:rPr lang="en-US" sz="2200" dirty="0" smtClean="0"/>
                </a:br>
                <a:r>
                  <a:rPr lang="en-US" sz="2600" b="1" dirty="0" smtClean="0"/>
                  <a:t>ODE</a:t>
                </a:r>
                <a:endParaRPr lang="en-US" sz="2600" b="1" dirty="0"/>
              </a:p>
            </p:txBody>
          </p:sp>
        </p:grpSp>
        <p:sp>
          <p:nvSpPr>
            <p:cNvPr id="20" name="Star: 5 Points 17" descr="&quot;&quot;">
              <a:extLst>
                <a:ext uri="{FF2B5EF4-FFF2-40B4-BE49-F238E27FC236}">
                  <a16:creationId xmlns:a16="http://schemas.microsoft.com/office/drawing/2014/main" id="{88BE713F-D249-7D1D-226C-B7A312EE346E}"/>
                </a:ext>
              </a:extLst>
            </p:cNvPr>
            <p:cNvSpPr/>
            <p:nvPr/>
          </p:nvSpPr>
          <p:spPr>
            <a:xfrm>
              <a:off x="2132423" y="2067146"/>
              <a:ext cx="548640" cy="548640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Curved Connector 43" descr="&quot;&quot;"/>
            <p:cNvCxnSpPr>
              <a:stCxn id="67" idx="2"/>
              <a:endCxn id="13" idx="3"/>
            </p:cNvCxnSpPr>
            <p:nvPr/>
          </p:nvCxnSpPr>
          <p:spPr>
            <a:xfrm rot="5400000">
              <a:off x="4339945" y="3236821"/>
              <a:ext cx="1269410" cy="1748387"/>
            </a:xfrm>
            <a:prstGeom prst="curvedConnector2">
              <a:avLst/>
            </a:prstGeom>
            <a:ln w="2222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 descr="&quot;&quot;"/>
            <p:cNvCxnSpPr>
              <a:stCxn id="68" idx="2"/>
              <a:endCxn id="15" idx="1"/>
            </p:cNvCxnSpPr>
            <p:nvPr/>
          </p:nvCxnSpPr>
          <p:spPr>
            <a:xfrm rot="16200000" flipH="1">
              <a:off x="6609996" y="3237277"/>
              <a:ext cx="1269410" cy="1747473"/>
            </a:xfrm>
            <a:prstGeom prst="curvedConnector2">
              <a:avLst/>
            </a:prstGeom>
            <a:ln w="2222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737847" y="1729099"/>
              <a:ext cx="2743200" cy="1867985"/>
              <a:chOff x="4737847" y="1729099"/>
              <a:chExt cx="2743200" cy="1867985"/>
            </a:xfrm>
          </p:grpSpPr>
          <p:sp>
            <p:nvSpPr>
              <p:cNvPr id="67" name="Rectangle 66" descr="&quot;&quot;"/>
              <p:cNvSpPr/>
              <p:nvPr/>
            </p:nvSpPr>
            <p:spPr>
              <a:xfrm>
                <a:off x="5588239" y="3314770"/>
                <a:ext cx="521208" cy="161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 descr="&quot;&quot;"/>
              <p:cNvSpPr/>
              <p:nvPr/>
            </p:nvSpPr>
            <p:spPr>
              <a:xfrm>
                <a:off x="6109447" y="3314770"/>
                <a:ext cx="523035" cy="161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Placeholder 18" descr="HB 5202"/>
              <p:cNvSpPr txBox="1">
                <a:spLocks/>
              </p:cNvSpPr>
              <p:nvPr/>
            </p:nvSpPr>
            <p:spPr>
              <a:xfrm>
                <a:off x="4737847" y="1729099"/>
                <a:ext cx="2743200" cy="54864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 smtClean="0"/>
                  <a:t>HB 5202</a:t>
                </a:r>
                <a:endParaRPr lang="en-US" sz="2400" dirty="0"/>
              </a:p>
            </p:txBody>
          </p:sp>
          <p:sp>
            <p:nvSpPr>
              <p:cNvPr id="9" name="Text Placeholder 18" descr="$150 million appropriated for &#10;Summer Learning Grants 2022"/>
              <p:cNvSpPr txBox="1">
                <a:spLocks/>
              </p:cNvSpPr>
              <p:nvPr/>
            </p:nvSpPr>
            <p:spPr>
              <a:xfrm>
                <a:off x="4737847" y="2277739"/>
                <a:ext cx="2743200" cy="1319345"/>
              </a:xfrm>
              <a:prstGeom prst="rect">
                <a:avLst/>
              </a:prstGeom>
              <a:solidFill>
                <a:srgbClr val="FCF4F8"/>
              </a:solidFill>
              <a:ln>
                <a:solidFill>
                  <a:schemeClr val="accent2"/>
                </a:solidFill>
              </a:ln>
            </p:spPr>
            <p:txBody>
              <a:bodyPr lIns="91440" tIns="45720" rIns="91440" bIns="45720" anchor="ctr" anchorCtr="0">
                <a:normAutofit/>
              </a:bodyPr>
              <a:lstStyle>
                <a:lvl1pPr marL="1188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3474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3pPr>
                <a:lvl4pPr marL="43891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4pPr>
                <a:lvl5pPr marL="4572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9F2065"/>
                    </a:solidFill>
                    <a:effectLst/>
                    <a:uLnTx/>
                    <a:uFillTx/>
                    <a:latin typeface="Calibri" panose="020F0502020204030204"/>
                    <a:cs typeface="Calibri" panose="020F0502020204030204"/>
                  </a:rPr>
                  <a:t>$150 million </a:t>
                </a:r>
                <a:r>
                  <a:rPr lang="en-US" sz="2000" noProof="0" dirty="0" smtClean="0">
                    <a:solidFill>
                      <a:srgbClr val="9F2065"/>
                    </a:solidFill>
                    <a:cs typeface="Calibri" panose="020F0502020204030204"/>
                  </a:rPr>
                  <a:t>appropriated</a:t>
                </a:r>
                <a:r>
                  <a:rPr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9F2065"/>
                    </a:solidFill>
                    <a:effectLst/>
                    <a:uLnTx/>
                    <a:uFillTx/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9F2065"/>
                    </a:solidFill>
                    <a:effectLst/>
                    <a:uLnTx/>
                    <a:uFillTx/>
                    <a:latin typeface="Calibri" panose="020F0502020204030204"/>
                    <a:cs typeface="Calibri" panose="020F0502020204030204"/>
                  </a:rPr>
                  <a:t>for </a:t>
                </a:r>
                <a:br>
                  <a:rPr lang="en-US" sz="2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9F2065"/>
                    </a:solidFill>
                    <a:effectLst/>
                    <a:uLnTx/>
                    <a:uFillTx/>
                    <a:latin typeface="Calibri" panose="020F0502020204030204"/>
                    <a:cs typeface="Calibri" panose="020F0502020204030204"/>
                  </a:rPr>
                </a:br>
                <a:r>
                  <a:rPr lang="en-US" sz="2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9F2065"/>
                    </a:solidFill>
                    <a:effectLst/>
                    <a:uLnTx/>
                    <a:uFillTx/>
                    <a:latin typeface="Calibri" panose="020F0502020204030204"/>
                    <a:cs typeface="Calibri" panose="020F0502020204030204"/>
                  </a:rPr>
                  <a:t>Summer Learning Grants </a:t>
                </a:r>
                <a:r>
                  <a:rPr lang="en-US" sz="2000" dirty="0" smtClean="0">
                    <a:solidFill>
                      <a:srgbClr val="9F2065"/>
                    </a:solidFill>
                    <a:latin typeface="Calibri" panose="020F0502020204030204"/>
                    <a:cs typeface="Calibri" panose="020F0502020204030204"/>
                  </a:rPr>
                  <a:t>2022</a:t>
                </a:r>
                <a:endParaRPr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F2065"/>
                  </a:solidFill>
                  <a:effectLst/>
                  <a:uLnTx/>
                  <a:uFillTx/>
                  <a:latin typeface="Calibri" panose="020F0502020204030204"/>
                  <a:cs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4450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Voice </a:t>
            </a:r>
            <a:r>
              <a:rPr lang="en-US" dirty="0" smtClean="0"/>
              <a:t>Survey: Results</a:t>
            </a:r>
            <a:r>
              <a:rPr lang="en-US" baseline="30000" dirty="0" smtClean="0"/>
              <a:t>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03B5E8-11DC-9985-A8C1-1BFE7C45CFB4}"/>
              </a:ext>
            </a:extLst>
          </p:cNvPr>
          <p:cNvSpPr txBox="1">
            <a:spLocks/>
          </p:cNvSpPr>
          <p:nvPr/>
        </p:nvSpPr>
        <p:spPr>
          <a:xfrm>
            <a:off x="2857500" y="6139793"/>
            <a:ext cx="83439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baseline="30000" dirty="0" smtClean="0">
                <a:solidFill>
                  <a:srgbClr val="595959"/>
                </a:solidFill>
                <a:cs typeface="Calibri"/>
              </a:rPr>
              <a:t>*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These figures represent only the responses specific to K8 </a:t>
            </a:r>
            <a:r>
              <a:rPr lang="en-US" sz="1400" i="1" dirty="0">
                <a:solidFill>
                  <a:srgbClr val="595959"/>
                </a:solidFill>
                <a:cs typeface="Calibri"/>
              </a:rPr>
              <a:t>Enrichment and HS Academic programs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.</a:t>
            </a:r>
            <a:endParaRPr lang="en-US" sz="1800" dirty="0">
              <a:solidFill>
                <a:srgbClr val="595959"/>
              </a:solidFill>
              <a:cs typeface="Calibri" panose="020F0502020204030204"/>
            </a:endParaRPr>
          </a:p>
        </p:txBody>
      </p:sp>
      <p:graphicFrame>
        <p:nvGraphicFramePr>
          <p:cNvPr id="8" name="Content Placeholder 7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83662"/>
              </p:ext>
            </p:extLst>
          </p:nvPr>
        </p:nvGraphicFramePr>
        <p:xfrm>
          <a:off x="704056" y="1887171"/>
          <a:ext cx="10783888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539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54" y="2488757"/>
            <a:ext cx="11781692" cy="1900363"/>
          </a:xfrm>
        </p:spPr>
        <p:txBody>
          <a:bodyPr/>
          <a:lstStyle/>
          <a:p>
            <a:r>
              <a:rPr lang="en-US" dirty="0" smtClean="0"/>
              <a:t>Moving Forward: </a:t>
            </a:r>
            <a:br>
              <a:rPr lang="en-US" dirty="0" smtClean="0"/>
            </a:br>
            <a:r>
              <a:rPr lang="en-US" dirty="0" smtClean="0"/>
              <a:t>High Quality Summer Learning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to High-Quality Summer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22362" y="2024636"/>
            <a:ext cx="4580199" cy="3778288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2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Access alone is not enough: </a:t>
            </a:r>
            <a:r>
              <a:rPr lang="en-US" sz="22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quality matters.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These research-based </a:t>
            </a:r>
            <a:r>
              <a:rPr lang="en-US" sz="2200" u="sng" kern="0" dirty="0">
                <a:solidFill>
                  <a:srgbClr val="1B75BC"/>
                </a:solidFill>
                <a:ea typeface="Calibri"/>
                <a:cs typeface="Calibri"/>
                <a:sym typeface="Calibri"/>
                <a:hlinkClick r:id="rId2"/>
              </a:rPr>
              <a:t>key elements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can serve as a north star for summer programming.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22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2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ODE released the </a:t>
            </a:r>
            <a:r>
              <a:rPr lang="en-US" sz="2200" u="sng" kern="0" dirty="0">
                <a:solidFill>
                  <a:srgbClr val="1B75BC"/>
                </a:solidFill>
                <a:ea typeface="Calibri"/>
                <a:cs typeface="Calibri"/>
                <a:sym typeface="Calibri"/>
                <a:hlinkClick r:id="rId3"/>
              </a:rPr>
              <a:t>Summer Learning Best Practice Guide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and </a:t>
            </a:r>
            <a:r>
              <a:rPr lang="en-US" sz="2200" u="sng" kern="0" dirty="0">
                <a:solidFill>
                  <a:srgbClr val="1B75BC"/>
                </a:solidFill>
                <a:ea typeface="Calibri"/>
                <a:cs typeface="Calibri"/>
                <a:sym typeface="Calibri"/>
                <a:hlinkClick r:id="rId4"/>
              </a:rPr>
              <a:t>Companion Toolkit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to support the implementation of high-quality summer learning programs</a:t>
            </a:r>
            <a:r>
              <a:rPr lang="en-US" sz="22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endParaRPr lang="en-US" sz="22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22</a:t>
            </a:fld>
            <a:endParaRPr lang="en-US"/>
          </a:p>
        </p:txBody>
      </p:sp>
      <p:pic>
        <p:nvPicPr>
          <p:cNvPr id="6" name="Google Shape;507;p69" descr="&quot;&quot;"/>
          <p:cNvPicPr preferRelativeResize="0"/>
          <p:nvPr/>
        </p:nvPicPr>
        <p:blipFill rotWithShape="1">
          <a:blip r:embed="rId5">
            <a:alphaModFix/>
          </a:blip>
          <a:srcRect b="11037"/>
          <a:stretch/>
        </p:blipFill>
        <p:spPr>
          <a:xfrm>
            <a:off x="463847" y="2024636"/>
            <a:ext cx="6410951" cy="3778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0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23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13307" y="370348"/>
            <a:ext cx="10965387" cy="52932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Foundational Components to Equity-Driven, </a:t>
            </a:r>
            <a:r>
              <a:rPr lang="en-US" sz="2400" b="1" dirty="0" smtClean="0"/>
              <a:t>High-Quality </a:t>
            </a:r>
            <a:r>
              <a:rPr lang="en-US" sz="2400" b="1" dirty="0"/>
              <a:t>Summer Learning Programs </a:t>
            </a:r>
          </a:p>
        </p:txBody>
      </p:sp>
      <p:grpSp>
        <p:nvGrpSpPr>
          <p:cNvPr id="46" name="Group 45" descr="&quot;&quot;"/>
          <p:cNvGrpSpPr/>
          <p:nvPr/>
        </p:nvGrpSpPr>
        <p:grpSpPr>
          <a:xfrm>
            <a:off x="641415" y="1341517"/>
            <a:ext cx="10909170" cy="4356435"/>
            <a:chOff x="544807" y="1345907"/>
            <a:chExt cx="10909170" cy="4356435"/>
          </a:xfrm>
        </p:grpSpPr>
        <p:pic>
          <p:nvPicPr>
            <p:cNvPr id="8" name="Google Shape;479;p68" descr="Hnads around a targe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88036" y="3406901"/>
              <a:ext cx="1096625" cy="1096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480;p68" descr="&quot;&quot;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19193" y="3491126"/>
              <a:ext cx="928200" cy="92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481;p68" descr="&quot;&quot;"/>
            <p:cNvPicPr preferRelativeResize="0"/>
            <p:nvPr/>
          </p:nvPicPr>
          <p:blipFill rotWithShape="1">
            <a:blip r:embed="rId4">
              <a:alphaModFix/>
            </a:blip>
            <a:srcRect r="529"/>
            <a:stretch/>
          </p:blipFill>
          <p:spPr>
            <a:xfrm>
              <a:off x="632319" y="1345907"/>
              <a:ext cx="10727344" cy="999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82;p68" descr="Two puzzle pieces connected"/>
            <p:cNvPicPr preferRelativeResize="0"/>
            <p:nvPr/>
          </p:nvPicPr>
          <p:blipFill rotWithShape="1">
            <a:blip r:embed="rId5">
              <a:alphaModFix/>
            </a:blip>
            <a:srcRect t="13998" b="14133"/>
            <a:stretch/>
          </p:blipFill>
          <p:spPr>
            <a:xfrm>
              <a:off x="544807" y="3498026"/>
              <a:ext cx="12723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83;p68" descr="Colorful people icons in front of a chart with upward tre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4654" y="3431889"/>
              <a:ext cx="1046675" cy="104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84;p68" descr="Two people icons below a clock"/>
            <p:cNvPicPr preferRelativeResize="0"/>
            <p:nvPr/>
          </p:nvPicPr>
          <p:blipFill rotWithShape="1">
            <a:blip r:embed="rId7">
              <a:alphaModFix/>
            </a:blip>
            <a:srcRect l="5977" r="5829"/>
            <a:stretch/>
          </p:blipFill>
          <p:spPr>
            <a:xfrm>
              <a:off x="2628875" y="3406914"/>
              <a:ext cx="967155" cy="109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485;p68"/>
            <p:cNvSpPr txBox="1"/>
            <p:nvPr/>
          </p:nvSpPr>
          <p:spPr>
            <a:xfrm>
              <a:off x="552594" y="4440488"/>
              <a:ext cx="1256725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Programs Intentionally built with both </a:t>
              </a:r>
              <a:r>
                <a:rPr lang="en-US" sz="1400" b="1" dirty="0">
                  <a:latin typeface="Calibri"/>
                  <a:ea typeface="Calibri"/>
                  <a:cs typeface="Calibri"/>
                  <a:sym typeface="Calibri"/>
                </a:rPr>
                <a:t>academics &amp; enrichment</a:t>
              </a:r>
              <a:endParaRPr sz="1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" name="Google Shape;486;p68"/>
            <p:cNvCxnSpPr>
              <a:endCxn id="11" idx="0"/>
            </p:cNvCxnSpPr>
            <p:nvPr/>
          </p:nvCxnSpPr>
          <p:spPr>
            <a:xfrm flipH="1">
              <a:off x="1180957" y="2275193"/>
              <a:ext cx="712286" cy="1222833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487;p68"/>
            <p:cNvCxnSpPr>
              <a:endCxn id="13" idx="0"/>
            </p:cNvCxnSpPr>
            <p:nvPr/>
          </p:nvCxnSpPr>
          <p:spPr>
            <a:xfrm>
              <a:off x="3106970" y="2275193"/>
              <a:ext cx="0" cy="1131721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" name="Google Shape;488;p68"/>
            <p:cNvCxnSpPr>
              <a:endCxn id="8" idx="0"/>
            </p:cNvCxnSpPr>
            <p:nvPr/>
          </p:nvCxnSpPr>
          <p:spPr>
            <a:xfrm>
              <a:off x="5027974" y="2282433"/>
              <a:ext cx="0" cy="1124468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" name="Google Shape;489;p68"/>
            <p:cNvCxnSpPr>
              <a:endCxn id="12" idx="0"/>
            </p:cNvCxnSpPr>
            <p:nvPr/>
          </p:nvCxnSpPr>
          <p:spPr>
            <a:xfrm>
              <a:off x="6957991" y="2251552"/>
              <a:ext cx="1" cy="1180337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" name="Google Shape;490;p68"/>
            <p:cNvCxnSpPr>
              <a:endCxn id="9" idx="0"/>
            </p:cNvCxnSpPr>
            <p:nvPr/>
          </p:nvCxnSpPr>
          <p:spPr>
            <a:xfrm>
              <a:off x="8883293" y="2258133"/>
              <a:ext cx="0" cy="1232993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" name="Google Shape;491;p68"/>
            <p:cNvCxnSpPr>
              <a:endCxn id="25" idx="0"/>
            </p:cNvCxnSpPr>
            <p:nvPr/>
          </p:nvCxnSpPr>
          <p:spPr>
            <a:xfrm>
              <a:off x="10132062" y="2282433"/>
              <a:ext cx="648890" cy="1124485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" name="Google Shape;493;p68"/>
            <p:cNvSpPr txBox="1"/>
            <p:nvPr/>
          </p:nvSpPr>
          <p:spPr>
            <a:xfrm>
              <a:off x="4391824" y="4440488"/>
              <a:ext cx="1272300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Programs provide </a:t>
              </a:r>
              <a:r>
                <a:rPr lang="en-US" sz="1400" b="1" dirty="0">
                  <a:latin typeface="Calibri"/>
                  <a:ea typeface="Calibri"/>
                  <a:cs typeface="Calibri"/>
                  <a:sym typeface="Calibri"/>
                </a:rPr>
                <a:t>free meals </a:t>
              </a: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and </a:t>
              </a:r>
              <a:r>
                <a:rPr lang="en-US" sz="1400" b="1" dirty="0">
                  <a:latin typeface="Calibri"/>
                  <a:ea typeface="Calibri"/>
                  <a:cs typeface="Calibri"/>
                  <a:sym typeface="Calibri"/>
                </a:rPr>
                <a:t>transportation</a:t>
              </a: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 to all students</a:t>
              </a:r>
              <a:endParaRPr sz="1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94;p68"/>
            <p:cNvSpPr txBox="1"/>
            <p:nvPr/>
          </p:nvSpPr>
          <p:spPr>
            <a:xfrm>
              <a:off x="8246629" y="4440488"/>
              <a:ext cx="12723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latin typeface="Calibri"/>
                  <a:ea typeface="Calibri"/>
                  <a:cs typeface="Calibri"/>
                  <a:sym typeface="Calibri"/>
                </a:rPr>
                <a:t>No costs</a:t>
              </a: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 or fees to families </a:t>
              </a:r>
              <a:endParaRPr sz="1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95;p68"/>
            <p:cNvSpPr txBox="1"/>
            <p:nvPr/>
          </p:nvSpPr>
          <p:spPr>
            <a:xfrm>
              <a:off x="6060541" y="4440488"/>
              <a:ext cx="1794900" cy="830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Participation matters! </a:t>
              </a:r>
              <a:endParaRPr sz="14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Students </a:t>
              </a:r>
              <a:r>
                <a:rPr lang="en-US" sz="1400" b="1" dirty="0">
                  <a:latin typeface="Calibri"/>
                  <a:ea typeface="Calibri"/>
                  <a:cs typeface="Calibri"/>
                  <a:sym typeface="Calibri"/>
                </a:rPr>
                <a:t>regularly attend </a:t>
              </a:r>
              <a:r>
                <a:rPr lang="en-US" sz="1400" dirty="0" smtClean="0">
                  <a:latin typeface="Calibri"/>
                  <a:ea typeface="Calibri"/>
                  <a:cs typeface="Calibri"/>
                  <a:sym typeface="Calibri"/>
                </a:rPr>
                <a:t>program</a:t>
              </a:r>
            </a:p>
          </p:txBody>
        </p:sp>
        <p:pic>
          <p:nvPicPr>
            <p:cNvPr id="25" name="Google Shape;496;p68" descr="Three people icons communicati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232643" y="3406918"/>
              <a:ext cx="1096617" cy="1096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497;p68"/>
            <p:cNvSpPr txBox="1"/>
            <p:nvPr/>
          </p:nvSpPr>
          <p:spPr>
            <a:xfrm>
              <a:off x="10107927" y="4440488"/>
              <a:ext cx="1346050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Dedicated </a:t>
              </a:r>
              <a:r>
                <a:rPr lang="en-US" sz="1400" b="1" dirty="0">
                  <a:latin typeface="Calibri"/>
                  <a:ea typeface="Calibri"/>
                  <a:cs typeface="Calibri"/>
                  <a:sym typeface="Calibri"/>
                </a:rPr>
                <a:t>professional learning</a:t>
              </a: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 for summer program staff </a:t>
              </a:r>
              <a:endParaRPr sz="1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92;p68"/>
            <p:cNvSpPr txBox="1"/>
            <p:nvPr/>
          </p:nvSpPr>
          <p:spPr>
            <a:xfrm>
              <a:off x="2285200" y="4440488"/>
              <a:ext cx="1587300" cy="1046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Program length of </a:t>
              </a:r>
              <a:r>
                <a:rPr lang="en-US" sz="1400" dirty="0" smtClean="0">
                  <a:latin typeface="Calibri"/>
                  <a:ea typeface="Calibri"/>
                  <a:cs typeface="Calibri"/>
                  <a:sym typeface="Calibri"/>
                </a:rPr>
                <a:t>at least </a:t>
              </a:r>
              <a:r>
                <a:rPr lang="en-US" sz="1400" b="1" dirty="0">
                  <a:latin typeface="Calibri"/>
                  <a:ea typeface="Calibri"/>
                  <a:cs typeface="Calibri"/>
                  <a:sym typeface="Calibri"/>
                </a:rPr>
                <a:t>5 weeks</a:t>
              </a: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 with </a:t>
              </a:r>
              <a:r>
                <a:rPr lang="en-US" sz="1400" b="1" dirty="0">
                  <a:latin typeface="Calibri"/>
                  <a:ea typeface="Calibri"/>
                  <a:cs typeface="Calibri"/>
                  <a:sym typeface="Calibri"/>
                </a:rPr>
                <a:t>multi-year </a:t>
              </a: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funding </a:t>
              </a:r>
              <a:endParaRPr sz="1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0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 descr="Types of additional services offered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56413"/>
              </p:ext>
            </p:extLst>
          </p:nvPr>
        </p:nvGraphicFramePr>
        <p:xfrm>
          <a:off x="4545536" y="1840173"/>
          <a:ext cx="6648450" cy="407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K-8 Enrichment Grant: </a:t>
            </a:r>
            <a:r>
              <a:rPr lang="en-US" dirty="0" smtClean="0">
                <a:cs typeface="Calibri"/>
              </a:rPr>
              <a:t>Program Data</a:t>
            </a:r>
            <a:endParaRPr lang="en-US" sz="4000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Table 6" descr="&quot;&quot;">
            <a:extLst>
              <a:ext uri="{FF2B5EF4-FFF2-40B4-BE49-F238E27FC236}">
                <a16:creationId xmlns:a16="http://schemas.microsoft.com/office/drawing/2014/main" id="{A7F747F0-1EB4-DCF3-5EF1-DF8404D3E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02049"/>
              </p:ext>
            </p:extLst>
          </p:nvPr>
        </p:nvGraphicFramePr>
        <p:xfrm>
          <a:off x="826833" y="1887687"/>
          <a:ext cx="2962656" cy="8229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58568">
                  <a:extLst>
                    <a:ext uri="{9D8B030D-6E8A-4147-A177-3AD203B41FA5}">
                      <a16:colId xmlns:a16="http://schemas.microsoft.com/office/drawing/2014/main" val="385868291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9468708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Percentage of Grantees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with</a:t>
                      </a:r>
                      <a:r>
                        <a:rPr lang="en-US" sz="1600" dirty="0" smtClean="0"/>
                        <a:t> 80%</a:t>
                      </a:r>
                      <a:r>
                        <a:rPr lang="en-US" sz="1600" baseline="0" dirty="0" smtClean="0"/>
                        <a:t> or higher Attendance Rate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595959"/>
                          </a:solidFill>
                        </a:rPr>
                        <a:t>57%</a:t>
                      </a:r>
                      <a:endParaRPr lang="en-US" sz="16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36582"/>
                  </a:ext>
                </a:extLst>
              </a:tr>
            </a:tbl>
          </a:graphicData>
        </a:graphic>
      </p:graphicFrame>
      <p:graphicFrame>
        <p:nvGraphicFramePr>
          <p:cNvPr id="13" name="Table 6" descr="&quot;&quot;">
            <a:extLst>
              <a:ext uri="{FF2B5EF4-FFF2-40B4-BE49-F238E27FC236}">
                <a16:creationId xmlns:a16="http://schemas.microsoft.com/office/drawing/2014/main" id="{A7F747F0-1EB4-DCF3-5EF1-DF8404D3E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198818"/>
              </p:ext>
            </p:extLst>
          </p:nvPr>
        </p:nvGraphicFramePr>
        <p:xfrm>
          <a:off x="828081" y="3055564"/>
          <a:ext cx="2961408" cy="8229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59884">
                  <a:extLst>
                    <a:ext uri="{9D8B030D-6E8A-4147-A177-3AD203B41FA5}">
                      <a16:colId xmlns:a16="http://schemas.microsoft.com/office/drawing/2014/main" val="385868291"/>
                    </a:ext>
                  </a:extLst>
                </a:gridCol>
                <a:gridCol w="701524">
                  <a:extLst>
                    <a:ext uri="{9D8B030D-6E8A-4147-A177-3AD203B41FA5}">
                      <a16:colId xmlns:a16="http://schemas.microsoft.com/office/drawing/2014/main" val="9468708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Percentage of Grantees </a:t>
                      </a:r>
                    </a:p>
                    <a:p>
                      <a:r>
                        <a:rPr lang="en-US" sz="1600" b="0" dirty="0" smtClean="0"/>
                        <a:t>with </a:t>
                      </a:r>
                      <a:r>
                        <a:rPr lang="en-US" sz="1600" dirty="0" smtClean="0"/>
                        <a:t>100+ Hours of </a:t>
                      </a:r>
                    </a:p>
                    <a:p>
                      <a:r>
                        <a:rPr lang="en-US" sz="1600" dirty="0" smtClean="0"/>
                        <a:t>Programming Attended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595959"/>
                          </a:solidFill>
                        </a:rPr>
                        <a:t>60%</a:t>
                      </a:r>
                      <a:endParaRPr lang="en-US" sz="16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36582"/>
                  </a:ext>
                </a:extLst>
              </a:tr>
            </a:tbl>
          </a:graphicData>
        </a:graphic>
      </p:graphicFrame>
      <p:graphicFrame>
        <p:nvGraphicFramePr>
          <p:cNvPr id="14" name="Table 6" descr="&quot;&quot;">
            <a:extLst>
              <a:ext uri="{FF2B5EF4-FFF2-40B4-BE49-F238E27FC236}">
                <a16:creationId xmlns:a16="http://schemas.microsoft.com/office/drawing/2014/main" id="{A7F747F0-1EB4-DCF3-5EF1-DF8404D3E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56146"/>
              </p:ext>
            </p:extLst>
          </p:nvPr>
        </p:nvGraphicFramePr>
        <p:xfrm>
          <a:off x="826833" y="4904831"/>
          <a:ext cx="2962656" cy="8229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58568">
                  <a:extLst>
                    <a:ext uri="{9D8B030D-6E8A-4147-A177-3AD203B41FA5}">
                      <a16:colId xmlns:a16="http://schemas.microsoft.com/office/drawing/2014/main" val="385868291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9468708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Percentage of Grantees </a:t>
                      </a:r>
                      <a:r>
                        <a:rPr lang="en-US" sz="1600" dirty="0" smtClean="0"/>
                        <a:t>Provided both</a:t>
                      </a:r>
                      <a:r>
                        <a:rPr lang="en-US" sz="1600" baseline="0" dirty="0" smtClean="0"/>
                        <a:t> Academic &amp; Enrichment Programs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 smtClean="0">
                          <a:solidFill>
                            <a:srgbClr val="595959"/>
                          </a:solidFill>
                        </a:rPr>
                        <a:t>57</a:t>
                      </a:r>
                      <a:r>
                        <a:rPr lang="en-US" sz="1600" b="1" dirty="0" smtClean="0">
                          <a:solidFill>
                            <a:srgbClr val="595959"/>
                          </a:solidFill>
                        </a:rPr>
                        <a:t>%</a:t>
                      </a:r>
                      <a:endParaRPr lang="en-US" sz="16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36582"/>
                  </a:ext>
                </a:extLst>
              </a:tr>
            </a:tbl>
          </a:graphicData>
        </a:graphic>
      </p:graphicFrame>
      <p:graphicFrame>
        <p:nvGraphicFramePr>
          <p:cNvPr id="10" name="Table 6" descr="&quot;&quot;">
            <a:extLst>
              <a:ext uri="{FF2B5EF4-FFF2-40B4-BE49-F238E27FC236}">
                <a16:creationId xmlns:a16="http://schemas.microsoft.com/office/drawing/2014/main" id="{A7F747F0-1EB4-DCF3-5EF1-DF8404D3E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3378"/>
              </p:ext>
            </p:extLst>
          </p:nvPr>
        </p:nvGraphicFramePr>
        <p:xfrm>
          <a:off x="826833" y="3980793"/>
          <a:ext cx="2962656" cy="579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58568">
                  <a:extLst>
                    <a:ext uri="{9D8B030D-6E8A-4147-A177-3AD203B41FA5}">
                      <a16:colId xmlns:a16="http://schemas.microsoft.com/office/drawing/2014/main" val="385868291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9468708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# of Hours of </a:t>
                      </a:r>
                    </a:p>
                    <a:p>
                      <a:r>
                        <a:rPr lang="en-US" sz="1600" dirty="0" smtClean="0"/>
                        <a:t>Programming Attended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595959"/>
                          </a:solidFill>
                        </a:rPr>
                        <a:t>229 hrs</a:t>
                      </a:r>
                      <a:endParaRPr lang="en-US" sz="16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3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0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8700"/>
          </a:xfrm>
        </p:spPr>
        <p:txBody>
          <a:bodyPr/>
          <a:lstStyle/>
          <a:p>
            <a:r>
              <a:rPr lang="en-US" dirty="0" smtClean="0"/>
              <a:t>Student Voice Survey: </a:t>
            </a:r>
            <a:r>
              <a:rPr lang="en-US" dirty="0"/>
              <a:t>Results</a:t>
            </a:r>
            <a:r>
              <a:rPr lang="en-US" baseline="30000" dirty="0"/>
              <a:t>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Content Placeholder 6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849991"/>
              </p:ext>
            </p:extLst>
          </p:nvPr>
        </p:nvGraphicFramePr>
        <p:xfrm>
          <a:off x="704056" y="1863008"/>
          <a:ext cx="10783888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03B5E8-11DC-9985-A8C1-1BFE7C45CFB4}"/>
              </a:ext>
            </a:extLst>
          </p:cNvPr>
          <p:cNvSpPr txBox="1">
            <a:spLocks/>
          </p:cNvSpPr>
          <p:nvPr/>
        </p:nvSpPr>
        <p:spPr>
          <a:xfrm>
            <a:off x="2857500" y="6139793"/>
            <a:ext cx="83439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baseline="30000" dirty="0" smtClean="0">
                <a:solidFill>
                  <a:srgbClr val="595959"/>
                </a:solidFill>
                <a:cs typeface="Calibri"/>
              </a:rPr>
              <a:t>*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These figures represent only the responses specific to K8 </a:t>
            </a:r>
            <a:r>
              <a:rPr lang="en-US" sz="1400" i="1" dirty="0">
                <a:solidFill>
                  <a:srgbClr val="595959"/>
                </a:solidFill>
                <a:cs typeface="Calibri"/>
              </a:rPr>
              <a:t>Enrichment and HS Academic programs</a:t>
            </a:r>
            <a:r>
              <a:rPr lang="en-US" sz="1400" i="1" dirty="0" smtClean="0">
                <a:solidFill>
                  <a:srgbClr val="595959"/>
                </a:solidFill>
                <a:cs typeface="Calibri"/>
              </a:rPr>
              <a:t>.</a:t>
            </a:r>
            <a:endParaRPr lang="en-US" sz="1800" dirty="0">
              <a:solidFill>
                <a:srgbClr val="595959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07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Oregon Department of Education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5B69-6281-4C1F-8C38-6DA0F56DA4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13307" y="816741"/>
            <a:ext cx="10965387" cy="52932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Components </a:t>
            </a:r>
            <a:r>
              <a:rPr lang="en-US" sz="2400" dirty="0"/>
              <a:t>to Equity-Driven, </a:t>
            </a:r>
            <a:r>
              <a:rPr lang="en-US" sz="2400" dirty="0" smtClean="0"/>
              <a:t>High-Quality </a:t>
            </a:r>
            <a:r>
              <a:rPr lang="en-US" sz="2400" dirty="0"/>
              <a:t>Summer Learning Programs </a:t>
            </a:r>
          </a:p>
        </p:txBody>
      </p:sp>
      <p:grpSp>
        <p:nvGrpSpPr>
          <p:cNvPr id="2" name="Group 1" descr="&quot;&quot;"/>
          <p:cNvGrpSpPr/>
          <p:nvPr/>
        </p:nvGrpSpPr>
        <p:grpSpPr>
          <a:xfrm>
            <a:off x="641415" y="1670686"/>
            <a:ext cx="10909170" cy="2295441"/>
            <a:chOff x="641415" y="3402511"/>
            <a:chExt cx="10909170" cy="2295441"/>
          </a:xfrm>
        </p:grpSpPr>
        <p:pic>
          <p:nvPicPr>
            <p:cNvPr id="8" name="Google Shape;479;p68" descr="Hnads around a targe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584644" y="3402511"/>
              <a:ext cx="1096625" cy="1096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480;p68" descr="&quot;&quot;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15801" y="3486736"/>
              <a:ext cx="928200" cy="92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82;p68" descr="Two puzzle pieces connected"/>
            <p:cNvPicPr preferRelativeResize="0"/>
            <p:nvPr/>
          </p:nvPicPr>
          <p:blipFill rotWithShape="1">
            <a:blip r:embed="rId4">
              <a:alphaModFix/>
            </a:blip>
            <a:srcRect t="13998" b="14133"/>
            <a:stretch/>
          </p:blipFill>
          <p:spPr>
            <a:xfrm>
              <a:off x="641415" y="3493636"/>
              <a:ext cx="12723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83;p68" descr="Colorful people icons in front of a chart with upward tre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31262" y="3427499"/>
              <a:ext cx="1046675" cy="104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84;p68" descr="Two people icons below a clock"/>
            <p:cNvPicPr preferRelativeResize="0"/>
            <p:nvPr/>
          </p:nvPicPr>
          <p:blipFill rotWithShape="1">
            <a:blip r:embed="rId6">
              <a:alphaModFix/>
            </a:blip>
            <a:srcRect l="5977" r="5829"/>
            <a:stretch/>
          </p:blipFill>
          <p:spPr>
            <a:xfrm>
              <a:off x="2725483" y="3402524"/>
              <a:ext cx="967155" cy="109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485;p68"/>
            <p:cNvSpPr txBox="1"/>
            <p:nvPr/>
          </p:nvSpPr>
          <p:spPr>
            <a:xfrm>
              <a:off x="649202" y="4436098"/>
              <a:ext cx="1256725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Programs Intentionally built with both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academics &amp; enrichment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93;p68"/>
            <p:cNvSpPr txBox="1"/>
            <p:nvPr/>
          </p:nvSpPr>
          <p:spPr>
            <a:xfrm>
              <a:off x="4488432" y="4436098"/>
              <a:ext cx="1272300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Programs provide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free meals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and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transportation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to all students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94;p68"/>
            <p:cNvSpPr txBox="1"/>
            <p:nvPr/>
          </p:nvSpPr>
          <p:spPr>
            <a:xfrm>
              <a:off x="8343237" y="4436098"/>
              <a:ext cx="12723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No costs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or fees to families 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95;p68"/>
            <p:cNvSpPr txBox="1"/>
            <p:nvPr/>
          </p:nvSpPr>
          <p:spPr>
            <a:xfrm>
              <a:off x="6157149" y="4436098"/>
              <a:ext cx="1794900" cy="830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Participation matters! 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Students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regularly attend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program</a:t>
              </a:r>
            </a:p>
          </p:txBody>
        </p:sp>
        <p:pic>
          <p:nvPicPr>
            <p:cNvPr id="25" name="Google Shape;496;p68" descr="Three people icons communicati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329251" y="3402528"/>
              <a:ext cx="1096617" cy="1096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497;p68"/>
            <p:cNvSpPr txBox="1"/>
            <p:nvPr/>
          </p:nvSpPr>
          <p:spPr>
            <a:xfrm>
              <a:off x="10204535" y="4436098"/>
              <a:ext cx="1346050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Dedicated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professional learning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for summer program staff 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92;p68"/>
            <p:cNvSpPr txBox="1"/>
            <p:nvPr/>
          </p:nvSpPr>
          <p:spPr>
            <a:xfrm>
              <a:off x="2381808" y="4436098"/>
              <a:ext cx="1587300" cy="1046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Program length of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at least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5 weeks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with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multi-year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funding 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Title 28"/>
          <p:cNvSpPr txBox="1">
            <a:spLocks/>
          </p:cNvSpPr>
          <p:nvPr/>
        </p:nvSpPr>
        <p:spPr>
          <a:xfrm>
            <a:off x="207726" y="4328395"/>
            <a:ext cx="11776548" cy="5293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AD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There are two foundational elements required to achieve these components: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CAD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6" name="Group 5" descr="&quot;&quot;"/>
          <p:cNvGrpSpPr/>
          <p:nvPr/>
        </p:nvGrpSpPr>
        <p:grpSpPr>
          <a:xfrm>
            <a:off x="972032" y="5032753"/>
            <a:ext cx="10247937" cy="608398"/>
            <a:chOff x="967521" y="5032753"/>
            <a:chExt cx="10247937" cy="608398"/>
          </a:xfrm>
        </p:grpSpPr>
        <p:sp>
          <p:nvSpPr>
            <p:cNvPr id="28" name="Content Placeholder 8"/>
            <p:cNvSpPr txBox="1">
              <a:spLocks/>
            </p:cNvSpPr>
            <p:nvPr/>
          </p:nvSpPr>
          <p:spPr>
            <a:xfrm>
              <a:off x="967521" y="5032753"/>
              <a:ext cx="4157061" cy="60839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Adequate planning time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Content Placeholder 8"/>
            <p:cNvSpPr txBox="1">
              <a:spLocks/>
            </p:cNvSpPr>
            <p:nvPr/>
          </p:nvSpPr>
          <p:spPr>
            <a:xfrm>
              <a:off x="5816144" y="5032753"/>
              <a:ext cx="5399314" cy="60839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  <a:sym typeface="Calibri"/>
                </a:rPr>
                <a:t>Sustainable and adequate funding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3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27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131833"/>
            <a:ext cx="9144000" cy="1939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Michael Elliott, School Facilities Director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a typeface="+mn-lt"/>
                <a:cs typeface="+mn-lt"/>
                <a:hlinkClick r:id="rId2"/>
              </a:rPr>
              <a:t>michael.s.elliott@ode.oregon.gov</a:t>
            </a:r>
            <a:endParaRPr lang="en-US" sz="2000" dirty="0" smtClean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endParaRPr lang="en-US" sz="2000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ea typeface="+mn-lt"/>
                <a:cs typeface="+mn-lt"/>
                <a:hlinkClick r:id="rId3"/>
              </a:rPr>
              <a:t>Summer Learning Grants Complete Final Report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7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descr="&quot;&quot;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Oregon Department of Education</a:t>
            </a:r>
          </a:p>
        </p:txBody>
      </p:sp>
      <p:sp>
        <p:nvSpPr>
          <p:cNvPr id="3" name="Slide Number Placeholder 2" descr="&quot;&quot;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5B69-6281-4C1F-8C38-6DA0F56DA430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 descr="Summer Learning Grants Timeline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764931"/>
          </a:xfrm>
        </p:spPr>
        <p:txBody>
          <a:bodyPr/>
          <a:lstStyle/>
          <a:p>
            <a:r>
              <a:rPr lang="en-US" dirty="0"/>
              <a:t>Summer Learning </a:t>
            </a:r>
            <a:r>
              <a:rPr lang="en-US" dirty="0" smtClean="0"/>
              <a:t>Grant </a:t>
            </a:r>
            <a:r>
              <a:rPr lang="en-US" dirty="0"/>
              <a:t>Timeline</a:t>
            </a:r>
          </a:p>
        </p:txBody>
      </p:sp>
      <p:sp>
        <p:nvSpPr>
          <p:cNvPr id="19" name="Rectangle 18" descr="&quot;&quot;">
            <a:extLst>
              <a:ext uri="{FF2B5EF4-FFF2-40B4-BE49-F238E27FC236}">
                <a16:creationId xmlns:a16="http://schemas.microsoft.com/office/drawing/2014/main" id="{3A02CC90-7BA9-6C83-FD9E-3FD636B7DC70}"/>
              </a:ext>
            </a:extLst>
          </p:cNvPr>
          <p:cNvSpPr/>
          <p:nvPr/>
        </p:nvSpPr>
        <p:spPr>
          <a:xfrm>
            <a:off x="212685" y="3656265"/>
            <a:ext cx="11764531" cy="73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 descr="&quot;&quot;">
            <a:extLst>
              <a:ext uri="{FF2B5EF4-FFF2-40B4-BE49-F238E27FC236}">
                <a16:creationId xmlns:a16="http://schemas.microsoft.com/office/drawing/2014/main" id="{D80C3BCF-8B47-16D0-746D-83D24C34C1A6}"/>
              </a:ext>
            </a:extLst>
          </p:cNvPr>
          <p:cNvGrpSpPr/>
          <p:nvPr/>
        </p:nvGrpSpPr>
        <p:grpSpPr>
          <a:xfrm>
            <a:off x="2916941" y="3621131"/>
            <a:ext cx="2752483" cy="2306722"/>
            <a:chOff x="2916941" y="3815288"/>
            <a:chExt cx="2752483" cy="2306722"/>
          </a:xfrm>
        </p:grpSpPr>
        <p:sp>
          <p:nvSpPr>
            <p:cNvPr id="45" name="Oval 44" title="&quot;&quot;"/>
            <p:cNvSpPr/>
            <p:nvPr/>
          </p:nvSpPr>
          <p:spPr>
            <a:xfrm>
              <a:off x="3659241" y="3815288"/>
              <a:ext cx="134458" cy="134458"/>
            </a:xfrm>
            <a:prstGeom prst="ellipse">
              <a:avLst/>
            </a:prstGeom>
            <a:solidFill>
              <a:srgbClr val="FCEDE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 descr="timeline box" title="timeline box"/>
            <p:cNvGrpSpPr/>
            <p:nvPr/>
          </p:nvGrpSpPr>
          <p:grpSpPr>
            <a:xfrm>
              <a:off x="2916941" y="4211198"/>
              <a:ext cx="2752483" cy="1910812"/>
              <a:chOff x="1812651" y="4172856"/>
              <a:chExt cx="2752483" cy="1910812"/>
            </a:xfrm>
          </p:grpSpPr>
          <p:sp>
            <p:nvSpPr>
              <p:cNvPr id="29" name="Rectangular Callout 28" descr="&quot;&quot;"/>
              <p:cNvSpPr/>
              <p:nvPr/>
            </p:nvSpPr>
            <p:spPr>
              <a:xfrm rot="10800000" flipH="1">
                <a:off x="1812651" y="4172856"/>
                <a:ext cx="2746754" cy="602291"/>
              </a:xfrm>
              <a:prstGeom prst="wedgeRectCallout">
                <a:avLst>
                  <a:gd name="adj1" fmla="val -20344"/>
                  <a:gd name="adj2" fmla="val 8557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 Placeholder 18" descr="Decorative box"/>
              <p:cNvSpPr txBox="1">
                <a:spLocks/>
              </p:cNvSpPr>
              <p:nvPr/>
            </p:nvSpPr>
            <p:spPr>
              <a:xfrm>
                <a:off x="1812651" y="4767538"/>
                <a:ext cx="2737229" cy="1316130"/>
              </a:xfrm>
              <a:prstGeom prst="rect">
                <a:avLst/>
              </a:prstGeom>
              <a:solidFill>
                <a:srgbClr val="FCEDE1"/>
              </a:solidFill>
              <a:ln>
                <a:solidFill>
                  <a:schemeClr val="accent3"/>
                </a:solidFill>
              </a:ln>
            </p:spPr>
            <p:txBody>
              <a:bodyPr lIns="91440" tIns="45720" rIns="91440" bIns="45720" anchor="ctr" anchorCtr="0">
                <a:normAutofit/>
              </a:bodyPr>
              <a:lstStyle>
                <a:lvl1pPr marL="1188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2pPr>
                <a:lvl3pPr marL="3474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3pPr>
                <a:lvl4pPr marL="43891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4pPr>
                <a:lvl5pPr marL="4572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8745" indent="-118745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DC5626"/>
                    </a:solidFill>
                  </a:rPr>
                  <a:t>Reimbursements </a:t>
                </a:r>
                <a:br>
                  <a:rPr lang="en-US" sz="2000" dirty="0">
                    <a:solidFill>
                      <a:srgbClr val="DC5626"/>
                    </a:solidFill>
                  </a:rPr>
                </a:br>
                <a:r>
                  <a:rPr lang="en-US" sz="2000" dirty="0">
                    <a:solidFill>
                      <a:srgbClr val="DC5626"/>
                    </a:solidFill>
                  </a:rPr>
                  <a:t>processed</a:t>
                </a:r>
              </a:p>
              <a:p>
                <a:pPr marL="118745" indent="-118745"/>
                <a:r>
                  <a:rPr lang="en-US" sz="2000" dirty="0">
                    <a:solidFill>
                      <a:srgbClr val="DC5626"/>
                    </a:solidFill>
                  </a:rPr>
                  <a:t>Final reports submitted</a:t>
                </a:r>
              </a:p>
            </p:txBody>
          </p:sp>
          <p:sp>
            <p:nvSpPr>
              <p:cNvPr id="31" name="Text Placeholder 2"/>
              <p:cNvSpPr txBox="1">
                <a:spLocks/>
              </p:cNvSpPr>
              <p:nvPr/>
            </p:nvSpPr>
            <p:spPr>
              <a:xfrm>
                <a:off x="1812652" y="4190382"/>
                <a:ext cx="2752482" cy="586760"/>
              </a:xfrm>
              <a:prstGeom prst="rect">
                <a:avLst/>
              </a:prstGeom>
            </p:spPr>
            <p:txBody>
              <a:bodyPr lIns="91440" tIns="45720" rIns="91440" bIns="45720" anchor="ctr" anchorCtr="1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latin typeface="Calibri" panose="020F0502020204030204"/>
                  </a:rPr>
                  <a:t>Sep</a:t>
                </a:r>
                <a:r>
                  <a:rPr lang="en-US" dirty="0">
                    <a:latin typeface="Calibri" panose="020F0502020204030204"/>
                  </a:rPr>
                  <a:t> </a:t>
                </a:r>
                <a:r>
                  <a:rPr lang="en-US" dirty="0" smtClean="0">
                    <a:latin typeface="Calibri" panose="020F0502020204030204"/>
                  </a:rPr>
                  <a:t>- Nov, 2022</a:t>
                </a:r>
                <a:endParaRPr lang="en-US" dirty="0"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 descr="&quot;&quot;">
            <a:extLst>
              <a:ext uri="{FF2B5EF4-FFF2-40B4-BE49-F238E27FC236}">
                <a16:creationId xmlns:a16="http://schemas.microsoft.com/office/drawing/2014/main" id="{1FB0B30F-B7E6-FFAA-E75A-38EC9FC9A3BF}"/>
              </a:ext>
            </a:extLst>
          </p:cNvPr>
          <p:cNvGrpSpPr/>
          <p:nvPr/>
        </p:nvGrpSpPr>
        <p:grpSpPr>
          <a:xfrm>
            <a:off x="6519561" y="3603546"/>
            <a:ext cx="2752483" cy="2324306"/>
            <a:chOff x="6519561" y="3788178"/>
            <a:chExt cx="2752483" cy="2324306"/>
          </a:xfrm>
        </p:grpSpPr>
        <p:sp>
          <p:nvSpPr>
            <p:cNvPr id="47" name="Oval 46" title="&quot;&quot;"/>
            <p:cNvSpPr/>
            <p:nvPr/>
          </p:nvSpPr>
          <p:spPr>
            <a:xfrm>
              <a:off x="7267277" y="3788178"/>
              <a:ext cx="134458" cy="134458"/>
            </a:xfrm>
            <a:prstGeom prst="ellipse">
              <a:avLst/>
            </a:prstGeom>
            <a:solidFill>
              <a:srgbClr val="FAF5E3"/>
            </a:solidFill>
            <a:ln w="28575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 descr="timeline box" title="timeline box"/>
            <p:cNvGrpSpPr/>
            <p:nvPr/>
          </p:nvGrpSpPr>
          <p:grpSpPr>
            <a:xfrm>
              <a:off x="6519561" y="4201672"/>
              <a:ext cx="2752483" cy="1910812"/>
              <a:chOff x="4717517" y="4172856"/>
              <a:chExt cx="2752483" cy="1910812"/>
            </a:xfrm>
          </p:grpSpPr>
          <p:sp>
            <p:nvSpPr>
              <p:cNvPr id="38" name="Rectangular Callout 37" descr="&quot;&quot;"/>
              <p:cNvSpPr/>
              <p:nvPr/>
            </p:nvSpPr>
            <p:spPr>
              <a:xfrm rot="10800000" flipH="1">
                <a:off x="4717517" y="4172856"/>
                <a:ext cx="2746754" cy="602291"/>
              </a:xfrm>
              <a:prstGeom prst="wedgeRectCallout">
                <a:avLst>
                  <a:gd name="adj1" fmla="val -20344"/>
                  <a:gd name="adj2" fmla="val 8557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 Placeholder 18" descr="Decorative box"/>
              <p:cNvSpPr txBox="1">
                <a:spLocks/>
              </p:cNvSpPr>
              <p:nvPr/>
            </p:nvSpPr>
            <p:spPr>
              <a:xfrm>
                <a:off x="4717517" y="4767538"/>
                <a:ext cx="2737229" cy="1316130"/>
              </a:xfrm>
              <a:prstGeom prst="rect">
                <a:avLst/>
              </a:prstGeom>
              <a:solidFill>
                <a:srgbClr val="FAF5E3"/>
              </a:solidFill>
              <a:ln>
                <a:solidFill>
                  <a:schemeClr val="accent4"/>
                </a:solidFill>
              </a:ln>
            </p:spPr>
            <p:txBody>
              <a:bodyPr lIns="91440" tIns="45720" rIns="91440" bIns="45720" anchor="ctr" anchorCtr="0">
                <a:normAutofit/>
              </a:bodyPr>
              <a:lstStyle>
                <a:lvl1pPr marL="1188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3474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3pPr>
                <a:lvl4pPr marL="43891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4pPr>
                <a:lvl5pPr marL="4572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  <a:defRPr/>
                </a:pPr>
                <a:r>
                  <a:rPr lang="en-US" sz="2000" dirty="0">
                    <a:solidFill>
                      <a:srgbClr val="BB8A0A"/>
                    </a:solidFill>
                  </a:rPr>
                  <a:t>Grantee final report and reimbursement data compiled and analyzed</a:t>
                </a:r>
              </a:p>
            </p:txBody>
          </p:sp>
          <p:sp>
            <p:nvSpPr>
              <p:cNvPr id="40" name="Text Placeholder 2"/>
              <p:cNvSpPr txBox="1">
                <a:spLocks/>
              </p:cNvSpPr>
              <p:nvPr/>
            </p:nvSpPr>
            <p:spPr>
              <a:xfrm>
                <a:off x="4717518" y="4190382"/>
                <a:ext cx="2752482" cy="586760"/>
              </a:xfrm>
              <a:prstGeom prst="rect">
                <a:avLst/>
              </a:prstGeom>
            </p:spPr>
            <p:txBody>
              <a:bodyPr lIns="91440" tIns="45720" rIns="91440" bIns="45720" anchor="ctr" anchorCtr="1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latin typeface="Calibri" panose="020F0502020204030204"/>
                  </a:rPr>
                  <a:t>Nov - Dec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lang="en-US" dirty="0">
                    <a:latin typeface="Calibri" panose="020F0502020204030204"/>
                  </a:rPr>
                  <a:t>2022</a:t>
                </a:r>
                <a:endParaRPr lang="en-US" dirty="0"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7" descr="&quot;&quot;">
            <a:extLst>
              <a:ext uri="{FF2B5EF4-FFF2-40B4-BE49-F238E27FC236}">
                <a16:creationId xmlns:a16="http://schemas.microsoft.com/office/drawing/2014/main" id="{A17DCE80-F03B-AA1C-A041-7FE33EF5BAF3}"/>
              </a:ext>
            </a:extLst>
          </p:cNvPr>
          <p:cNvGrpSpPr/>
          <p:nvPr/>
        </p:nvGrpSpPr>
        <p:grpSpPr>
          <a:xfrm>
            <a:off x="1061736" y="1483479"/>
            <a:ext cx="2752483" cy="2288283"/>
            <a:chOff x="1018006" y="1658465"/>
            <a:chExt cx="2752483" cy="2288283"/>
          </a:xfrm>
        </p:grpSpPr>
        <p:sp>
          <p:nvSpPr>
            <p:cNvPr id="44" name="Oval 43" descr="&quot;&quot;" title="&quot;&quot;"/>
            <p:cNvSpPr/>
            <p:nvPr/>
          </p:nvSpPr>
          <p:spPr>
            <a:xfrm>
              <a:off x="1771047" y="3812290"/>
              <a:ext cx="134458" cy="134458"/>
            </a:xfrm>
            <a:prstGeom prst="ellipse">
              <a:avLst/>
            </a:prstGeom>
            <a:solidFill>
              <a:srgbClr val="E7F5F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 descr="timeline box" title="timeline box"/>
            <p:cNvGrpSpPr/>
            <p:nvPr/>
          </p:nvGrpSpPr>
          <p:grpSpPr>
            <a:xfrm>
              <a:off x="1018006" y="1658465"/>
              <a:ext cx="2752483" cy="1914490"/>
              <a:chOff x="439272" y="1658465"/>
              <a:chExt cx="2752483" cy="1914490"/>
            </a:xfrm>
          </p:grpSpPr>
          <p:sp>
            <p:nvSpPr>
              <p:cNvPr id="23" name="Rectangular Callout 22" descr="&quot;&quot;"/>
              <p:cNvSpPr/>
              <p:nvPr/>
            </p:nvSpPr>
            <p:spPr>
              <a:xfrm>
                <a:off x="439272" y="2970664"/>
                <a:ext cx="2752482" cy="602291"/>
              </a:xfrm>
              <a:prstGeom prst="wedgeRectCallout">
                <a:avLst>
                  <a:gd name="adj1" fmla="val -20344"/>
                  <a:gd name="adj2" fmla="val 8557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 Placeholder 18" descr="Decorative box"/>
              <p:cNvSpPr txBox="1">
                <a:spLocks/>
              </p:cNvSpPr>
              <p:nvPr/>
            </p:nvSpPr>
            <p:spPr>
              <a:xfrm>
                <a:off x="439272" y="1658465"/>
                <a:ext cx="2742957" cy="131612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lIns="91440" tIns="45720" rIns="91440" bIns="45720" anchor="ctr" anchorCtr="0">
                <a:normAutofit/>
              </a:bodyPr>
              <a:lstStyle>
                <a:lvl1pPr marL="1188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3474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43891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4572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8745" indent="-118745"/>
                <a:r>
                  <a:rPr lang="en-US" sz="2000" dirty="0">
                    <a:solidFill>
                      <a:srgbClr val="006CAD"/>
                    </a:solidFill>
                  </a:rPr>
                  <a:t>Grantees provided </a:t>
                </a:r>
                <a:br>
                  <a:rPr lang="en-US" sz="2000" dirty="0">
                    <a:solidFill>
                      <a:srgbClr val="006CAD"/>
                    </a:solidFill>
                  </a:rPr>
                </a:br>
                <a:r>
                  <a:rPr lang="en-US" sz="2000" dirty="0">
                    <a:solidFill>
                      <a:srgbClr val="006CAD"/>
                    </a:solidFill>
                  </a:rPr>
                  <a:t>summer programming</a:t>
                </a:r>
              </a:p>
              <a:p>
                <a:pPr marL="118745" indent="-118745"/>
                <a:r>
                  <a:rPr lang="en-US" sz="2000" dirty="0">
                    <a:solidFill>
                      <a:srgbClr val="006CAD"/>
                    </a:solidFill>
                  </a:rPr>
                  <a:t>Reimbursements processed</a:t>
                </a:r>
                <a:endParaRPr lang="en-US" sz="2000" dirty="0">
                  <a:solidFill>
                    <a:srgbClr val="006CAD"/>
                  </a:solidFill>
                  <a:cs typeface="Calibri" panose="020F0502020204030204"/>
                </a:endParaRPr>
              </a:p>
            </p:txBody>
          </p:sp>
          <p:sp>
            <p:nvSpPr>
              <p:cNvPr id="25" name="Text Placeholder 2"/>
              <p:cNvSpPr txBox="1">
                <a:spLocks/>
              </p:cNvSpPr>
              <p:nvPr/>
            </p:nvSpPr>
            <p:spPr>
              <a:xfrm>
                <a:off x="439273" y="2970665"/>
                <a:ext cx="2752482" cy="586760"/>
              </a:xfrm>
              <a:prstGeom prst="rect">
                <a:avLst/>
              </a:prstGeom>
            </p:spPr>
            <p:txBody>
              <a:bodyPr lIns="91440" tIns="45720" rIns="91440" bIns="45720" anchor="ctr" anchorCtr="1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Jun - Aug, </a:t>
                </a:r>
                <a:r>
                  <a:rPr lang="en-US" dirty="0">
                    <a:latin typeface="Calibri" panose="020F0502020204030204"/>
                  </a:rPr>
                  <a:t>2022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 descr="&quot;&quot;">
            <a:extLst>
              <a:ext uri="{FF2B5EF4-FFF2-40B4-BE49-F238E27FC236}">
                <a16:creationId xmlns:a16="http://schemas.microsoft.com/office/drawing/2014/main" id="{3B921187-0BFA-CC11-6394-077D65DF0903}"/>
              </a:ext>
            </a:extLst>
          </p:cNvPr>
          <p:cNvGrpSpPr/>
          <p:nvPr/>
        </p:nvGrpSpPr>
        <p:grpSpPr>
          <a:xfrm>
            <a:off x="4717888" y="1483482"/>
            <a:ext cx="2752483" cy="2288283"/>
            <a:chOff x="4883377" y="1658468"/>
            <a:chExt cx="2752483" cy="2288283"/>
          </a:xfrm>
        </p:grpSpPr>
        <p:sp>
          <p:nvSpPr>
            <p:cNvPr id="46" name="Oval 45" descr="&quot;&quot;" title="&quot;&quot;"/>
            <p:cNvSpPr/>
            <p:nvPr/>
          </p:nvSpPr>
          <p:spPr>
            <a:xfrm>
              <a:off x="5636418" y="3812293"/>
              <a:ext cx="134458" cy="134458"/>
            </a:xfrm>
            <a:prstGeom prst="ellipse">
              <a:avLst/>
            </a:prstGeom>
            <a:solidFill>
              <a:srgbClr val="FCF4F8"/>
            </a:solidFill>
            <a:ln w="28575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 descr="timeline box" title="timeline box"/>
            <p:cNvGrpSpPr/>
            <p:nvPr/>
          </p:nvGrpSpPr>
          <p:grpSpPr>
            <a:xfrm>
              <a:off x="4883377" y="1658468"/>
              <a:ext cx="2752483" cy="1914490"/>
              <a:chOff x="3294533" y="1658468"/>
              <a:chExt cx="2752483" cy="1914490"/>
            </a:xfrm>
          </p:grpSpPr>
          <p:sp>
            <p:nvSpPr>
              <p:cNvPr id="27" name="Text Placeholder 18" descr="Decorative box"/>
              <p:cNvSpPr txBox="1">
                <a:spLocks/>
              </p:cNvSpPr>
              <p:nvPr/>
            </p:nvSpPr>
            <p:spPr>
              <a:xfrm>
                <a:off x="3294533" y="1658468"/>
                <a:ext cx="2742957" cy="1316129"/>
              </a:xfrm>
              <a:prstGeom prst="rect">
                <a:avLst/>
              </a:prstGeom>
              <a:solidFill>
                <a:srgbClr val="FCF4F8"/>
              </a:solidFill>
              <a:ln>
                <a:solidFill>
                  <a:schemeClr val="accent2"/>
                </a:solidFill>
              </a:ln>
            </p:spPr>
            <p:txBody>
              <a:bodyPr lIns="91440" tIns="45720" rIns="91440" bIns="45720" anchor="ctr" anchorCtr="0">
                <a:normAutofit/>
              </a:bodyPr>
              <a:lstStyle>
                <a:lvl1pPr marL="1188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3474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3pPr>
                <a:lvl4pPr marL="43891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4pPr>
                <a:lvl5pPr marL="4572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9F2065"/>
                    </a:solidFill>
                    <a:cs typeface="Calibri" panose="020F0502020204030204"/>
                  </a:rPr>
                  <a:t>Final reports and r</a:t>
                </a:r>
                <a:r>
                  <a:rPr lang="en-US" sz="2000" dirty="0" smtClean="0">
                    <a:solidFill>
                      <a:srgbClr val="9F2065"/>
                    </a:solidFill>
                    <a:cs typeface="Calibri" panose="020F0502020204030204"/>
                  </a:rPr>
                  <a:t>eimbursements </a:t>
                </a:r>
                <a:r>
                  <a:rPr lang="en-US" sz="2000" dirty="0">
                    <a:solidFill>
                      <a:srgbClr val="9F2065"/>
                    </a:solidFill>
                    <a:cs typeface="Calibri" panose="020F0502020204030204"/>
                  </a:rPr>
                  <a:t>due from </a:t>
                </a:r>
                <a:r>
                  <a:rPr lang="en-US" sz="2000" dirty="0" smtClean="0">
                    <a:solidFill>
                      <a:srgbClr val="9F2065"/>
                    </a:solidFill>
                    <a:cs typeface="Calibri" panose="020F0502020204030204"/>
                  </a:rPr>
                  <a:t>grantees</a:t>
                </a:r>
                <a:endParaRPr lang="en-US" sz="2000" dirty="0">
                  <a:solidFill>
                    <a:srgbClr val="9F2065"/>
                  </a:solidFill>
                  <a:cs typeface="Calibri" panose="020F0502020204030204"/>
                </a:endParaRPr>
              </a:p>
            </p:txBody>
          </p:sp>
          <p:sp>
            <p:nvSpPr>
              <p:cNvPr id="26" name="Rectangular Callout 25" descr="Decorative box"/>
              <p:cNvSpPr/>
              <p:nvPr/>
            </p:nvSpPr>
            <p:spPr>
              <a:xfrm>
                <a:off x="3294533" y="2970667"/>
                <a:ext cx="2752482" cy="602291"/>
              </a:xfrm>
              <a:prstGeom prst="wedgeRectCallout">
                <a:avLst>
                  <a:gd name="adj1" fmla="val -20344"/>
                  <a:gd name="adj2" fmla="val 8557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 smtClean="0">
                    <a:solidFill>
                      <a:prstClr val="white"/>
                    </a:solidFill>
                    <a:latin typeface="Calibri" panose="020F0502020204030204"/>
                  </a:rPr>
                  <a:t>Nov 15, 2022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Text Placeholder 2"/>
              <p:cNvSpPr txBox="1">
                <a:spLocks/>
              </p:cNvSpPr>
              <p:nvPr/>
            </p:nvSpPr>
            <p:spPr>
              <a:xfrm>
                <a:off x="3294534" y="2970668"/>
                <a:ext cx="2752482" cy="586760"/>
              </a:xfrm>
              <a:prstGeom prst="rect">
                <a:avLst/>
              </a:prstGeom>
            </p:spPr>
            <p:txBody>
              <a:bodyPr lIns="91440" tIns="45720" rIns="91440" bIns="45720" anchor="ctr" anchorCtr="1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 descr="&quot;&quot;">
            <a:extLst>
              <a:ext uri="{FF2B5EF4-FFF2-40B4-BE49-F238E27FC236}">
                <a16:creationId xmlns:a16="http://schemas.microsoft.com/office/drawing/2014/main" id="{D4E573C2-C7E3-7BDA-F904-87348C707C10}"/>
              </a:ext>
            </a:extLst>
          </p:cNvPr>
          <p:cNvGrpSpPr/>
          <p:nvPr/>
        </p:nvGrpSpPr>
        <p:grpSpPr>
          <a:xfrm>
            <a:off x="8316890" y="1483482"/>
            <a:ext cx="2752483" cy="2288283"/>
            <a:chOff x="8206364" y="1658468"/>
            <a:chExt cx="2752483" cy="2288283"/>
          </a:xfrm>
        </p:grpSpPr>
        <p:sp>
          <p:nvSpPr>
            <p:cNvPr id="49" name="Oval 48" title="&quot;&quot;"/>
            <p:cNvSpPr/>
            <p:nvPr/>
          </p:nvSpPr>
          <p:spPr>
            <a:xfrm>
              <a:off x="8965134" y="3812293"/>
              <a:ext cx="134458" cy="134458"/>
            </a:xfrm>
            <a:prstGeom prst="ellipse">
              <a:avLst/>
            </a:prstGeom>
            <a:solidFill>
              <a:srgbClr val="F0F4E6"/>
            </a:solidFill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 descr="timeline box" title="timeline box"/>
            <p:cNvGrpSpPr/>
            <p:nvPr/>
          </p:nvGrpSpPr>
          <p:grpSpPr>
            <a:xfrm>
              <a:off x="8206364" y="1658468"/>
              <a:ext cx="2752483" cy="1914490"/>
              <a:chOff x="6144063" y="1658468"/>
              <a:chExt cx="2752483" cy="1914490"/>
            </a:xfrm>
          </p:grpSpPr>
          <p:sp>
            <p:nvSpPr>
              <p:cNvPr id="32" name="Rectangular Callout 31" descr="Decorative box"/>
              <p:cNvSpPr/>
              <p:nvPr/>
            </p:nvSpPr>
            <p:spPr>
              <a:xfrm>
                <a:off x="6144063" y="2970667"/>
                <a:ext cx="2752482" cy="602291"/>
              </a:xfrm>
              <a:prstGeom prst="wedgeRectCallout">
                <a:avLst>
                  <a:gd name="adj1" fmla="val -20344"/>
                  <a:gd name="adj2" fmla="val 85571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Text Placeholder 18" descr="Decorative box"/>
              <p:cNvSpPr txBox="1">
                <a:spLocks/>
              </p:cNvSpPr>
              <p:nvPr/>
            </p:nvSpPr>
            <p:spPr>
              <a:xfrm>
                <a:off x="6144063" y="1658468"/>
                <a:ext cx="2742957" cy="1316129"/>
              </a:xfrm>
              <a:prstGeom prst="rect">
                <a:avLst/>
              </a:prstGeom>
              <a:solidFill>
                <a:srgbClr val="F0F4E6"/>
              </a:solidFill>
              <a:ln>
                <a:solidFill>
                  <a:schemeClr val="accent5"/>
                </a:solidFill>
              </a:ln>
            </p:spPr>
            <p:txBody>
              <a:bodyPr lIns="91440" tIns="45720" rIns="91440" bIns="45720" anchor="ctr" anchorCtr="0">
                <a:normAutofit fontScale="92500"/>
              </a:bodyPr>
              <a:lstStyle>
                <a:lvl1pPr marL="1188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34747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438912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457200" indent="-118872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2000" dirty="0" smtClean="0">
                    <a:solidFill>
                      <a:srgbClr val="007F43"/>
                    </a:solidFill>
                    <a:latin typeface="Calibri" panose="020F0502020204030204"/>
                  </a:rPr>
                  <a:t>Final reports published</a:t>
                </a:r>
              </a:p>
              <a:p>
                <a:pPr>
                  <a:defRPr/>
                </a:pPr>
                <a:r>
                  <a:rPr lang="en-US" sz="1900" dirty="0" smtClean="0">
                    <a:solidFill>
                      <a:srgbClr val="007F43"/>
                    </a:solidFill>
                    <a:latin typeface="Calibri" panose="020F0502020204030204"/>
                    <a:ea typeface="Calibri"/>
                    <a:cs typeface="Calibri" panose="020F0502020204030204"/>
                  </a:rPr>
                  <a:t>Grant data</a:t>
                </a:r>
              </a:p>
              <a:p>
                <a:pPr>
                  <a:defRPr/>
                </a:pPr>
                <a:r>
                  <a:rPr lang="en-US" sz="1900" dirty="0" smtClean="0">
                    <a:solidFill>
                      <a:srgbClr val="007F43"/>
                    </a:solidFill>
                    <a:latin typeface="Calibri" panose="020F0502020204030204"/>
                    <a:ea typeface="Calibri"/>
                    <a:cs typeface="Calibri" panose="020F0502020204030204"/>
                  </a:rPr>
                  <a:t>Student survey data</a:t>
                </a:r>
              </a:p>
              <a:p>
                <a:pPr>
                  <a:defRPr/>
                </a:pPr>
                <a:r>
                  <a:rPr lang="en-US" sz="1900" dirty="0" smtClean="0">
                    <a:solidFill>
                      <a:srgbClr val="007F43"/>
                    </a:solidFill>
                    <a:latin typeface="Calibri" panose="020F0502020204030204"/>
                    <a:ea typeface="Calibri"/>
                    <a:cs typeface="Calibri" panose="020F0502020204030204"/>
                  </a:rPr>
                  <a:t>Grantee engagement data</a:t>
                </a:r>
                <a:endParaRPr lang="en-US" sz="1900" dirty="0">
                  <a:ea typeface="Calibri"/>
                  <a:cs typeface="Calibri" panose="020F0502020204030204"/>
                </a:endParaRPr>
              </a:p>
            </p:txBody>
          </p:sp>
          <p:sp>
            <p:nvSpPr>
              <p:cNvPr id="34" name="Text Placeholder 2"/>
              <p:cNvSpPr txBox="1">
                <a:spLocks/>
              </p:cNvSpPr>
              <p:nvPr/>
            </p:nvSpPr>
            <p:spPr>
              <a:xfrm>
                <a:off x="6144064" y="2970668"/>
                <a:ext cx="2752482" cy="586760"/>
              </a:xfrm>
              <a:prstGeom prst="rect">
                <a:avLst/>
              </a:prstGeom>
            </p:spPr>
            <p:txBody>
              <a:bodyPr lIns="91440" tIns="45720" rIns="91440" bIns="45720" anchor="ctr" anchorCtr="1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0" kern="1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n-US"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latin typeface="Calibri" panose="020F0502020204030204"/>
                  </a:rPr>
                  <a:t>Jan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lang="en-US" dirty="0" smtClean="0">
                    <a:latin typeface="Calibri" panose="020F0502020204030204"/>
                  </a:rPr>
                  <a:t>2023</a:t>
                </a:r>
                <a:endParaRPr lang="en-US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Star: 5 Points 17" descr="&quot;&quot;">
            <a:extLst>
              <a:ext uri="{FF2B5EF4-FFF2-40B4-BE49-F238E27FC236}">
                <a16:creationId xmlns:a16="http://schemas.microsoft.com/office/drawing/2014/main" id="{88BE713F-D249-7D1D-226C-B7A312EE346E}"/>
              </a:ext>
            </a:extLst>
          </p:cNvPr>
          <p:cNvSpPr/>
          <p:nvPr/>
        </p:nvSpPr>
        <p:spPr>
          <a:xfrm>
            <a:off x="8935509" y="3458412"/>
            <a:ext cx="414759" cy="41475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2022 Summer Programs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03B5E8-11DC-9985-A8C1-1BFE7C45CFB4}"/>
              </a:ext>
            </a:extLst>
          </p:cNvPr>
          <p:cNvSpPr txBox="1">
            <a:spLocks/>
          </p:cNvSpPr>
          <p:nvPr/>
        </p:nvSpPr>
        <p:spPr>
          <a:xfrm>
            <a:off x="1875952" y="4389120"/>
            <a:ext cx="8466992" cy="833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595959"/>
                </a:solidFill>
                <a:cs typeface="Calibri" panose="020F0502020204030204"/>
              </a:rPr>
              <a:t>The complete 2022 Summer Learning Grants Final Report with data disaggregated by grantee can be found on the </a:t>
            </a:r>
            <a:r>
              <a:rPr lang="en-US" sz="1800" i="1" dirty="0" smtClean="0">
                <a:solidFill>
                  <a:srgbClr val="595959"/>
                </a:solidFill>
                <a:cs typeface="Calibri" panose="020F0502020204030204"/>
                <a:hlinkClick r:id="rId2"/>
              </a:rPr>
              <a:t>Summer Learning Grants Resources webpage</a:t>
            </a:r>
            <a:r>
              <a:rPr lang="en-US" sz="1800" i="1" dirty="0" smtClean="0">
                <a:solidFill>
                  <a:srgbClr val="595959"/>
                </a:solidFill>
                <a:cs typeface="Calibri" panose="020F0502020204030204"/>
              </a:rPr>
              <a:t>.</a:t>
            </a:r>
            <a:endParaRPr lang="en-US" sz="1800" i="1" dirty="0">
              <a:solidFill>
                <a:srgbClr val="595959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03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6C06-D74D-825F-4995-F3508532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K-8 Enrichment </a:t>
            </a:r>
            <a:r>
              <a:rPr lang="en-US" dirty="0" smtClean="0">
                <a:cs typeface="Calibri"/>
              </a:rPr>
              <a:t>Grant: </a:t>
            </a:r>
            <a:r>
              <a:rPr lang="en-US" dirty="0">
                <a:cs typeface="Calibri"/>
              </a:rPr>
              <a:t>Financial </a:t>
            </a:r>
            <a:r>
              <a:rPr lang="en-US" dirty="0" smtClean="0">
                <a:cs typeface="Calibri"/>
              </a:rPr>
              <a:t>Data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11F3A-E072-BEBF-84DC-6FDEBF6F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53A66-8DB2-BF87-6E54-52A60C90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DCDA79-570C-2A77-1CAA-A34518FA8CAB}"/>
              </a:ext>
            </a:extLst>
          </p:cNvPr>
          <p:cNvSpPr txBox="1">
            <a:spLocks/>
          </p:cNvSpPr>
          <p:nvPr/>
        </p:nvSpPr>
        <p:spPr>
          <a:xfrm>
            <a:off x="709528" y="1884057"/>
            <a:ext cx="10790259" cy="13503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b="1" dirty="0">
                <a:ea typeface="Calibri"/>
                <a:cs typeface="Calibri"/>
              </a:rPr>
              <a:t>Purpose:</a:t>
            </a:r>
            <a:r>
              <a:rPr lang="en-US" dirty="0">
                <a:ea typeface="Calibri"/>
                <a:cs typeface="Calibri"/>
              </a:rPr>
              <a:t> Provide funding to offer summer programs for K-8 students for enrichment activities, academic learning and readiness supports, and social-emotional and mental health services.</a:t>
            </a:r>
            <a:endParaRPr lang="en-US" dirty="0"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3A9DF4-1289-4AEF-08C7-FF1AD360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35" y="3234433"/>
            <a:ext cx="5524218" cy="2553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>
                <a:cs typeface="Calibri"/>
              </a:rPr>
              <a:t>Total </a:t>
            </a:r>
            <a:r>
              <a:rPr lang="en-US" b="1" dirty="0" smtClean="0">
                <a:cs typeface="Calibri"/>
              </a:rPr>
              <a:t>Funds Appropriated:</a:t>
            </a:r>
            <a:r>
              <a:rPr lang="en-US" dirty="0" smtClean="0">
                <a:cs typeface="Calibri"/>
              </a:rPr>
              <a:t> $66.8 mil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b="1" dirty="0" smtClean="0">
                <a:cs typeface="Calibri"/>
              </a:rPr>
              <a:t>Total Funds Awarded:</a:t>
            </a:r>
            <a:r>
              <a:rPr lang="en-US" dirty="0" smtClean="0">
                <a:cs typeface="Calibri"/>
              </a:rPr>
              <a:t> $66.2 mil </a:t>
            </a:r>
            <a:endParaRPr lang="en-US" dirty="0">
              <a:cs typeface="Calibri"/>
            </a:endParaRPr>
          </a:p>
          <a:p>
            <a:pPr marL="800100" lvl="1" indent="-34290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cs typeface="Calibri"/>
              </a:rPr>
              <a:t>Funds were reallocated once grantees were </a:t>
            </a:r>
            <a:r>
              <a:rPr lang="en-US" sz="2000" dirty="0" smtClean="0">
                <a:cs typeface="Calibri"/>
              </a:rPr>
              <a:t>identified </a:t>
            </a:r>
            <a:r>
              <a:rPr lang="en-US" sz="2000" dirty="0">
                <a:cs typeface="Calibri"/>
              </a:rPr>
              <a:t>to maximize </a:t>
            </a:r>
            <a:r>
              <a:rPr lang="en-US" sz="2000" dirty="0" smtClean="0">
                <a:cs typeface="Calibri"/>
              </a:rPr>
              <a:t>utilization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b="1" dirty="0">
                <a:cs typeface="Calibri"/>
              </a:rPr>
              <a:t>Total Funds </a:t>
            </a:r>
            <a:r>
              <a:rPr lang="en-US" b="1" dirty="0" smtClean="0">
                <a:cs typeface="Calibri"/>
              </a:rPr>
              <a:t>Expended: </a:t>
            </a:r>
            <a:r>
              <a:rPr lang="en-US" dirty="0" smtClean="0">
                <a:cs typeface="Calibri"/>
              </a:rPr>
              <a:t>$48.2 mil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1CD157C-A231-78FC-B2EB-D215EE3BE022}"/>
              </a:ext>
            </a:extLst>
          </p:cNvPr>
          <p:cNvSpPr txBox="1">
            <a:spLocks/>
          </p:cNvSpPr>
          <p:nvPr/>
        </p:nvSpPr>
        <p:spPr>
          <a:xfrm>
            <a:off x="7007469" y="3234433"/>
            <a:ext cx="4140671" cy="49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b="1" dirty="0">
                <a:ea typeface="Calibri"/>
                <a:cs typeface="Calibri"/>
              </a:rPr>
              <a:t>Grantees:</a:t>
            </a:r>
            <a:endParaRPr lang="en-US" dirty="0">
              <a:cs typeface="Calibri"/>
            </a:endParaRPr>
          </a:p>
        </p:txBody>
      </p:sp>
      <p:graphicFrame>
        <p:nvGraphicFramePr>
          <p:cNvPr id="16" name="Table 6" descr="&quot;&quot;">
            <a:extLst>
              <a:ext uri="{FF2B5EF4-FFF2-40B4-BE49-F238E27FC236}">
                <a16:creationId xmlns:a16="http://schemas.microsoft.com/office/drawing/2014/main" id="{A7F747F0-1EB4-DCF3-5EF1-DF8404D3E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759371"/>
              </p:ext>
            </p:extLst>
          </p:nvPr>
        </p:nvGraphicFramePr>
        <p:xfrm>
          <a:off x="7154469" y="3825176"/>
          <a:ext cx="4184888" cy="18288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671822">
                  <a:extLst>
                    <a:ext uri="{9D8B030D-6E8A-4147-A177-3AD203B41FA5}">
                      <a16:colId xmlns:a16="http://schemas.microsoft.com/office/drawing/2014/main" val="385868291"/>
                    </a:ext>
                  </a:extLst>
                </a:gridCol>
                <a:gridCol w="1513066">
                  <a:extLst>
                    <a:ext uri="{9D8B030D-6E8A-4147-A177-3AD203B41FA5}">
                      <a16:colId xmlns:a16="http://schemas.microsoft.com/office/drawing/2014/main" val="9468708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/>
                        <a:t>Entity Type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 of Grantees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8966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/>
                        <a:t>School Districts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49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/>
                        <a:t>Charter Schools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56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/>
                        <a:t>Education Service Districts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365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41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8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K-8 Enrichment Grant</a:t>
            </a:r>
            <a:r>
              <a:rPr lang="en-US" dirty="0" smtClean="0">
                <a:cs typeface="Calibri"/>
              </a:rPr>
              <a:t>: Spending by Category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Content Placeholder 8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928986"/>
              </p:ext>
            </p:extLst>
          </p:nvPr>
        </p:nvGraphicFramePr>
        <p:xfrm>
          <a:off x="717550" y="1825625"/>
          <a:ext cx="10783888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74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K-8 Enrichment Grant: </a:t>
            </a:r>
            <a:r>
              <a:rPr lang="en-US" dirty="0" smtClean="0">
                <a:cs typeface="Calibri"/>
              </a:rPr>
              <a:t>Program Data</a:t>
            </a:r>
            <a:endParaRPr lang="en-US" sz="4000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1" name="K8StudentsServedGRaph" descr="K-8 grant students served by grad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089469"/>
              </p:ext>
            </p:extLst>
          </p:nvPr>
        </p:nvGraphicFramePr>
        <p:xfrm>
          <a:off x="717550" y="1825625"/>
          <a:ext cx="10783888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0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262572" cy="365125"/>
          </a:xfrm>
        </p:spPr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1908" y="6139793"/>
            <a:ext cx="349809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dirty="0">
                <a:cs typeface="Calibri"/>
              </a:rPr>
              <a:t>K-8 Enrichment Grant: </a:t>
            </a:r>
            <a:r>
              <a:rPr lang="en-US" dirty="0" smtClean="0">
                <a:cs typeface="Calibri"/>
              </a:rPr>
              <a:t>Program Data</a:t>
            </a:r>
            <a:endParaRPr lang="en-US" sz="4000" baseline="30000" dirty="0"/>
          </a:p>
        </p:txBody>
      </p:sp>
      <p:graphicFrame>
        <p:nvGraphicFramePr>
          <p:cNvPr id="8" name="Content Placeholder 12" descr="K-8 grant programs offered by ty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263737"/>
              </p:ext>
            </p:extLst>
          </p:nvPr>
        </p:nvGraphicFramePr>
        <p:xfrm>
          <a:off x="575422" y="1672999"/>
          <a:ext cx="11068050" cy="440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21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dirty="0">
                <a:cs typeface="Calibri"/>
              </a:rPr>
              <a:t>K-8 Enrichment Grant: </a:t>
            </a:r>
            <a:r>
              <a:rPr lang="en-US" dirty="0" smtClean="0">
                <a:cs typeface="Calibri"/>
              </a:rPr>
              <a:t>Program Data</a:t>
            </a:r>
            <a:endParaRPr lang="en-US" sz="4000" baseline="30000" dirty="0"/>
          </a:p>
        </p:txBody>
      </p:sp>
      <p:grpSp>
        <p:nvGrpSpPr>
          <p:cNvPr id="13" name="Group 12" descr="&quot;&quot;"/>
          <p:cNvGrpSpPr/>
          <p:nvPr/>
        </p:nvGrpSpPr>
        <p:grpSpPr>
          <a:xfrm>
            <a:off x="489105" y="1729718"/>
            <a:ext cx="11240683" cy="4410075"/>
            <a:chOff x="489106" y="1729718"/>
            <a:chExt cx="11240683" cy="4410075"/>
          </a:xfrm>
        </p:grpSpPr>
        <p:graphicFrame>
          <p:nvGraphicFramePr>
            <p:cNvPr id="11" name="Chart 10" descr="Accommodations provided to students experiencing disabilities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40858073"/>
                </p:ext>
              </p:extLst>
            </p:nvPr>
          </p:nvGraphicFramePr>
          <p:xfrm>
            <a:off x="489106" y="1729718"/>
            <a:ext cx="8651875" cy="4410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1CD157C-A231-78FC-B2EB-D215EE3BE022}"/>
                </a:ext>
              </a:extLst>
            </p:cNvPr>
            <p:cNvSpPr txBox="1">
              <a:spLocks/>
            </p:cNvSpPr>
            <p:nvPr/>
          </p:nvSpPr>
          <p:spPr>
            <a:xfrm>
              <a:off x="9140981" y="1729718"/>
              <a:ext cx="2588808" cy="44100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Other Accommodations Provided:</a:t>
              </a:r>
            </a:p>
            <a:p>
              <a:pPr marL="274320" lvl="1" indent="-137160" defTabSz="27432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Individual schedules</a:t>
              </a:r>
            </a:p>
            <a:p>
              <a:pPr marL="274320" lvl="1" indent="-137160" defTabSz="27432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Sensory supports</a:t>
              </a:r>
            </a:p>
            <a:p>
              <a:pPr marL="274320" lvl="1" indent="-137160" defTabSz="27432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Feeding &amp; nursing services</a:t>
              </a:r>
            </a:p>
            <a:p>
              <a:pPr marL="274320" lvl="1" indent="-137160" defTabSz="27432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Read aloud support</a:t>
              </a:r>
            </a:p>
            <a:p>
              <a:pPr marL="274320" lvl="1" indent="-137160" defTabSz="27432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Structured </a:t>
              </a:r>
              <a:r>
                <a:rPr lang="en-US" sz="1300" dirty="0">
                  <a:solidFill>
                    <a:srgbClr val="595959"/>
                  </a:solidFill>
                  <a:ea typeface="Calibri"/>
                  <a:cs typeface="Calibri"/>
                </a:rPr>
                <a:t>learning classroom with licensed teacher and SPED instructional </a:t>
              </a: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assistant</a:t>
              </a:r>
            </a:p>
            <a:p>
              <a:pPr marL="274320" lvl="1" indent="-137160" defTabSz="27432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Support from Specialists &amp; SPED Admin</a:t>
              </a:r>
              <a:endParaRPr lang="en-US" sz="1300" dirty="0">
                <a:solidFill>
                  <a:srgbClr val="595959"/>
                </a:solidFill>
                <a:ea typeface="Calibri"/>
                <a:cs typeface="Calibri"/>
              </a:endParaRPr>
            </a:p>
            <a:p>
              <a:pPr marL="274320" lvl="1" indent="-137160" defTabSz="27432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err="1">
                  <a:solidFill>
                    <a:srgbClr val="595959"/>
                  </a:solidFill>
                  <a:ea typeface="Calibri"/>
                  <a:cs typeface="Calibri"/>
                </a:rPr>
                <a:t>i</a:t>
              </a:r>
              <a:r>
                <a:rPr lang="en-US" sz="1300" dirty="0">
                  <a:solidFill>
                    <a:srgbClr val="595959"/>
                  </a:solidFill>
                  <a:ea typeface="Calibri"/>
                  <a:cs typeface="Calibri"/>
                </a:rPr>
                <a:t>-Ready (diagnostic &amp; personalized instruction program</a:t>
              </a: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)</a:t>
              </a:r>
            </a:p>
            <a:p>
              <a:pPr marL="274320" lvl="1" indent="-137160" defTabSz="274320">
                <a:lnSpc>
                  <a:spcPct val="114999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00" dirty="0" smtClean="0">
                  <a:solidFill>
                    <a:srgbClr val="595959"/>
                  </a:solidFill>
                  <a:ea typeface="Calibri"/>
                  <a:cs typeface="Calibri"/>
                </a:rPr>
                <a:t>ASL interpreters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16512" y="3122170"/>
              <a:ext cx="3200400" cy="6586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14999"/>
                </a:lnSpc>
                <a:spcAft>
                  <a:spcPts val="1200"/>
                </a:spcAft>
              </a:pPr>
              <a:r>
                <a:rPr lang="en-US" sz="1600" b="1" dirty="0">
                  <a:solidFill>
                    <a:srgbClr val="1A75BC"/>
                  </a:solidFill>
                  <a:ea typeface="Calibri"/>
                  <a:cs typeface="Calibri"/>
                </a:rPr>
                <a:t>926 (71%)</a:t>
              </a:r>
              <a:r>
                <a:rPr lang="en-US" sz="1600" dirty="0">
                  <a:solidFill>
                    <a:srgbClr val="595959"/>
                  </a:solidFill>
                  <a:ea typeface="Calibri"/>
                  <a:cs typeface="Calibri"/>
                </a:rPr>
                <a:t> of the 1,297 programs offered </a:t>
              </a:r>
              <a:r>
                <a:rPr lang="en-US" sz="1600" b="1" dirty="0">
                  <a:solidFill>
                    <a:srgbClr val="1A75BC"/>
                  </a:solidFill>
                  <a:ea typeface="Calibri"/>
                  <a:cs typeface="Calibri"/>
                </a:rPr>
                <a:t>provided accommodations</a:t>
              </a:r>
              <a:r>
                <a:rPr lang="en-US" sz="1600" dirty="0">
                  <a:solidFill>
                    <a:srgbClr val="595959"/>
                  </a:solidFill>
                  <a:ea typeface="Calibri"/>
                  <a:cs typeface="Calibri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7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" id="{CEF040AC-A138-4BA3-B6BE-255F68BC4D27}" vid="{CA1779EF-404C-40EC-AE1C-4E7CB1FF3341}"/>
    </a:ext>
  </a:extLst>
</a:theme>
</file>

<file path=ppt/theme/theme2.xml><?xml version="1.0" encoding="utf-8"?>
<a:theme xmlns:a="http://schemas.openxmlformats.org/drawingml/2006/main" name="Green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" id="{CEF040AC-A138-4BA3-B6BE-255F68BC4D27}" vid="{7B5AFE78-9CF7-4712-A484-02177805FB18}"/>
    </a:ext>
  </a:extLst>
</a:theme>
</file>

<file path=ppt/theme/theme3.xml><?xml version="1.0" encoding="utf-8"?>
<a:theme xmlns:a="http://schemas.openxmlformats.org/drawingml/2006/main" name="Gol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" id="{CEF040AC-A138-4BA3-B6BE-255F68BC4D27}" vid="{9DB117EC-CCB7-4942-A79F-D67FDA18FDA5}"/>
    </a:ext>
  </a:extLst>
</a:theme>
</file>

<file path=ppt/theme/theme4.xml><?xml version="1.0" encoding="utf-8"?>
<a:theme xmlns:a="http://schemas.openxmlformats.org/drawingml/2006/main" name="Orange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" id="{CEF040AC-A138-4BA3-B6BE-255F68BC4D27}" vid="{6EA88DF3-8199-41D3-BD37-41E396ABC7FA}"/>
    </a:ext>
  </a:extLst>
</a:theme>
</file>

<file path=ppt/theme/theme5.xml><?xml version="1.0" encoding="utf-8"?>
<a:theme xmlns:a="http://schemas.openxmlformats.org/drawingml/2006/main" name="Re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" id="{CEF040AC-A138-4BA3-B6BE-255F68BC4D27}" vid="{FD9BC937-E704-4D8E-952C-6E01F47C66DE}"/>
    </a:ext>
  </a:extLst>
</a:theme>
</file>

<file path=ppt/theme/theme6.xml><?xml version="1.0" encoding="utf-8"?>
<a:theme xmlns:a="http://schemas.openxmlformats.org/drawingml/2006/main" name="Teal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" id="{CEF040AC-A138-4BA3-B6BE-255F68BC4D27}" vid="{453E4EAA-52B1-435D-A402-F7FF7F9E897B}"/>
    </a:ext>
  </a:extLst>
</a:theme>
</file>

<file path=ppt/theme/theme7.xml><?xml version="1.0" encoding="utf-8"?>
<a:theme xmlns:a="http://schemas.openxmlformats.org/drawingml/2006/main" name="Teal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 PowerPoint Building Block slides [Read-Only]" id="{BABB4061-A641-433D-AE0D-69884C325802}" vid="{36377052-6E8A-492E-8071-9B53782DBF6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av's Favorites">
    <a:dk1>
      <a:sysClr val="windowText" lastClr="000000"/>
    </a:dk1>
    <a:lt1>
      <a:sysClr val="window" lastClr="FFFFFF"/>
    </a:lt1>
    <a:dk2>
      <a:srgbClr val="808080"/>
    </a:dk2>
    <a:lt2>
      <a:srgbClr val="C0C0C0"/>
    </a:lt2>
    <a:accent1>
      <a:srgbClr val="F14124"/>
    </a:accent1>
    <a:accent2>
      <a:srgbClr val="954F72"/>
    </a:accent2>
    <a:accent3>
      <a:srgbClr val="5B9BD5"/>
    </a:accent3>
    <a:accent4>
      <a:srgbClr val="FF8021"/>
    </a:accent4>
    <a:accent5>
      <a:srgbClr val="FFC000"/>
    </a:accent5>
    <a:accent6>
      <a:srgbClr val="9BBB59"/>
    </a:accent6>
    <a:hlink>
      <a:srgbClr val="2E75B5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av's Favorites">
    <a:dk1>
      <a:sysClr val="windowText" lastClr="000000"/>
    </a:dk1>
    <a:lt1>
      <a:sysClr val="window" lastClr="FFFFFF"/>
    </a:lt1>
    <a:dk2>
      <a:srgbClr val="808080"/>
    </a:dk2>
    <a:lt2>
      <a:srgbClr val="C0C0C0"/>
    </a:lt2>
    <a:accent1>
      <a:srgbClr val="F14124"/>
    </a:accent1>
    <a:accent2>
      <a:srgbClr val="954F72"/>
    </a:accent2>
    <a:accent3>
      <a:srgbClr val="5B9BD5"/>
    </a:accent3>
    <a:accent4>
      <a:srgbClr val="FF8021"/>
    </a:accent4>
    <a:accent5>
      <a:srgbClr val="FFC000"/>
    </a:accent5>
    <a:accent6>
      <a:srgbClr val="9BBB59"/>
    </a:accent6>
    <a:hlink>
      <a:srgbClr val="2E75B5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av's Favorites">
    <a:dk1>
      <a:sysClr val="windowText" lastClr="000000"/>
    </a:dk1>
    <a:lt1>
      <a:sysClr val="window" lastClr="FFFFFF"/>
    </a:lt1>
    <a:dk2>
      <a:srgbClr val="808080"/>
    </a:dk2>
    <a:lt2>
      <a:srgbClr val="C0C0C0"/>
    </a:lt2>
    <a:accent1>
      <a:srgbClr val="F14124"/>
    </a:accent1>
    <a:accent2>
      <a:srgbClr val="954F72"/>
    </a:accent2>
    <a:accent3>
      <a:srgbClr val="5B9BD5"/>
    </a:accent3>
    <a:accent4>
      <a:srgbClr val="FF8021"/>
    </a:accent4>
    <a:accent5>
      <a:srgbClr val="FFC000"/>
    </a:accent5>
    <a:accent6>
      <a:srgbClr val="9BBB59"/>
    </a:accent6>
    <a:hlink>
      <a:srgbClr val="2E75B5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av's Favorites">
    <a:dk1>
      <a:sysClr val="windowText" lastClr="000000"/>
    </a:dk1>
    <a:lt1>
      <a:sysClr val="window" lastClr="FFFFFF"/>
    </a:lt1>
    <a:dk2>
      <a:srgbClr val="808080"/>
    </a:dk2>
    <a:lt2>
      <a:srgbClr val="C0C0C0"/>
    </a:lt2>
    <a:accent1>
      <a:srgbClr val="F14124"/>
    </a:accent1>
    <a:accent2>
      <a:srgbClr val="954F72"/>
    </a:accent2>
    <a:accent3>
      <a:srgbClr val="5B9BD5"/>
    </a:accent3>
    <a:accent4>
      <a:srgbClr val="FF8021"/>
    </a:accent4>
    <a:accent5>
      <a:srgbClr val="FFC000"/>
    </a:accent5>
    <a:accent6>
      <a:srgbClr val="9BBB59"/>
    </a:accent6>
    <a:hlink>
      <a:srgbClr val="2E75B5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av's Favorites">
    <a:dk1>
      <a:sysClr val="windowText" lastClr="000000"/>
    </a:dk1>
    <a:lt1>
      <a:sysClr val="window" lastClr="FFFFFF"/>
    </a:lt1>
    <a:dk2>
      <a:srgbClr val="808080"/>
    </a:dk2>
    <a:lt2>
      <a:srgbClr val="C0C0C0"/>
    </a:lt2>
    <a:accent1>
      <a:srgbClr val="F14124"/>
    </a:accent1>
    <a:accent2>
      <a:srgbClr val="954F72"/>
    </a:accent2>
    <a:accent3>
      <a:srgbClr val="5B9BD5"/>
    </a:accent3>
    <a:accent4>
      <a:srgbClr val="FF8021"/>
    </a:accent4>
    <a:accent5>
      <a:srgbClr val="FFC000"/>
    </a:accent5>
    <a:accent6>
      <a:srgbClr val="9BBB59"/>
    </a:accent6>
    <a:hlink>
      <a:srgbClr val="2E75B5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av's Favorites">
    <a:dk1>
      <a:sysClr val="windowText" lastClr="000000"/>
    </a:dk1>
    <a:lt1>
      <a:sysClr val="window" lastClr="FFFFFF"/>
    </a:lt1>
    <a:dk2>
      <a:srgbClr val="808080"/>
    </a:dk2>
    <a:lt2>
      <a:srgbClr val="C0C0C0"/>
    </a:lt2>
    <a:accent1>
      <a:srgbClr val="F14124"/>
    </a:accent1>
    <a:accent2>
      <a:srgbClr val="954F72"/>
    </a:accent2>
    <a:accent3>
      <a:srgbClr val="5B9BD5"/>
    </a:accent3>
    <a:accent4>
      <a:srgbClr val="FF8021"/>
    </a:accent4>
    <a:accent5>
      <a:srgbClr val="FFC000"/>
    </a:accent5>
    <a:accent6>
      <a:srgbClr val="9BBB59"/>
    </a:accent6>
    <a:hlink>
      <a:srgbClr val="2E75B5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av's Favorites">
    <a:dk1>
      <a:sysClr val="windowText" lastClr="000000"/>
    </a:dk1>
    <a:lt1>
      <a:sysClr val="window" lastClr="FFFFFF"/>
    </a:lt1>
    <a:dk2>
      <a:srgbClr val="808080"/>
    </a:dk2>
    <a:lt2>
      <a:srgbClr val="C0C0C0"/>
    </a:lt2>
    <a:accent1>
      <a:srgbClr val="F14124"/>
    </a:accent1>
    <a:accent2>
      <a:srgbClr val="954F72"/>
    </a:accent2>
    <a:accent3>
      <a:srgbClr val="5B9BD5"/>
    </a:accent3>
    <a:accent4>
      <a:srgbClr val="FF8021"/>
    </a:accent4>
    <a:accent5>
      <a:srgbClr val="FFC000"/>
    </a:accent5>
    <a:accent6>
      <a:srgbClr val="9BBB59"/>
    </a:accent6>
    <a:hlink>
      <a:srgbClr val="2E75B5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av's Favorites">
    <a:dk1>
      <a:sysClr val="windowText" lastClr="000000"/>
    </a:dk1>
    <a:lt1>
      <a:sysClr val="window" lastClr="FFFFFF"/>
    </a:lt1>
    <a:dk2>
      <a:srgbClr val="808080"/>
    </a:dk2>
    <a:lt2>
      <a:srgbClr val="C0C0C0"/>
    </a:lt2>
    <a:accent1>
      <a:srgbClr val="F14124"/>
    </a:accent1>
    <a:accent2>
      <a:srgbClr val="954F72"/>
    </a:accent2>
    <a:accent3>
      <a:srgbClr val="5B9BD5"/>
    </a:accent3>
    <a:accent4>
      <a:srgbClr val="FF8021"/>
    </a:accent4>
    <a:accent5>
      <a:srgbClr val="FFC000"/>
    </a:accent5>
    <a:accent6>
      <a:srgbClr val="9BBB59"/>
    </a:accent6>
    <a:hlink>
      <a:srgbClr val="2E75B5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av's Favorites">
    <a:dk1>
      <a:sysClr val="windowText" lastClr="000000"/>
    </a:dk1>
    <a:lt1>
      <a:sysClr val="window" lastClr="FFFFFF"/>
    </a:lt1>
    <a:dk2>
      <a:srgbClr val="808080"/>
    </a:dk2>
    <a:lt2>
      <a:srgbClr val="C0C0C0"/>
    </a:lt2>
    <a:accent1>
      <a:srgbClr val="F14124"/>
    </a:accent1>
    <a:accent2>
      <a:srgbClr val="954F72"/>
    </a:accent2>
    <a:accent3>
      <a:srgbClr val="5B9BD5"/>
    </a:accent3>
    <a:accent4>
      <a:srgbClr val="FF8021"/>
    </a:accent4>
    <a:accent5>
      <a:srgbClr val="FFC000"/>
    </a:accent5>
    <a:accent6>
      <a:srgbClr val="9BBB59"/>
    </a:accent6>
    <a:hlink>
      <a:srgbClr val="2E75B5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timated_x0020_Creation_x0020_Date xmlns="edb5ef48-5285-463e-a2b9-308f2d437c3d" xsi:nil="true"/>
    <Remediation_x0020_Date xmlns="edb5ef48-5285-463e-a2b9-308f2d437c3d">2023-01-24T00:20:55+00:00</Remediation_x0020_Date>
    <Priority xmlns="edb5ef48-5285-463e-a2b9-308f2d437c3d">New</Priority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634F791A68E448BB12BA2A972606E" ma:contentTypeVersion="9" ma:contentTypeDescription="Create a new document." ma:contentTypeScope="" ma:versionID="4a28d3a6c841c990b00a279ff2874a0a">
  <xsd:schema xmlns:xsd="http://www.w3.org/2001/XMLSchema" xmlns:xs="http://www.w3.org/2001/XMLSchema" xmlns:p="http://schemas.microsoft.com/office/2006/metadata/properties" xmlns:ns1="http://schemas.microsoft.com/sharepoint/v3" xmlns:ns2="edb5ef48-5285-463e-a2b9-308f2d437c3d" xmlns:ns3="54031767-dd6d-417c-ab73-583408f47564" targetNamespace="http://schemas.microsoft.com/office/2006/metadata/properties" ma:root="true" ma:fieldsID="3a1546a14cda2ed46116909da332764f" ns1:_="" ns2:_="" ns3:_="">
    <xsd:import namespace="http://schemas.microsoft.com/sharepoint/v3"/>
    <xsd:import namespace="edb5ef48-5285-463e-a2b9-308f2d437c3d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5ef48-5285-463e-a2b9-308f2d437c3d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2AA772-8C0A-480C-9E0C-84C76C73C71D}">
  <ds:schemaRefs>
    <ds:schemaRef ds:uri="http://purl.org/dc/terms/"/>
    <ds:schemaRef ds:uri="http://schemas.openxmlformats.org/package/2006/metadata/core-properties"/>
    <ds:schemaRef ds:uri="c6bd29e7-931a-4a7a-b29f-11423cf884a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77bb7a3-c2e1-452f-b38d-e71406aaf54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537A3C-07AB-4ED3-ABE5-8FDAADAD9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7FC9C9-A9DF-4F41-B22C-47A1C5D52FF2}"/>
</file>

<file path=docProps/app.xml><?xml version="1.0" encoding="utf-8"?>
<Properties xmlns="http://schemas.openxmlformats.org/officeDocument/2006/extended-properties" xmlns:vt="http://schemas.openxmlformats.org/officeDocument/2006/docPropsVTypes">
  <Template>ODE-PowerPoint-Template</Template>
  <TotalTime>1883</TotalTime>
  <Words>1610</Words>
  <Application>Microsoft Office PowerPoint</Application>
  <PresentationFormat>Widescreen</PresentationFormat>
  <Paragraphs>381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Times New Roman</vt:lpstr>
      <vt:lpstr>2021ODE</vt:lpstr>
      <vt:lpstr>Green_2021ODE</vt:lpstr>
      <vt:lpstr>Gold_2021ODE</vt:lpstr>
      <vt:lpstr>Orange_2021ODE</vt:lpstr>
      <vt:lpstr>Red_2021ODE</vt:lpstr>
      <vt:lpstr>Teal_2021ODE</vt:lpstr>
      <vt:lpstr>Teal_2021ODE</vt:lpstr>
      <vt:lpstr>2022 Summer Learning Grants Final Report </vt:lpstr>
      <vt:lpstr>Summer Learning Grant Funds</vt:lpstr>
      <vt:lpstr>Summer Learning Grant Timeline</vt:lpstr>
      <vt:lpstr>2022 Summer Programs</vt:lpstr>
      <vt:lpstr>K-8 Enrichment Grant: Financial Data</vt:lpstr>
      <vt:lpstr>K-8 Enrichment Grant: Spending by Category</vt:lpstr>
      <vt:lpstr>K-8 Enrichment Grant: Program Data</vt:lpstr>
      <vt:lpstr>K-8 Enrichment Grant: Program Data</vt:lpstr>
      <vt:lpstr>K-8 Enrichment Grant: Program Data</vt:lpstr>
      <vt:lpstr>K-8 Enrichment Grant: Demographic Data</vt:lpstr>
      <vt:lpstr>HS Academic Support Grant: Financial Data</vt:lpstr>
      <vt:lpstr>HS Academic Support Grant: Spending by Category</vt:lpstr>
      <vt:lpstr>HS Academic Support Grant: Program Data</vt:lpstr>
      <vt:lpstr>HS Academic Support Grant: Program Data</vt:lpstr>
      <vt:lpstr>HS Academic Support Grant: Demographic Data</vt:lpstr>
      <vt:lpstr>K-8 &amp; HS Grants: Special Education Data</vt:lpstr>
      <vt:lpstr>Student Voice Survey: Overview</vt:lpstr>
      <vt:lpstr>Student Voice Survey: Results*</vt:lpstr>
      <vt:lpstr>Student Voice Survey: Results*</vt:lpstr>
      <vt:lpstr>Student Voice Survey: Results*</vt:lpstr>
      <vt:lpstr>Moving Forward:  High Quality Summer Learning</vt:lpstr>
      <vt:lpstr>Building to High-Quality Summer Programs</vt:lpstr>
      <vt:lpstr>Foundational Components to Equity-Driven, High-Quality Summer Learning Programs </vt:lpstr>
      <vt:lpstr>K-8 Enrichment Grant: Program Data</vt:lpstr>
      <vt:lpstr>Student Voice Survey: Results*</vt:lpstr>
      <vt:lpstr>Components to Equity-Driven, High-Quality Summer Learning Programs </vt:lpstr>
      <vt:lpstr>Thank You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Learning Grants Final Report Presentation 2022</dc:title>
  <dc:creator>SOLARIO Savanah * ODE</dc:creator>
  <cp:lastModifiedBy>SOLARIO Savanah * ODE</cp:lastModifiedBy>
  <cp:revision>124</cp:revision>
  <dcterms:created xsi:type="dcterms:W3CDTF">2022-09-08T16:51:52Z</dcterms:created>
  <dcterms:modified xsi:type="dcterms:W3CDTF">2023-01-24T00:20:44Z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0x0101008AD634F791A68E448BB12BA2A972606E</vt:lpwstr>
  </property>
</Properties>
</file>