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7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7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slideLayouts/slideLayout76.xml" ContentType="application/vnd.openxmlformats-officedocument.presentationml.slideLayout+xml"/>
  <Override PartName="/ppt/slideLayouts/slideLayout78.xml" ContentType="application/vnd.openxmlformats-officedocument.presentationml.slideLayout+xml"/>
  <Override PartName="/ppt/slideLayouts/slideLayout73.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7.xml" ContentType="application/vnd.openxmlformats-officedocument.presentationml.slideLayout+xml"/>
  <Override PartName="/ppt/notesSlides/notesSlide3.xml" ContentType="application/vnd.openxmlformats-officedocument.presentationml.notesSlide+xml"/>
  <Override PartName="/ppt/slideLayouts/slideLayout72.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79.xml" ContentType="application/vnd.openxmlformats-officedocument.presentationml.slideLayout+xml"/>
  <Override PartName="/ppt/notesSlides/notesSlide5.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7" r:id="rId1"/>
    <p:sldMasterId id="2147483728"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3"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9"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6DD00E-60CD-47ED-BB84-ECA29684B341}">
  <a:tblStyle styleId="{166DD00E-60CD-47ED-BB84-ECA29684B3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06" autoAdjust="0"/>
  </p:normalViewPr>
  <p:slideViewPr>
    <p:cSldViewPr snapToGrid="0">
      <p:cViewPr varScale="1">
        <p:scale>
          <a:sx n="79" d="100"/>
          <a:sy n="79" d="100"/>
        </p:scale>
        <p:origin x="893" y="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29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1b30b5c21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g11b30b5c21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1b30b5c21b_1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0" name="Google Shape;590;g11b30b5c21b_1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smtClean="0"/>
              <a:t>Access </a:t>
            </a:r>
            <a:r>
              <a:rPr lang="en" sz="1400" dirty="0"/>
              <a:t>to Linguistic Inclusion made no changes to existing rules governing teacher credentialing and licensure. The Teacher Standards and Practices Commission has not yet found it necessary to make changes to teacher preparation programs or licensure procedures as a result of the law. The teacher licensure link on this slide leads to an ODE page with more information about courses and teacher credentialing.</a:t>
            </a:r>
            <a:endParaRPr sz="14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1b30b5c21b_1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7" name="Google Shape;597;g11b30b5c21b_1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1400" dirty="0" smtClean="0"/>
              <a:t>This </a:t>
            </a:r>
            <a:r>
              <a:rPr lang="en" sz="1400" dirty="0"/>
              <a:t>slide examines teacher endorsements through the lens of the new definitions for Language Arts and World Language. If the district is proposing to offer Language Arts credit, a teacher with a Language Arts endorsement must be involved in course development or delivery. Likewise, if the district is proposing to offer a World Language credit, a teacher endorsed in World Language—in the language in question—must be involved in </a:t>
            </a:r>
            <a:r>
              <a:rPr lang="en" sz="1400" dirty="0">
                <a:solidFill>
                  <a:schemeClr val="dk1"/>
                </a:solidFill>
              </a:rPr>
              <a:t>course development or delivery</a:t>
            </a:r>
            <a:r>
              <a:rPr lang="en" sz="1400" dirty="0"/>
              <a:t>. For Access to Linguistic Inclusion, an ESOL endorsement would be sufficient for awarding World Language: English credit, and an English Language Arts endorsement is needed for awarding Language Arts credit.</a:t>
            </a:r>
            <a:endParaRPr sz="14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1b30b5c21b_1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3" name="Google Shape;603;g11b30b5c21b_1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1400" b="0" i="0" u="none" strike="noStrike" cap="none" dirty="0" smtClean="0">
                <a:solidFill>
                  <a:srgbClr val="000000"/>
                </a:solidFill>
                <a:latin typeface="Arial"/>
                <a:ea typeface="Arial"/>
                <a:cs typeface="Arial"/>
                <a:sym typeface="Arial"/>
              </a:rPr>
              <a:t>“</a:t>
            </a:r>
            <a:r>
              <a:rPr lang="en" sz="1400" dirty="0"/>
              <a:t>I</a:t>
            </a:r>
            <a:r>
              <a:rPr lang="en" sz="1400" b="0" i="0" u="none" strike="noStrike" cap="none" dirty="0">
                <a:solidFill>
                  <a:srgbClr val="000000"/>
                </a:solidFill>
                <a:latin typeface="Arial"/>
                <a:ea typeface="Arial"/>
                <a:cs typeface="Arial"/>
                <a:sym typeface="Arial"/>
              </a:rPr>
              <a:t>nvolvement” means that a teacher with the appropriate endorsement ensures (whether through review or proactive design) that the course does indeed cover relevant and appropriate content standards, and that student performance does in fact demonstrate the necessary knowledge and skills to substantiate a claim that they have completed essentially the same work that would be required in any other course awarding the same type of credit.</a:t>
            </a:r>
            <a:endParaRPr sz="1400" dirty="0"/>
          </a:p>
          <a:p>
            <a:pPr marL="457200" lvl="0" indent="-228600" algn="l" rtl="0">
              <a:lnSpc>
                <a:spcPct val="100000"/>
              </a:lnSpc>
              <a:spcBef>
                <a:spcPts val="0"/>
              </a:spcBef>
              <a:spcAft>
                <a:spcPts val="0"/>
              </a:spcAft>
              <a:buSzPts val="1100"/>
              <a:buNone/>
            </a:pPr>
            <a:endParaRPr sz="14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10add13dd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210add13dd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smtClean="0"/>
              <a:t>The </a:t>
            </a:r>
            <a:r>
              <a:rPr lang="en" sz="1400" dirty="0"/>
              <a:t>Seal of Biliteracy is a state-sponsored recognition of academic achievement by students who demonstrate an ACTFL Intermediate High or higher proficiency in more than one language. Access to Linguistic Inclusion had a direct impact on the Seal of Biliteracy, causing a reexamination of its associated Oregon Administrative Rules. Formerly, the Seal required demonstration of proficiency in English and another language. With the rule revision, the Seal is now available to students who demonstrate proficiency in any two or more languages.</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To our knowledge, Oregon is the first state to offer a Seal of Biliteracy without an English requirement, which is yet another demonstration of how the state is exploring innovative spaces in honoring and recognizing multilingualism.</a:t>
            </a:r>
            <a:endParaRPr sz="14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10add13dd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210add13dd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smtClean="0"/>
              <a:t>During </a:t>
            </a:r>
            <a:r>
              <a:rPr lang="en" sz="1400" dirty="0"/>
              <a:t>public hearings on HB 2056, admissions representatives from University of Oregon, Eastern Oregon University, and Oregon State University all provided public testimony in support of the bill. All three universities noted that even if their admissions requirements indicated that students needed four years of English, “English” may be used as a synonym for “language arts”. Since the bill’s passage, Oregon State has updated their admissions requirements to indicate that students need four years of language arts, rather than four years of English. U of O, Southern Oregon University, and Eastern Oregon University all indicated that their holistic review process is robust enough to account for changes resulting from Access to Linguistic Inclusion. To further support a smooth throughline from secondary to post-secondary institutions, ODE collaborated with the Higher Education Coordinating Commission to produce a post-secondary-facing Q&amp;A document regarding Access to Linguistic Inclusion.</a:t>
            </a:r>
            <a:endParaRPr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1b30b5c21b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Google Shape;622;g11b30b5c21b_1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smtClean="0"/>
              <a:t>With </a:t>
            </a:r>
            <a:r>
              <a:rPr lang="en" sz="1400" dirty="0"/>
              <a:t>the new flexibilities available under Access to Linguistic Inclusion, there are more ways to offer courses and more ways to recognize student achievement. This is great for students, but can lead to potential confusion for educators as they ask questions about course coverage, credits, teacher endorsements, and the role of the student..</a:t>
            </a:r>
            <a:endParaRPr sz="1400" dirty="0"/>
          </a:p>
          <a:p>
            <a:pPr marL="0" lvl="0" indent="0" algn="l" rtl="0">
              <a:lnSpc>
                <a:spcPct val="100000"/>
              </a:lnSpc>
              <a:spcBef>
                <a:spcPts val="0"/>
              </a:spcBef>
              <a:spcAft>
                <a:spcPts val="0"/>
              </a:spcAft>
              <a:buSzPts val="1100"/>
              <a:buNone/>
            </a:pPr>
            <a:endParaRPr sz="1400" dirty="0"/>
          </a:p>
          <a:p>
            <a:pPr marL="0" lvl="0" indent="0" algn="l" rtl="0">
              <a:lnSpc>
                <a:spcPct val="100000"/>
              </a:lnSpc>
              <a:spcBef>
                <a:spcPts val="0"/>
              </a:spcBef>
              <a:spcAft>
                <a:spcPts val="0"/>
              </a:spcAft>
              <a:buSzPts val="1100"/>
              <a:buNone/>
            </a:pPr>
            <a:r>
              <a:rPr lang="en" sz="1400" dirty="0"/>
              <a:t>Fortunately, with an organized approach, much of the confusion falls away. Today we hope to show you how to ask the right questions so that you get a clear answer.</a:t>
            </a:r>
            <a:endParaRPr sz="1400" dirty="0"/>
          </a:p>
          <a:p>
            <a:pPr marL="0" lvl="0" indent="0" algn="l" rtl="0">
              <a:lnSpc>
                <a:spcPct val="100000"/>
              </a:lnSpc>
              <a:spcBef>
                <a:spcPts val="0"/>
              </a:spcBef>
              <a:spcAft>
                <a:spcPts val="0"/>
              </a:spcAft>
              <a:buSzPts val="1100"/>
              <a:buNone/>
            </a:pPr>
            <a:r>
              <a:rPr lang="en" sz="1400" dirty="0"/>
              <a:t>In any district considering implementation of flexibilities available under Access to Linguistic Inclusion, we recommend first reaching a clear understanding of what you are doing now, followed by what you hope to change and the results you hope to see from that change. Based on the answers to these questions, required action for implementation should subsequently become clear. Don’t worry, we have some concrete examples later in the presentation to help illustrate what we mean.</a:t>
            </a:r>
            <a:endParaRPr sz="14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b30b5c21b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1" name="Google Shape;631;g11b30b5c21b_1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dirty="0" smtClean="0"/>
              <a:t>When </a:t>
            </a:r>
            <a:r>
              <a:rPr lang="en" sz="1400" dirty="0"/>
              <a:t>early astronomers tried to understand the movements of planets in the sky, their paths seemed very complicated. Things got much easier once people started thinking of everything as rotating around a central point–the Sun.</a:t>
            </a:r>
            <a:endParaRPr sz="1400" dirty="0"/>
          </a:p>
          <a:p>
            <a:pPr marL="0" lvl="0" indent="0" algn="l" rtl="0">
              <a:lnSpc>
                <a:spcPct val="100000"/>
              </a:lnSpc>
              <a:spcBef>
                <a:spcPts val="0"/>
              </a:spcBef>
              <a:spcAft>
                <a:spcPts val="0"/>
              </a:spcAft>
              <a:buNone/>
            </a:pPr>
            <a:endParaRPr sz="1400" dirty="0"/>
          </a:p>
          <a:p>
            <a:pPr marL="0" lvl="0" indent="0" algn="l" rtl="0">
              <a:lnSpc>
                <a:spcPct val="100000"/>
              </a:lnSpc>
              <a:spcBef>
                <a:spcPts val="0"/>
              </a:spcBef>
              <a:spcAft>
                <a:spcPts val="0"/>
              </a:spcAft>
              <a:buNone/>
            </a:pPr>
            <a:r>
              <a:rPr lang="en" sz="1400" dirty="0"/>
              <a:t>Likewise, you can significantly reduce the complication of questions regarding Access to Linguistic Inclusion if you begin with the content standards in mind.</a:t>
            </a:r>
            <a:endParaRPr sz="1400" dirty="0"/>
          </a:p>
          <a:p>
            <a:pPr marL="0" lvl="0" indent="0" algn="l" rtl="0">
              <a:lnSpc>
                <a:spcPct val="100000"/>
              </a:lnSpc>
              <a:spcBef>
                <a:spcPts val="0"/>
              </a:spcBef>
              <a:spcAft>
                <a:spcPts val="0"/>
              </a:spcAft>
              <a:buNone/>
            </a:pPr>
            <a:r>
              <a:rPr lang="en" sz="1400" dirty="0"/>
              <a:t>Need to know what credit a course can award? Check the content standards against which student performance will be measured.</a:t>
            </a:r>
            <a:endParaRPr sz="1400" dirty="0"/>
          </a:p>
          <a:p>
            <a:pPr marL="0" lvl="0" indent="0" algn="l" rtl="0">
              <a:lnSpc>
                <a:spcPct val="100000"/>
              </a:lnSpc>
              <a:spcBef>
                <a:spcPts val="0"/>
              </a:spcBef>
              <a:spcAft>
                <a:spcPts val="0"/>
              </a:spcAft>
              <a:buNone/>
            </a:pPr>
            <a:r>
              <a:rPr lang="en" sz="1400" dirty="0"/>
              <a:t>Thinking about recategorizing or retitling a course? Check the content standards that will be covered in that course.</a:t>
            </a:r>
            <a:endParaRPr sz="1400" dirty="0"/>
          </a:p>
          <a:p>
            <a:pPr marL="0" lvl="0" indent="0" algn="l" rtl="0">
              <a:lnSpc>
                <a:spcPct val="100000"/>
              </a:lnSpc>
              <a:spcBef>
                <a:spcPts val="0"/>
              </a:spcBef>
              <a:spcAft>
                <a:spcPts val="0"/>
              </a:spcAft>
              <a:buNone/>
            </a:pPr>
            <a:r>
              <a:rPr lang="en" sz="1400" dirty="0"/>
              <a:t>Need to know what endorsement is required to teach a course? The Course to Endorsement Catalogue will help you draw a line from the content standards to be covered, through the description of the course in question, to endorsements authorized to teach that course.</a:t>
            </a:r>
            <a:endParaRPr sz="14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f6004cb64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f6004cb64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smtClean="0"/>
              <a:t>At </a:t>
            </a:r>
            <a:r>
              <a:rPr lang="en" sz="1400" dirty="0"/>
              <a:t>this point we want to issue the first several cautions. A famous film once mentioned that power comes with responsibility. In the case of Access to Linguistic Inclusion, we recommend checking your center early and often to guard against accidental misuse of these new flexibilities. It is important to remember that this law was designed to honor linguistic expertise and recognize demonstrations of knowledge and skill. The law was not written to correct a perceived problem with credit deficiencies or improve educational statistics for a particular student group. Therefore, when thinking through implementation, we encourage you to think about which areas of your implementation are student-centered and if there are any areas which are actually adult- or system-centered.</a:t>
            </a:r>
            <a:endParaRPr sz="14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f6004cb64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f6004cb64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smtClean="0">
                <a:solidFill>
                  <a:schemeClr val="dk1"/>
                </a:solidFill>
              </a:rPr>
              <a:t>Two </a:t>
            </a:r>
            <a:r>
              <a:rPr lang="en" sz="1400" dirty="0">
                <a:solidFill>
                  <a:schemeClr val="dk1"/>
                </a:solidFill>
              </a:rPr>
              <a:t>frequent questions that come up are how to code a particular course and what endorsement is needed to teach a particular course. In order to answer both of these questions, we can use the Course to Endorsement Catalog. In order to determine the appropriate course code, find the course description that most accurately describes the course content and the standards covered in the course. That will tell you the appropriate course code. Then, you can look across the table to find what endorsements are required to teach that course. </a:t>
            </a:r>
            <a:endParaRPr sz="1400" dirty="0">
              <a:solidFill>
                <a:schemeClr val="dk1"/>
              </a:solidFill>
            </a:endParaRPr>
          </a:p>
          <a:p>
            <a:pPr marL="0" lvl="0" indent="0" algn="l" rtl="0">
              <a:spcBef>
                <a:spcPts val="0"/>
              </a:spcBef>
              <a:spcAft>
                <a:spcPts val="0"/>
              </a:spcAft>
              <a:buClr>
                <a:schemeClr val="dk1"/>
              </a:buClr>
              <a:buSzPts val="1100"/>
              <a:buFont typeface="Arial"/>
              <a:buNone/>
            </a:pPr>
            <a:endParaRPr sz="14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10add13dd3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210add13dd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smtClean="0"/>
              <a:t>As </a:t>
            </a:r>
            <a:r>
              <a:rPr lang="en" sz="1400" dirty="0"/>
              <a:t>we’ve worked with districts on implementing this law, we’ve learned that it is important to make sure you’re asking the right questions to satisfy your end goal. The intersection between credits, instruction, standards, and educator endorsements can be confusing. However, you’ll arrive at a clear answer, if you ask the right questions. You can see here, those questions are: </a:t>
            </a:r>
            <a:endParaRPr sz="1400" dirty="0"/>
          </a:p>
          <a:p>
            <a:pPr marL="457200" lvl="0" indent="-317500" algn="l" rtl="0">
              <a:spcBef>
                <a:spcPts val="0"/>
              </a:spcBef>
              <a:spcAft>
                <a:spcPts val="0"/>
              </a:spcAft>
              <a:buSzPts val="1400"/>
              <a:buAutoNum type="arabicPeriod"/>
            </a:pPr>
            <a:r>
              <a:rPr lang="en" sz="1400" dirty="0"/>
              <a:t>What is your current practice?</a:t>
            </a:r>
            <a:endParaRPr sz="1400" dirty="0"/>
          </a:p>
          <a:p>
            <a:pPr marL="457200" lvl="0" indent="-317500" algn="l" rtl="0">
              <a:spcBef>
                <a:spcPts val="0"/>
              </a:spcBef>
              <a:spcAft>
                <a:spcPts val="0"/>
              </a:spcAft>
              <a:buSzPts val="1400"/>
              <a:buAutoNum type="arabicPeriod"/>
            </a:pPr>
            <a:r>
              <a:rPr lang="en" sz="1400" dirty="0"/>
              <a:t>What do you want to change?</a:t>
            </a:r>
            <a:endParaRPr sz="1400" dirty="0"/>
          </a:p>
          <a:p>
            <a:pPr marL="457200" lvl="0" indent="-317500" algn="l" rtl="0">
              <a:spcBef>
                <a:spcPts val="0"/>
              </a:spcBef>
              <a:spcAft>
                <a:spcPts val="0"/>
              </a:spcAft>
              <a:buSzPts val="1400"/>
              <a:buAutoNum type="arabicPeriod"/>
            </a:pPr>
            <a:r>
              <a:rPr lang="en" sz="1400" dirty="0"/>
              <a:t>What is your desired outcome?</a:t>
            </a:r>
            <a:endParaRPr sz="1400" dirty="0"/>
          </a:p>
          <a:p>
            <a:pPr marL="0" lvl="0" indent="0" algn="l" rtl="0">
              <a:spcBef>
                <a:spcPts val="0"/>
              </a:spcBef>
              <a:spcAft>
                <a:spcPts val="0"/>
              </a:spcAft>
              <a:buNone/>
            </a:pPr>
            <a:endParaRPr sz="1400" dirty="0"/>
          </a:p>
          <a:p>
            <a:pPr marL="0" lvl="0" indent="0" algn="l" rtl="0">
              <a:spcBef>
                <a:spcPts val="0"/>
              </a:spcBef>
              <a:spcAft>
                <a:spcPts val="0"/>
              </a:spcAft>
              <a:buClr>
                <a:schemeClr val="dk1"/>
              </a:buClr>
              <a:buSzPts val="1100"/>
              <a:buFont typeface="Arial"/>
              <a:buNone/>
            </a:pPr>
            <a:r>
              <a:rPr lang="en" sz="1400" dirty="0">
                <a:solidFill>
                  <a:schemeClr val="dk1"/>
                </a:solidFill>
              </a:rPr>
              <a:t>Let’s take a look at some scenarios to further illustrate this point. What we’re going to do is give you some time to review three distinct scenarios and talk through these questions to determine the implementation strategy. For each scenario, you’ll have five minutes to discuss at your tables. We recognize that this will not be enough time; however, it’ll get you started on the discussion, and then we’ll come back together, and we will share with you our ideas about how to respond to these scenarios under the flexibilities allowed in Access to Linguistic Inclusion.</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1b30b5c21b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11b30b5c21b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smtClean="0"/>
              <a:t>We’re </a:t>
            </a:r>
            <a:r>
              <a:rPr lang="en" sz="1400" dirty="0"/>
              <a:t>excited to be with you today. We will begin with </a:t>
            </a:r>
            <a:r>
              <a:rPr lang="en" sz="1400" dirty="0">
                <a:solidFill>
                  <a:schemeClr val="dk1"/>
                </a:solidFill>
              </a:rPr>
              <a:t>a version of the Statewide </a:t>
            </a:r>
            <a:r>
              <a:rPr lang="en" sz="1400" dirty="0" smtClean="0">
                <a:solidFill>
                  <a:schemeClr val="dk1"/>
                </a:solidFill>
              </a:rPr>
              <a:t>Webinar shared </a:t>
            </a:r>
            <a:r>
              <a:rPr lang="en" sz="1400" dirty="0">
                <a:solidFill>
                  <a:schemeClr val="dk1"/>
                </a:solidFill>
              </a:rPr>
              <a:t>last spring, then move on to new material. </a:t>
            </a:r>
            <a:r>
              <a:rPr lang="en" sz="1400" dirty="0"/>
              <a:t>During the course of our time together, we will review the law Access to Linguistic Inclusion, what it is and what it does, and we’ll provide updates we’ve learned about as the law has been implemented. We will review common questions around implementation, course coding, credit awarding, and teacher licensure, and we will ask you to review scenarios that will help you develop schema around how to interpret and implement the law. We will address common concerns, and we will hold time for Q&amp;A. </a:t>
            </a:r>
            <a:endParaRPr sz="14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1b30b5c21b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Google Shape;647;g11b30b5c21b_1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smtClean="0"/>
              <a:t>The</a:t>
            </a:r>
            <a:r>
              <a:rPr lang="en" sz="1400" baseline="0" dirty="0" smtClean="0"/>
              <a:t> next few slides </a:t>
            </a:r>
            <a:r>
              <a:rPr lang="en" sz="1400" dirty="0" smtClean="0"/>
              <a:t>discuss </a:t>
            </a:r>
            <a:r>
              <a:rPr lang="en" sz="1400" dirty="0"/>
              <a:t>implementation scenarios for Access to Linguistic Inclusion. The purpose of this exercise is to help build your schema around the flexibilities this law affords.</a:t>
            </a:r>
            <a:endParaRPr sz="14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1b30b5c21b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5" name="Google Shape;665;g11b30b5c21b_1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smtClean="0"/>
              <a:t>Here’s </a:t>
            </a:r>
            <a:r>
              <a:rPr lang="en" sz="1400" dirty="0"/>
              <a:t>Scenario A. It’s about an algebra 1 class that is taught in Spanish</a:t>
            </a:r>
            <a:r>
              <a:rPr lang="en" sz="1400" dirty="0" smtClean="0"/>
              <a:t>.</a:t>
            </a:r>
            <a:endParaRPr sz="14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1b30b5c21b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1" name="Google Shape;671;g11b30b5c21b_1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dirty="0" smtClean="0"/>
              <a:t>So</a:t>
            </a:r>
            <a:r>
              <a:rPr lang="en" sz="1400" dirty="0"/>
              <a:t>, we want to ask our key questions to help elicit the appropriate answers. </a:t>
            </a:r>
            <a:endParaRPr sz="1400" dirty="0"/>
          </a:p>
          <a:p>
            <a:pPr marL="457200" lvl="0" indent="-317500" algn="l" rtl="0">
              <a:lnSpc>
                <a:spcPct val="100000"/>
              </a:lnSpc>
              <a:spcBef>
                <a:spcPts val="0"/>
              </a:spcBef>
              <a:spcAft>
                <a:spcPts val="0"/>
              </a:spcAft>
              <a:buSzPts val="1400"/>
              <a:buAutoNum type="arabicPeriod"/>
            </a:pPr>
            <a:r>
              <a:rPr lang="en" sz="1400" dirty="0"/>
              <a:t>What is current practice?</a:t>
            </a:r>
            <a:endParaRPr sz="1400" dirty="0"/>
          </a:p>
          <a:p>
            <a:pPr marL="914400" lvl="1" indent="-317500" algn="l" rtl="0">
              <a:lnSpc>
                <a:spcPct val="100000"/>
              </a:lnSpc>
              <a:spcBef>
                <a:spcPts val="0"/>
              </a:spcBef>
              <a:spcAft>
                <a:spcPts val="0"/>
              </a:spcAft>
              <a:buSzPts val="1400"/>
              <a:buAutoNum type="alphaLcPeriod"/>
            </a:pPr>
            <a:r>
              <a:rPr lang="en" sz="1400" dirty="0"/>
              <a:t>The district offers an Algebra 1 course, which happens to be taught in Spanish.</a:t>
            </a:r>
            <a:endParaRPr sz="1400" dirty="0"/>
          </a:p>
          <a:p>
            <a:pPr marL="914400" lvl="1" indent="-317500" algn="l" rtl="0">
              <a:lnSpc>
                <a:spcPct val="100000"/>
              </a:lnSpc>
              <a:spcBef>
                <a:spcPts val="0"/>
              </a:spcBef>
              <a:spcAft>
                <a:spcPts val="0"/>
              </a:spcAft>
              <a:buSzPts val="1400"/>
              <a:buAutoNum type="alphaLcPeriod"/>
            </a:pPr>
            <a:r>
              <a:rPr lang="en" sz="1400" dirty="0"/>
              <a:t>The course covers math academic content standards.</a:t>
            </a:r>
            <a:endParaRPr sz="1400" dirty="0"/>
          </a:p>
          <a:p>
            <a:pPr marL="914400" lvl="1" indent="-317500" algn="l" rtl="0">
              <a:lnSpc>
                <a:spcPct val="100000"/>
              </a:lnSpc>
              <a:spcBef>
                <a:spcPts val="0"/>
              </a:spcBef>
              <a:spcAft>
                <a:spcPts val="0"/>
              </a:spcAft>
              <a:buSzPts val="1400"/>
              <a:buAutoNum type="alphaLcPeriod"/>
            </a:pPr>
            <a:r>
              <a:rPr lang="en" sz="1400" dirty="0"/>
              <a:t>The endorsements required: math with a Spanish bilingual specialization</a:t>
            </a:r>
            <a:endParaRPr sz="1400" dirty="0"/>
          </a:p>
          <a:p>
            <a:pPr marL="0" lvl="0" indent="0" algn="l" rtl="0">
              <a:lnSpc>
                <a:spcPct val="100000"/>
              </a:lnSpc>
              <a:spcBef>
                <a:spcPts val="0"/>
              </a:spcBef>
              <a:spcAft>
                <a:spcPts val="0"/>
              </a:spcAft>
              <a:buNone/>
            </a:pPr>
            <a:r>
              <a:rPr lang="en" sz="1400" dirty="0"/>
              <a:t>So, the questions about world languages and additional credits stem from a mistaken focus on a non-essential component of the course (the fact that material is delivered in Spanish). What we know is that math standards are covered and math credit is awarded and that is the key information we need to take into the next set of questions.</a:t>
            </a:r>
            <a:endParaRPr sz="14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1f6004cb6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7" name="Google Shape;677;g1f6004cb64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AutoNum type="arabicPeriod"/>
            </a:pPr>
            <a:r>
              <a:rPr lang="en" sz="1400" dirty="0" smtClean="0"/>
              <a:t>What </a:t>
            </a:r>
            <a:r>
              <a:rPr lang="en" sz="1400" dirty="0"/>
              <a:t>do you want to change?</a:t>
            </a:r>
            <a:endParaRPr sz="1400" dirty="0"/>
          </a:p>
          <a:p>
            <a:pPr marL="914400" lvl="1" indent="-317500" algn="l" rtl="0">
              <a:lnSpc>
                <a:spcPct val="100000"/>
              </a:lnSpc>
              <a:spcBef>
                <a:spcPts val="0"/>
              </a:spcBef>
              <a:spcAft>
                <a:spcPts val="0"/>
              </a:spcAft>
              <a:buSzPts val="1400"/>
              <a:buAutoNum type="alphaLcPeriod"/>
            </a:pPr>
            <a:r>
              <a:rPr lang="en" sz="1400" dirty="0"/>
              <a:t>There are several possible answers to this question. Maybe the district wants to change very little–keep the math course the same, just make sure that they have the right teacher in place. Or maybe the district wants to transform the math course into a different course–like a science or economics course. Or maybe they want to do something </a:t>
            </a:r>
            <a:r>
              <a:rPr lang="en" sz="1400" i="1" dirty="0"/>
              <a:t>extra</a:t>
            </a:r>
            <a:r>
              <a:rPr lang="en" sz="1400" dirty="0"/>
              <a:t>, that is not only Math but also a math course combined with another content area like science or economics.</a:t>
            </a:r>
            <a:endParaRPr sz="1400" dirty="0"/>
          </a:p>
          <a:p>
            <a:pPr marL="457200" lvl="0" indent="-317500" algn="l" rtl="0">
              <a:lnSpc>
                <a:spcPct val="100000"/>
              </a:lnSpc>
              <a:spcBef>
                <a:spcPts val="0"/>
              </a:spcBef>
              <a:spcAft>
                <a:spcPts val="0"/>
              </a:spcAft>
              <a:buSzPts val="1400"/>
              <a:buAutoNum type="arabicPeriod"/>
            </a:pPr>
            <a:r>
              <a:rPr lang="en" sz="1400" dirty="0"/>
              <a:t>What is your desired outcome?</a:t>
            </a:r>
            <a:endParaRPr sz="1400" dirty="0"/>
          </a:p>
          <a:p>
            <a:pPr marL="914400" lvl="1" indent="-317500" algn="l" rtl="0">
              <a:lnSpc>
                <a:spcPct val="100000"/>
              </a:lnSpc>
              <a:spcBef>
                <a:spcPts val="0"/>
              </a:spcBef>
              <a:spcAft>
                <a:spcPts val="0"/>
              </a:spcAft>
              <a:buSzPts val="1400"/>
              <a:buAutoNum type="alphaLcPeriod"/>
            </a:pPr>
            <a:r>
              <a:rPr lang="en" sz="1400" dirty="0"/>
              <a:t>Once the district knows what they want to change, the outcome and necessary action steps should become clear. If the goal is to stick with Math, which is taught in Spanish, then no World Language endorsement is required–just Math and a bilingual specialization, exactly as before. If the course is going to cover new or different material, and/or offer new or different credits, then a teacher with a new or different endorsement may be required, depending on the planned coverage.</a:t>
            </a:r>
            <a:endParaRPr sz="1400" i="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10add13d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g210add13d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400" dirty="0" smtClean="0"/>
              <a:t>This </a:t>
            </a:r>
            <a:r>
              <a:rPr lang="en" sz="1400" dirty="0"/>
              <a:t>second scenario concerns a class where students read novels in Spanish</a:t>
            </a:r>
            <a:r>
              <a:rPr lang="en" sz="1400" dirty="0" smtClean="0"/>
              <a:t>.</a:t>
            </a:r>
            <a:endParaRPr sz="14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10add13dd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9" name="Google Shape;689;g210add13dd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dirty="0" smtClean="0">
                <a:solidFill>
                  <a:schemeClr val="dk1"/>
                </a:solidFill>
              </a:rPr>
              <a:t>So</a:t>
            </a:r>
            <a:r>
              <a:rPr lang="en" sz="1400" dirty="0">
                <a:solidFill>
                  <a:schemeClr val="dk1"/>
                </a:solidFill>
              </a:rPr>
              <a:t>, we want to ask our key questions to help elicit the appropriate answers. </a:t>
            </a:r>
            <a:endParaRPr sz="1400" dirty="0">
              <a:solidFill>
                <a:schemeClr val="dk1"/>
              </a:solidFill>
            </a:endParaRPr>
          </a:p>
          <a:p>
            <a:pPr marL="457200" lvl="0" indent="-317500" algn="l" rtl="0">
              <a:spcBef>
                <a:spcPts val="0"/>
              </a:spcBef>
              <a:spcAft>
                <a:spcPts val="0"/>
              </a:spcAft>
              <a:buClr>
                <a:schemeClr val="dk1"/>
              </a:buClr>
              <a:buSzPts val="1400"/>
              <a:buAutoNum type="arabicPeriod"/>
            </a:pPr>
            <a:r>
              <a:rPr lang="en" sz="1400" dirty="0">
                <a:solidFill>
                  <a:schemeClr val="dk1"/>
                </a:solidFill>
              </a:rPr>
              <a:t>What is current practice?</a:t>
            </a:r>
            <a:endParaRPr sz="1400" dirty="0">
              <a:solidFill>
                <a:schemeClr val="dk1"/>
              </a:solidFill>
            </a:endParaRPr>
          </a:p>
          <a:p>
            <a:pPr marL="914400" lvl="1" indent="-317500" algn="l" rtl="0">
              <a:spcBef>
                <a:spcPts val="0"/>
              </a:spcBef>
              <a:spcAft>
                <a:spcPts val="0"/>
              </a:spcAft>
              <a:buClr>
                <a:schemeClr val="dk1"/>
              </a:buClr>
              <a:buSzPts val="1400"/>
              <a:buAutoNum type="alphaLcPeriod"/>
            </a:pPr>
            <a:r>
              <a:rPr lang="en" sz="1400" dirty="0">
                <a:solidFill>
                  <a:schemeClr val="dk1"/>
                </a:solidFill>
              </a:rPr>
              <a:t>The district offers a novel-based course, which happens to be taught in Spanish.</a:t>
            </a:r>
            <a:endParaRPr sz="1400" dirty="0">
              <a:solidFill>
                <a:schemeClr val="dk1"/>
              </a:solidFill>
            </a:endParaRPr>
          </a:p>
          <a:p>
            <a:pPr marL="914400" lvl="1" indent="-317500" algn="l" rtl="0">
              <a:spcBef>
                <a:spcPts val="0"/>
              </a:spcBef>
              <a:spcAft>
                <a:spcPts val="0"/>
              </a:spcAft>
              <a:buClr>
                <a:schemeClr val="dk1"/>
              </a:buClr>
              <a:buSzPts val="1400"/>
              <a:buAutoNum type="alphaLcPeriod"/>
            </a:pPr>
            <a:r>
              <a:rPr lang="en" sz="1400" dirty="0">
                <a:solidFill>
                  <a:schemeClr val="dk1"/>
                </a:solidFill>
              </a:rPr>
              <a:t>It is unclear from the description what content standards are covered in the course. </a:t>
            </a:r>
            <a:endParaRPr sz="1400" dirty="0">
              <a:solidFill>
                <a:schemeClr val="dk1"/>
              </a:solidFill>
            </a:endParaRPr>
          </a:p>
          <a:p>
            <a:pPr marL="914400" lvl="1" indent="-317500" algn="l" rtl="0">
              <a:spcBef>
                <a:spcPts val="0"/>
              </a:spcBef>
              <a:spcAft>
                <a:spcPts val="0"/>
              </a:spcAft>
              <a:buClr>
                <a:schemeClr val="dk1"/>
              </a:buClr>
              <a:buSzPts val="1400"/>
              <a:buAutoNum type="alphaLcPeriod"/>
            </a:pPr>
            <a:r>
              <a:rPr lang="en" sz="1400" dirty="0">
                <a:solidFill>
                  <a:schemeClr val="dk1"/>
                </a:solidFill>
              </a:rPr>
              <a:t>The credit awarded for this course is elective credit.</a:t>
            </a:r>
            <a:endParaRPr sz="1400" dirty="0">
              <a:solidFill>
                <a:schemeClr val="dk1"/>
              </a:solidFill>
            </a:endParaRPr>
          </a:p>
          <a:p>
            <a:pPr marL="914400" lvl="1" indent="-317500" algn="l" rtl="0">
              <a:spcBef>
                <a:spcPts val="0"/>
              </a:spcBef>
              <a:spcAft>
                <a:spcPts val="0"/>
              </a:spcAft>
              <a:buClr>
                <a:schemeClr val="dk1"/>
              </a:buClr>
              <a:buSzPts val="1400"/>
              <a:buAutoNum type="alphaLcPeriod"/>
            </a:pPr>
            <a:r>
              <a:rPr lang="en" sz="1400" dirty="0">
                <a:solidFill>
                  <a:schemeClr val="dk1"/>
                </a:solidFill>
              </a:rPr>
              <a:t>It is also unclear from the description what teaching endorsement is required for this course.</a:t>
            </a:r>
            <a:endParaRPr sz="1400" dirty="0">
              <a:solidFill>
                <a:schemeClr val="dk1"/>
              </a:solidFill>
            </a:endParaRPr>
          </a:p>
          <a:p>
            <a:pPr marL="0" lvl="0" indent="0" algn="l" rtl="0">
              <a:spcBef>
                <a:spcPts val="0"/>
              </a:spcBef>
              <a:spcAft>
                <a:spcPts val="0"/>
              </a:spcAft>
              <a:buNone/>
            </a:pPr>
            <a:r>
              <a:rPr lang="en" sz="1400" dirty="0">
                <a:solidFill>
                  <a:schemeClr val="dk1"/>
                </a:solidFill>
              </a:rPr>
              <a:t>The first step is needing to clearly define why this is the current practice. What is the purpose of this course? This must be answered before being able to move on to the next set of questions, in order to get a clear answer.</a:t>
            </a:r>
            <a:endParaRPr sz="1400" dirty="0">
              <a:solidFill>
                <a:schemeClr val="dk1"/>
              </a:solidFill>
            </a:endParaRPr>
          </a:p>
          <a:p>
            <a:pPr marL="457200" lvl="0" indent="0" algn="l" rtl="0">
              <a:lnSpc>
                <a:spcPct val="100000"/>
              </a:lnSpc>
              <a:spcBef>
                <a:spcPts val="0"/>
              </a:spcBef>
              <a:spcAft>
                <a:spcPts val="0"/>
              </a:spcAft>
              <a:buNone/>
            </a:pPr>
            <a:endParaRPr sz="14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1f6004cb6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5" name="Google Shape;695;g1f6004cb640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AutoNum type="arabicPeriod"/>
            </a:pPr>
            <a:r>
              <a:rPr lang="en" sz="1400" dirty="0" smtClean="0">
                <a:solidFill>
                  <a:schemeClr val="dk1"/>
                </a:solidFill>
              </a:rPr>
              <a:t>What </a:t>
            </a:r>
            <a:r>
              <a:rPr lang="en" sz="1400" dirty="0">
                <a:solidFill>
                  <a:schemeClr val="dk1"/>
                </a:solidFill>
              </a:rPr>
              <a:t>do you want to change?</a:t>
            </a:r>
            <a:endParaRPr sz="1400" dirty="0">
              <a:solidFill>
                <a:schemeClr val="dk1"/>
              </a:solidFill>
            </a:endParaRPr>
          </a:p>
          <a:p>
            <a:pPr marL="914400" lvl="1" indent="-317500" algn="l" rtl="0">
              <a:spcBef>
                <a:spcPts val="0"/>
              </a:spcBef>
              <a:spcAft>
                <a:spcPts val="0"/>
              </a:spcAft>
              <a:buClr>
                <a:schemeClr val="dk1"/>
              </a:buClr>
              <a:buSzPts val="1400"/>
              <a:buAutoNum type="alphaLcPeriod"/>
            </a:pPr>
            <a:r>
              <a:rPr lang="en" sz="1400" dirty="0">
                <a:solidFill>
                  <a:schemeClr val="dk1"/>
                </a:solidFill>
              </a:rPr>
              <a:t>Again, there are several possible answers to this question. Maybe the district wants to change very little–keep the course as an elective, just make sure that they have the right teacher in place. Or maybe the district wants to transform the elective course into a different course–like a language arts course or a world language course. Or maybe they want to do something </a:t>
            </a:r>
            <a:r>
              <a:rPr lang="en" sz="1400" i="1" dirty="0">
                <a:solidFill>
                  <a:schemeClr val="dk1"/>
                </a:solidFill>
              </a:rPr>
              <a:t>extra</a:t>
            </a:r>
            <a:r>
              <a:rPr lang="en" sz="1400" dirty="0">
                <a:solidFill>
                  <a:schemeClr val="dk1"/>
                </a:solidFill>
              </a:rPr>
              <a:t>, that is not only an elective course but also an elective course combined with another content area like World Language: Spanish or Spanish Language Arts.</a:t>
            </a:r>
            <a:endParaRPr sz="1400" dirty="0">
              <a:solidFill>
                <a:schemeClr val="dk1"/>
              </a:solidFill>
            </a:endParaRPr>
          </a:p>
          <a:p>
            <a:pPr marL="457200" lvl="0" indent="-317500" algn="l" rtl="0">
              <a:spcBef>
                <a:spcPts val="0"/>
              </a:spcBef>
              <a:spcAft>
                <a:spcPts val="0"/>
              </a:spcAft>
              <a:buClr>
                <a:schemeClr val="dk1"/>
              </a:buClr>
              <a:buSzPts val="1400"/>
              <a:buAutoNum type="arabicPeriod"/>
            </a:pPr>
            <a:r>
              <a:rPr lang="en" sz="1400" dirty="0">
                <a:solidFill>
                  <a:schemeClr val="dk1"/>
                </a:solidFill>
              </a:rPr>
              <a:t>What is your desired outcome?</a:t>
            </a:r>
            <a:endParaRPr sz="1400" dirty="0">
              <a:solidFill>
                <a:schemeClr val="dk1"/>
              </a:solidFill>
            </a:endParaRPr>
          </a:p>
          <a:p>
            <a:pPr marL="914400" lvl="1" indent="-317500" algn="l" rtl="0">
              <a:spcBef>
                <a:spcPts val="0"/>
              </a:spcBef>
              <a:spcAft>
                <a:spcPts val="0"/>
              </a:spcAft>
              <a:buClr>
                <a:schemeClr val="dk1"/>
              </a:buClr>
              <a:buSzPts val="1400"/>
              <a:buAutoNum type="alphaLcPeriod"/>
            </a:pPr>
            <a:r>
              <a:rPr lang="en" sz="1400" dirty="0">
                <a:solidFill>
                  <a:schemeClr val="dk1"/>
                </a:solidFill>
              </a:rPr>
              <a:t>If the desired outcome is to be able to offer language arts credit for this course, the district must confirm that current instruction covers applicable grade-level language arts and literacy standards and make any necessary changes to instruction if it does not currently meet those standards. If the current teacher is not endorsed in language arts, then the current teacher must involve a language arts teacher in the creation and planning of the course.</a:t>
            </a:r>
            <a:endParaRPr sz="1400" dirty="0">
              <a:solidFill>
                <a:schemeClr val="dk1"/>
              </a:solidFill>
            </a:endParaRPr>
          </a:p>
          <a:p>
            <a:pPr marL="914400" lvl="1" indent="-317500" algn="l" rtl="0">
              <a:spcBef>
                <a:spcPts val="0"/>
              </a:spcBef>
              <a:spcAft>
                <a:spcPts val="0"/>
              </a:spcAft>
              <a:buClr>
                <a:schemeClr val="dk1"/>
              </a:buClr>
              <a:buSzPts val="1400"/>
              <a:buAutoNum type="alphaLcPeriod"/>
            </a:pPr>
            <a:r>
              <a:rPr lang="en" sz="1400" dirty="0">
                <a:solidFill>
                  <a:schemeClr val="dk1"/>
                </a:solidFill>
              </a:rPr>
              <a:t>Similarly, if the desired outcome is to be able to offer World Language credit for this course, the district must confirm that current instruction covers applicable grade-level world language standards or adapt instruction to meet those standards. And again, if the current teacher is not endorsed in World Language: Spanish, then the current teacher must involve a World Language: Spanish teacher in the creation and planning of the course.</a:t>
            </a:r>
            <a:endParaRPr sz="1400" dirty="0">
              <a:solidFill>
                <a:schemeClr val="dk1"/>
              </a:solidFill>
            </a:endParaRPr>
          </a:p>
          <a:p>
            <a:pPr marL="457200" lvl="0" indent="0" algn="l" rtl="0">
              <a:lnSpc>
                <a:spcPct val="100000"/>
              </a:lnSpc>
              <a:spcBef>
                <a:spcPts val="0"/>
              </a:spcBef>
              <a:spcAft>
                <a:spcPts val="0"/>
              </a:spcAft>
              <a:buNone/>
            </a:pPr>
            <a:endParaRPr sz="14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f6004cb64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1" name="Google Shape;701;g1f6004cb640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smtClean="0"/>
              <a:t>And </a:t>
            </a:r>
            <a:r>
              <a:rPr lang="en" sz="1400" dirty="0"/>
              <a:t>finally, here’s Scenario C. Take a look at the scenario and the questions</a:t>
            </a:r>
            <a:r>
              <a:rPr lang="en" sz="1400" dirty="0" smtClean="0"/>
              <a:t>.</a:t>
            </a:r>
            <a:endParaRPr sz="15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1f6004cb64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7" name="Google Shape;707;g1f6004cb640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dirty="0" smtClean="0">
                <a:solidFill>
                  <a:schemeClr val="dk1"/>
                </a:solidFill>
              </a:rPr>
              <a:t>So</a:t>
            </a:r>
            <a:r>
              <a:rPr lang="en" sz="1400" dirty="0">
                <a:solidFill>
                  <a:schemeClr val="dk1"/>
                </a:solidFill>
              </a:rPr>
              <a:t>, we want to ask our key questions to help elicit the appropriate answers. </a:t>
            </a:r>
            <a:endParaRPr sz="1400" dirty="0">
              <a:solidFill>
                <a:schemeClr val="dk1"/>
              </a:solidFill>
            </a:endParaRPr>
          </a:p>
          <a:p>
            <a:pPr marL="457200" lvl="0" indent="-317500" algn="l" rtl="0">
              <a:spcBef>
                <a:spcPts val="0"/>
              </a:spcBef>
              <a:spcAft>
                <a:spcPts val="0"/>
              </a:spcAft>
              <a:buClr>
                <a:schemeClr val="dk1"/>
              </a:buClr>
              <a:buSzPts val="1400"/>
              <a:buAutoNum type="arabicPeriod"/>
            </a:pPr>
            <a:r>
              <a:rPr lang="en" sz="1400" dirty="0">
                <a:solidFill>
                  <a:schemeClr val="dk1"/>
                </a:solidFill>
              </a:rPr>
              <a:t>What is current practice?</a:t>
            </a:r>
            <a:endParaRPr sz="1400" dirty="0">
              <a:solidFill>
                <a:schemeClr val="dk1"/>
              </a:solidFill>
            </a:endParaRPr>
          </a:p>
          <a:p>
            <a:pPr marL="914400" lvl="1" indent="-317500" algn="l" rtl="0">
              <a:spcBef>
                <a:spcPts val="0"/>
              </a:spcBef>
              <a:spcAft>
                <a:spcPts val="0"/>
              </a:spcAft>
              <a:buClr>
                <a:schemeClr val="dk1"/>
              </a:buClr>
              <a:buSzPts val="1400"/>
              <a:buAutoNum type="alphaLcPeriod"/>
            </a:pPr>
            <a:r>
              <a:rPr lang="en" sz="1400" dirty="0">
                <a:solidFill>
                  <a:schemeClr val="dk1"/>
                </a:solidFill>
              </a:rPr>
              <a:t>In order to arrive at a clear answer, it’s important to start with a clear-eyed view of what current practice is, and in this scenario, current practice is unclear. Maybe the district requires students in this situation to attend an additional year of high school. Or, maybe they require students to “double enroll” in language arts courses. Or, maybe they evaluate the students’ international transcripts and transfer language arts credit from their previous educational experiences. </a:t>
            </a:r>
            <a:endParaRPr sz="1400" dirty="0">
              <a:solidFill>
                <a:schemeClr val="dk1"/>
              </a:solidFill>
            </a:endParaRPr>
          </a:p>
          <a:p>
            <a:pPr marL="914400" lvl="1" indent="-317500" algn="l" rtl="0">
              <a:spcBef>
                <a:spcPts val="0"/>
              </a:spcBef>
              <a:spcAft>
                <a:spcPts val="0"/>
              </a:spcAft>
              <a:buClr>
                <a:schemeClr val="dk1"/>
              </a:buClr>
              <a:buSzPts val="1400"/>
              <a:buAutoNum type="alphaLcPeriod"/>
            </a:pPr>
            <a:r>
              <a:rPr lang="en" sz="1400" dirty="0">
                <a:solidFill>
                  <a:schemeClr val="dk1"/>
                </a:solidFill>
              </a:rPr>
              <a:t>As we’ll ask again on the next slide, have students learned the content but the system doesn’t know how to recognize it? That’s one thing. Or, are students graduating from high school without the skills needed to earn an Oregon diploma? </a:t>
            </a:r>
            <a:endParaRPr sz="1400" dirty="0">
              <a:solidFill>
                <a:schemeClr val="dk1"/>
              </a:solidFill>
            </a:endParaRPr>
          </a:p>
          <a:p>
            <a:pPr marL="914400" lvl="1" indent="-317500" algn="l" rtl="0">
              <a:spcBef>
                <a:spcPts val="0"/>
              </a:spcBef>
              <a:spcAft>
                <a:spcPts val="0"/>
              </a:spcAft>
              <a:buClr>
                <a:schemeClr val="dk1"/>
              </a:buClr>
              <a:buSzPts val="1400"/>
              <a:buAutoNum type="alphaLcPeriod"/>
            </a:pPr>
            <a:r>
              <a:rPr lang="en" sz="1400" dirty="0">
                <a:solidFill>
                  <a:schemeClr val="dk1"/>
                </a:solidFill>
              </a:rPr>
              <a:t>According to the description in this scenario, language arts standards are (or should be) covered. </a:t>
            </a:r>
            <a:endParaRPr sz="1400" dirty="0">
              <a:solidFill>
                <a:schemeClr val="dk1"/>
              </a:solidFill>
            </a:endParaRPr>
          </a:p>
          <a:p>
            <a:pPr marL="914400" lvl="1" indent="-317500" algn="l" rtl="0">
              <a:spcBef>
                <a:spcPts val="0"/>
              </a:spcBef>
              <a:spcAft>
                <a:spcPts val="0"/>
              </a:spcAft>
              <a:buClr>
                <a:schemeClr val="dk1"/>
              </a:buClr>
              <a:buSzPts val="1400"/>
              <a:buAutoNum type="alphaLcPeriod"/>
            </a:pPr>
            <a:r>
              <a:rPr lang="en" sz="1400" dirty="0">
                <a:solidFill>
                  <a:schemeClr val="dk1"/>
                </a:solidFill>
              </a:rPr>
              <a:t>The desired credit to be awarded is language arts credit.</a:t>
            </a:r>
            <a:endParaRPr sz="1400" dirty="0">
              <a:solidFill>
                <a:schemeClr val="dk1"/>
              </a:solidFill>
            </a:endParaRPr>
          </a:p>
          <a:p>
            <a:pPr marL="914400" lvl="1" indent="-317500" algn="l" rtl="0">
              <a:spcBef>
                <a:spcPts val="0"/>
              </a:spcBef>
              <a:spcAft>
                <a:spcPts val="0"/>
              </a:spcAft>
              <a:buClr>
                <a:schemeClr val="dk1"/>
              </a:buClr>
              <a:buSzPts val="1400"/>
              <a:buAutoNum type="alphaLcPeriod"/>
            </a:pPr>
            <a:r>
              <a:rPr lang="en" sz="1400" dirty="0">
                <a:solidFill>
                  <a:schemeClr val="dk1"/>
                </a:solidFill>
              </a:rPr>
              <a:t>Based on that information, it is clear if any endorsement is needed, it would be a language arts endorsement.</a:t>
            </a:r>
            <a:endParaRPr sz="1400" dirty="0">
              <a:solidFill>
                <a:schemeClr val="dk1"/>
              </a:solidFill>
            </a:endParaRPr>
          </a:p>
          <a:p>
            <a:pPr marL="457200" lvl="0" indent="0" algn="l" rtl="0">
              <a:lnSpc>
                <a:spcPct val="100000"/>
              </a:lnSpc>
              <a:spcBef>
                <a:spcPts val="0"/>
              </a:spcBef>
              <a:spcAft>
                <a:spcPts val="0"/>
              </a:spcAft>
              <a:buNone/>
            </a:pPr>
            <a:endParaRPr sz="15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1f6004cb64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3" name="Google Shape;713;g1f6004cb640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AutoNum type="arabicPeriod"/>
            </a:pPr>
            <a:r>
              <a:rPr lang="en" sz="1400" dirty="0" smtClean="0">
                <a:solidFill>
                  <a:schemeClr val="dk1"/>
                </a:solidFill>
              </a:rPr>
              <a:t>What </a:t>
            </a:r>
            <a:r>
              <a:rPr lang="en" sz="1400" dirty="0">
                <a:solidFill>
                  <a:schemeClr val="dk1"/>
                </a:solidFill>
              </a:rPr>
              <a:t>do you want to change and what is your desired outcome? Are the students already demonstrating knowledge and skills that the system doesn’t currently recognize? Or do the students need supplemental instruction to be ready for their next steps in education and in life?</a:t>
            </a:r>
            <a:endParaRPr sz="1400" dirty="0">
              <a:solidFill>
                <a:schemeClr val="dk1"/>
              </a:solidFill>
            </a:endParaRPr>
          </a:p>
          <a:p>
            <a:pPr marL="914400" lvl="1" indent="-317500" algn="l" rtl="0">
              <a:spcBef>
                <a:spcPts val="0"/>
              </a:spcBef>
              <a:spcAft>
                <a:spcPts val="0"/>
              </a:spcAft>
              <a:buClr>
                <a:schemeClr val="dk1"/>
              </a:buClr>
              <a:buSzPts val="1400"/>
              <a:buAutoNum type="alphaLcPeriod"/>
            </a:pPr>
            <a:r>
              <a:rPr lang="en" sz="1400" dirty="0">
                <a:solidFill>
                  <a:schemeClr val="dk1"/>
                </a:solidFill>
              </a:rPr>
              <a:t>If you want to be able to transfer credits from an international transcript, the district would need to establish an evaluation committee per the recommendations in the Access to Linguistic Inclusion Guidance. </a:t>
            </a:r>
            <a:endParaRPr sz="1400" dirty="0">
              <a:solidFill>
                <a:schemeClr val="dk1"/>
              </a:solidFill>
            </a:endParaRPr>
          </a:p>
          <a:p>
            <a:pPr marL="914400" lvl="1" indent="-317500" algn="l" rtl="0">
              <a:spcBef>
                <a:spcPts val="0"/>
              </a:spcBef>
              <a:spcAft>
                <a:spcPts val="0"/>
              </a:spcAft>
              <a:buClr>
                <a:schemeClr val="dk1"/>
              </a:buClr>
              <a:buSzPts val="1400"/>
              <a:buAutoNum type="alphaLcPeriod"/>
            </a:pPr>
            <a:r>
              <a:rPr lang="en" sz="1400" dirty="0">
                <a:solidFill>
                  <a:schemeClr val="dk1"/>
                </a:solidFill>
              </a:rPr>
              <a:t>If the desired outcome is to create new courses that offer language arts credit, then the district would need to design a course that meets the language arts and literacy standards, regardless of the language of course delivery. One important note on the language arts standards: There are very few references to the English language in the standards. Most of the standards are language agnostic. If you’re thinking of developing a language arts course in a language other than English, you’d simply replace any reference to the English language in the standards with the language of instruction. And, if this were your desired outcome, you’d need to involve a teacher endorsed in language arts in the development and planning of the course.</a:t>
            </a:r>
            <a:endParaRPr sz="1400" dirty="0">
              <a:solidFill>
                <a:schemeClr val="dk1"/>
              </a:solidFill>
            </a:endParaRPr>
          </a:p>
          <a:p>
            <a:pPr marL="914400" lvl="1" indent="-317500" algn="l" rtl="0">
              <a:spcBef>
                <a:spcPts val="0"/>
              </a:spcBef>
              <a:spcAft>
                <a:spcPts val="0"/>
              </a:spcAft>
              <a:buClr>
                <a:schemeClr val="dk1"/>
              </a:buClr>
              <a:buSzPts val="1400"/>
              <a:buAutoNum type="alphaLcPeriod"/>
            </a:pPr>
            <a:r>
              <a:rPr lang="en" sz="1400" dirty="0">
                <a:solidFill>
                  <a:schemeClr val="dk1"/>
                </a:solidFill>
              </a:rPr>
              <a:t>If the desired outcome is to award additional language arts credit for existing course, you’d need to confirm that the current instruction covers applicable grade-level language arts and literacy standards and modify instruction accordingly if it does not, and again, involve a teacher who is endorsed in language arts.</a:t>
            </a:r>
            <a:endParaRPr sz="1400" dirty="0">
              <a:solidFill>
                <a:schemeClr val="dk1"/>
              </a:solidFill>
            </a:endParaRPr>
          </a:p>
          <a:p>
            <a:pPr marL="914400" lvl="0" indent="0" algn="l" rtl="0">
              <a:spcBef>
                <a:spcPts val="0"/>
              </a:spcBef>
              <a:spcAft>
                <a:spcPts val="0"/>
              </a:spcAft>
              <a:buNone/>
            </a:pPr>
            <a:endParaRPr sz="1500" dirty="0">
              <a:solidFill>
                <a:schemeClr val="dk1"/>
              </a:solidFill>
            </a:endParaRPr>
          </a:p>
          <a:p>
            <a:pPr marL="0" lvl="0" indent="0" algn="l" rtl="0">
              <a:spcBef>
                <a:spcPts val="0"/>
              </a:spcBef>
              <a:spcAft>
                <a:spcPts val="0"/>
              </a:spcAft>
              <a:buNone/>
            </a:pPr>
            <a:endParaRPr sz="1500"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1b30b5c21b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g11b30b5c21b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smtClean="0"/>
              <a:t>To </a:t>
            </a:r>
            <a:r>
              <a:rPr lang="en" sz="1400" dirty="0"/>
              <a:t>start things off, we’ll give a brief review of the new law, what it is, and what it does.</a:t>
            </a:r>
            <a:endParaRPr sz="14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1256c308f0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1256c308f0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f5becd7a8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f5becd7a8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smtClean="0"/>
              <a:t>Now </a:t>
            </a:r>
            <a:r>
              <a:rPr lang="en" sz="1400" dirty="0"/>
              <a:t>that we’ve worked through some concrete examples, we will make one more recommendation to check your center. In our work as implementation managers, the most problematic questions we’ve received from districts have been phrased as “finding” or “getting” credits for students. At first blush, this sounds student centered–after all, students are the ones getting the credits, right? However, there is a risk that these extra credits will give students false information about their readiness for next steps in education and life. For example, Language Arts is more than just two thirds of the old song, “reading, writing, and arithmetic”. It is an assurance that the student has developed the skills they need to assemble a cogent and convincing argument, organize and explain evidence, understand and create complex texts, and much more. Awarding a Language Arts credit is a signal that the student has demonstrated mastery of these skills, whether in English or in another language. If we are going to say this, let’s be sure we mean it.</a:t>
            </a:r>
            <a:endParaRPr sz="14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1b30b5c21b_1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6" name="Google Shape;736;g11b30b5c21b_1_3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smtClean="0"/>
              <a:t>Here </a:t>
            </a:r>
            <a:r>
              <a:rPr lang="en" sz="1400" dirty="0"/>
              <a:t>are several resources available to help explain Access to Linguistic Inclusion. </a:t>
            </a:r>
            <a:r>
              <a:rPr lang="en" sz="1400" dirty="0" smtClean="0"/>
              <a:t>Consult </a:t>
            </a:r>
            <a:r>
              <a:rPr lang="en" sz="1400" dirty="0"/>
              <a:t>the links on this slide to learn more!</a:t>
            </a:r>
            <a:endParaRPr sz="14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1b30b5c21b_1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5" name="Google Shape;745;g11b30b5c21b_1_3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smtClean="0"/>
              <a:t>Thank </a:t>
            </a:r>
            <a:r>
              <a:rPr lang="en" sz="1400" dirty="0"/>
              <a:t>you for your attention. We hope these slides have helped increase your understanding of Access to Linguistic Inclusion. Please contact Tina Roberts and Ben Wolcott at ODE to continue the conversation.</a:t>
            </a:r>
            <a:endParaRPr sz="14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1b30b5c21b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2" name="Google Shape;542;g11b30b5c21b_1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smtClean="0"/>
              <a:t>Access </a:t>
            </a:r>
            <a:r>
              <a:rPr lang="en" sz="1400" dirty="0"/>
              <a:t>to Linguistic Inclusion was one of a number of equity-focused bills passed in the 2021 legislative session. The bill was introduced as HB 2056 and took effect on January 1, 2022. While the bill was sponsored by the Oregon Department of Education, communities of multilingual learners and advocates like you provided input and public testimony. We heard the need and worked with partners to help shape the bill. </a:t>
            </a:r>
            <a:endParaRPr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1b30b5c21b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1" name="Google Shape;551;g11b30b5c21b_1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smtClean="0"/>
              <a:t>Access </a:t>
            </a:r>
            <a:r>
              <a:rPr lang="en" sz="1400" dirty="0"/>
              <a:t>to Linguistic Inclusion changed a number of Oregon Revised Statutes. These changes fall in three main categories:</a:t>
            </a:r>
            <a:endParaRPr sz="1400" dirty="0"/>
          </a:p>
          <a:p>
            <a:pPr marL="228600" lvl="0" indent="-247650" algn="l" rtl="0">
              <a:lnSpc>
                <a:spcPct val="100000"/>
              </a:lnSpc>
              <a:spcBef>
                <a:spcPts val="0"/>
              </a:spcBef>
              <a:spcAft>
                <a:spcPts val="0"/>
              </a:spcAft>
              <a:buSzPts val="1400"/>
              <a:buAutoNum type="arabicPeriod"/>
            </a:pPr>
            <a:r>
              <a:rPr lang="en" sz="1400" dirty="0"/>
              <a:t>Relabeling English Language Arts as Language Arts, and updating its definition.</a:t>
            </a:r>
            <a:endParaRPr sz="1400" dirty="0"/>
          </a:p>
          <a:p>
            <a:pPr marL="228600" lvl="0" indent="-247650" algn="l" rtl="0">
              <a:lnSpc>
                <a:spcPct val="100000"/>
              </a:lnSpc>
              <a:spcBef>
                <a:spcPts val="0"/>
              </a:spcBef>
              <a:spcAft>
                <a:spcPts val="0"/>
              </a:spcAft>
              <a:buSzPts val="1400"/>
              <a:buAutoNum type="arabicPeriod"/>
            </a:pPr>
            <a:r>
              <a:rPr lang="en" sz="1400" dirty="0"/>
              <a:t>Updating the definition of World Languages.</a:t>
            </a:r>
            <a:endParaRPr sz="1400" dirty="0"/>
          </a:p>
          <a:p>
            <a:pPr marL="228600" lvl="0" indent="-247650" algn="l" rtl="0">
              <a:lnSpc>
                <a:spcPct val="100000"/>
              </a:lnSpc>
              <a:spcBef>
                <a:spcPts val="0"/>
              </a:spcBef>
              <a:spcAft>
                <a:spcPts val="0"/>
              </a:spcAft>
              <a:buSzPts val="1400"/>
              <a:buAutoNum type="arabicPeriod"/>
            </a:pPr>
            <a:r>
              <a:rPr lang="en" sz="1400" dirty="0"/>
              <a:t>Repealing the statute that required nearly all instruction in Oregon to be delivered in English. This creates opportunities for districts to offer courses from all content areas in languages other than English.</a:t>
            </a:r>
            <a:endParaRPr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1b30b5c21b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g11b30b5c21b_1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smtClean="0"/>
              <a:t>The </a:t>
            </a:r>
            <a:r>
              <a:rPr lang="en" sz="1400" dirty="0"/>
              <a:t>Language Arts label has been redefined to include any language. Note that this change is additive, not subtractive. English is not being removed from the Language Arts field; rather, other languages are joining it. Therefore, course titles such as “English Language Arts” should be retained where they accurately describe the course content (composition and literature via the English language). </a:t>
            </a:r>
            <a:endParaRPr sz="14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11b30b5c21b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8" name="Google Shape;568;g11b30b5c21b_1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smtClean="0"/>
              <a:t>Access </a:t>
            </a:r>
            <a:r>
              <a:rPr lang="en" sz="1400" dirty="0"/>
              <a:t>to Linguistic Inclusion updates the definition for World Languages based on student linguistic identity. This means that the same course might qualify as a World Language course for one student, but not for another student.</a:t>
            </a:r>
            <a:endParaRPr sz="1400" dirty="0"/>
          </a:p>
          <a:p>
            <a:pPr marL="0" lvl="0" indent="0" algn="l" rtl="0">
              <a:lnSpc>
                <a:spcPct val="100000"/>
              </a:lnSpc>
              <a:spcBef>
                <a:spcPts val="0"/>
              </a:spcBef>
              <a:spcAft>
                <a:spcPts val="0"/>
              </a:spcAft>
              <a:buSzPts val="1100"/>
              <a:buNone/>
            </a:pPr>
            <a:endParaRPr sz="1400" dirty="0"/>
          </a:p>
          <a:p>
            <a:pPr marL="0" lvl="0" indent="0" algn="l" rtl="0">
              <a:lnSpc>
                <a:spcPct val="100000"/>
              </a:lnSpc>
              <a:spcBef>
                <a:spcPts val="0"/>
              </a:spcBef>
              <a:spcAft>
                <a:spcPts val="0"/>
              </a:spcAft>
              <a:buSzPts val="1100"/>
              <a:buNone/>
            </a:pPr>
            <a:r>
              <a:rPr lang="en" sz="1400" dirty="0"/>
              <a:t>The enrolled text of Access to Linguistic Inclusion does not define the term “heritage language”. Under the implementation definition, shown on this slide, a student’s primary language may also be a heritage language (as may be the case for many Spanish speakers). A language may also be a heritage language for certain students even if they have not yet begun learning that language (as may be the case for students with tribal heritage). Now, I’ll hand things over to Ben to share some additional impacts resulting from the passage of this law.</a:t>
            </a:r>
            <a:endParaRPr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1b30b5c21b_1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g11b30b5c21b_1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dirty="0" smtClean="0"/>
              <a:t>Access </a:t>
            </a:r>
            <a:r>
              <a:rPr lang="en" sz="1400" dirty="0"/>
              <a:t>to Linguistic Inclusion did not modify any statutes regarding students with English learner status. Since students with English learner status are by definition multilingual, they are eligible to benefit from many of the expanded opportunities available under this law. However, neither current nor former English learner status is required to benefit from Access to Linguistic Inclusion.</a:t>
            </a:r>
            <a:endParaRPr sz="1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165f1bc2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2165f1bc2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3500" tIns="93500" rIns="93500" bIns="93500" anchor="b" anchorCtr="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3500" tIns="93500" rIns="93500" bIns="93500" anchor="t" anchorCtr="0">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3500" tIns="93500" rIns="93500" bIns="93500" anchor="b" anchorCtr="0">
            <a:normAutofit/>
          </a:bodyPr>
          <a:lstStyle>
            <a:lvl1pPr lvl="0" algn="ctr">
              <a:spcBef>
                <a:spcPts val="0"/>
              </a:spcBef>
              <a:spcAft>
                <a:spcPts val="0"/>
              </a:spcAft>
              <a:buSzPts val="12200"/>
              <a:buNone/>
              <a:defRPr sz="12200"/>
            </a:lvl1pPr>
            <a:lvl2pPr lvl="1" algn="ctr">
              <a:spcBef>
                <a:spcPts val="0"/>
              </a:spcBef>
              <a:spcAft>
                <a:spcPts val="0"/>
              </a:spcAft>
              <a:buSzPts val="12200"/>
              <a:buNone/>
              <a:defRPr sz="12200"/>
            </a:lvl2pPr>
            <a:lvl3pPr lvl="2" algn="ctr">
              <a:spcBef>
                <a:spcPts val="0"/>
              </a:spcBef>
              <a:spcAft>
                <a:spcPts val="0"/>
              </a:spcAft>
              <a:buSzPts val="12200"/>
              <a:buNone/>
              <a:defRPr sz="12200"/>
            </a:lvl3pPr>
            <a:lvl4pPr lvl="3" algn="ctr">
              <a:spcBef>
                <a:spcPts val="0"/>
              </a:spcBef>
              <a:spcAft>
                <a:spcPts val="0"/>
              </a:spcAft>
              <a:buSzPts val="12200"/>
              <a:buNone/>
              <a:defRPr sz="12200"/>
            </a:lvl4pPr>
            <a:lvl5pPr lvl="4" algn="ctr">
              <a:spcBef>
                <a:spcPts val="0"/>
              </a:spcBef>
              <a:spcAft>
                <a:spcPts val="0"/>
              </a:spcAft>
              <a:buSzPts val="12200"/>
              <a:buNone/>
              <a:defRPr sz="12200"/>
            </a:lvl5pPr>
            <a:lvl6pPr lvl="5" algn="ctr">
              <a:spcBef>
                <a:spcPts val="0"/>
              </a:spcBef>
              <a:spcAft>
                <a:spcPts val="0"/>
              </a:spcAft>
              <a:buSzPts val="12200"/>
              <a:buNone/>
              <a:defRPr sz="12200"/>
            </a:lvl6pPr>
            <a:lvl7pPr lvl="6" algn="ctr">
              <a:spcBef>
                <a:spcPts val="0"/>
              </a:spcBef>
              <a:spcAft>
                <a:spcPts val="0"/>
              </a:spcAft>
              <a:buSzPts val="12200"/>
              <a:buNone/>
              <a:defRPr sz="12200"/>
            </a:lvl7pPr>
            <a:lvl8pPr lvl="7" algn="ctr">
              <a:spcBef>
                <a:spcPts val="0"/>
              </a:spcBef>
              <a:spcAft>
                <a:spcPts val="0"/>
              </a:spcAft>
              <a:buSzPts val="12200"/>
              <a:buNone/>
              <a:defRPr sz="12200"/>
            </a:lvl8pPr>
            <a:lvl9pPr lvl="8" algn="ctr">
              <a:spcBef>
                <a:spcPts val="0"/>
              </a:spcBef>
              <a:spcAft>
                <a:spcPts val="0"/>
              </a:spcAft>
              <a:buSzPts val="12200"/>
              <a:buNone/>
              <a:defRPr sz="122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3500" tIns="93500" rIns="93500" bIns="93500"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6"/>
        <p:cNvGrpSpPr/>
        <p:nvPr/>
      </p:nvGrpSpPr>
      <p:grpSpPr>
        <a:xfrm>
          <a:off x="0" y="0"/>
          <a:ext cx="0" cy="0"/>
          <a:chOff x="0" y="0"/>
          <a:chExt cx="0" cy="0"/>
        </a:xfrm>
      </p:grpSpPr>
      <p:sp>
        <p:nvSpPr>
          <p:cNvPr id="57" name="Google Shape;57;p1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8" name="Google Shape;58;p14"/>
          <p:cNvSpPr/>
          <p:nvPr/>
        </p:nvSpPr>
        <p:spPr>
          <a:xfrm>
            <a:off x="154641" y="4461062"/>
            <a:ext cx="8831400" cy="524400"/>
          </a:xfrm>
          <a:prstGeom prst="rect">
            <a:avLst/>
          </a:prstGeom>
          <a:solidFill>
            <a:schemeClr val="lt2"/>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9" name="Google Shape;59;p14" descr="Decorative line break"/>
          <p:cNvPicPr preferRelativeResize="0"/>
          <p:nvPr/>
        </p:nvPicPr>
        <p:blipFill rotWithShape="1">
          <a:blip r:embed="rId2">
            <a:alphaModFix/>
          </a:blip>
          <a:srcRect/>
          <a:stretch/>
        </p:blipFill>
        <p:spPr>
          <a:xfrm>
            <a:off x="4089652" y="2604100"/>
            <a:ext cx="702241" cy="13313"/>
          </a:xfrm>
          <a:prstGeom prst="rect">
            <a:avLst/>
          </a:prstGeom>
          <a:noFill/>
          <a:ln>
            <a:noFill/>
          </a:ln>
        </p:spPr>
      </p:pic>
      <p:sp>
        <p:nvSpPr>
          <p:cNvPr id="60" name="Google Shape;60;p14"/>
          <p:cNvSpPr txBox="1">
            <a:spLocks noGrp="1"/>
          </p:cNvSpPr>
          <p:nvPr>
            <p:ph type="ctrTitle"/>
          </p:nvPr>
        </p:nvSpPr>
        <p:spPr>
          <a:xfrm>
            <a:off x="1143000" y="1865026"/>
            <a:ext cx="6858000" cy="767400"/>
          </a:xfrm>
          <a:prstGeom prst="rect">
            <a:avLst/>
          </a:prstGeom>
          <a:noFill/>
          <a:ln>
            <a:noFill/>
          </a:ln>
        </p:spPr>
        <p:txBody>
          <a:bodyPr spcFirstLastPara="1" wrap="square" lIns="70125" tIns="35050" rIns="70125" bIns="35050" anchor="b" anchorCtr="0">
            <a:normAutofit/>
          </a:bodyPr>
          <a:lstStyle>
            <a:lvl1pPr lvl="0" algn="ctr">
              <a:lnSpc>
                <a:spcPct val="90000"/>
              </a:lnSpc>
              <a:spcBef>
                <a:spcPts val="0"/>
              </a:spcBef>
              <a:spcAft>
                <a:spcPts val="0"/>
              </a:spcAft>
              <a:buClr>
                <a:schemeClr val="accent1"/>
              </a:buClr>
              <a:buSzPts val="4200"/>
              <a:buFont typeface="Calibri"/>
              <a:buNone/>
              <a:defRPr sz="4200">
                <a:solidFill>
                  <a:schemeClr val="accent1"/>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61" name="Google Shape;61;p14"/>
          <p:cNvSpPr txBox="1">
            <a:spLocks noGrp="1"/>
          </p:cNvSpPr>
          <p:nvPr>
            <p:ph type="subTitle" idx="1"/>
          </p:nvPr>
        </p:nvSpPr>
        <p:spPr>
          <a:xfrm>
            <a:off x="1143000" y="2701528"/>
            <a:ext cx="6858000" cy="1241700"/>
          </a:xfrm>
          <a:prstGeom prst="rect">
            <a:avLst/>
          </a:prstGeom>
          <a:noFill/>
          <a:ln>
            <a:noFill/>
          </a:ln>
        </p:spPr>
        <p:txBody>
          <a:bodyPr spcFirstLastPara="1" wrap="square" lIns="70125" tIns="35050" rIns="70125" bIns="35050"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62" name="Google Shape;62;p14" descr="Oregon Department of Education Logo"/>
          <p:cNvPicPr preferRelativeResize="0"/>
          <p:nvPr/>
        </p:nvPicPr>
        <p:blipFill rotWithShape="1">
          <a:blip r:embed="rId3">
            <a:alphaModFix/>
          </a:blip>
          <a:srcRect/>
          <a:stretch/>
        </p:blipFill>
        <p:spPr>
          <a:xfrm>
            <a:off x="3775327" y="160537"/>
            <a:ext cx="1159862" cy="1183159"/>
          </a:xfrm>
          <a:prstGeom prst="rect">
            <a:avLst/>
          </a:prstGeom>
          <a:noFill/>
          <a:ln>
            <a:noFill/>
          </a:ln>
        </p:spPr>
      </p:pic>
      <p:sp>
        <p:nvSpPr>
          <p:cNvPr id="63" name="Google Shape;63;p14"/>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64" name="Google Shape;64;p14"/>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65"/>
        <p:cNvGrpSpPr/>
        <p:nvPr/>
      </p:nvGrpSpPr>
      <p:grpSpPr>
        <a:xfrm>
          <a:off x="0" y="0"/>
          <a:ext cx="0" cy="0"/>
          <a:chOff x="0" y="0"/>
          <a:chExt cx="0" cy="0"/>
        </a:xfrm>
      </p:grpSpPr>
      <p:sp>
        <p:nvSpPr>
          <p:cNvPr id="66" name="Google Shape;66;p1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7" name="Google Shape;67;p15"/>
          <p:cNvSpPr/>
          <p:nvPr/>
        </p:nvSpPr>
        <p:spPr>
          <a:xfrm>
            <a:off x="154641" y="161365"/>
            <a:ext cx="8831400" cy="1047900"/>
          </a:xfrm>
          <a:prstGeom prst="rect">
            <a:avLst/>
          </a:prstGeom>
          <a:solidFill>
            <a:schemeClr val="lt2"/>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8" name="Google Shape;68;p15"/>
          <p:cNvSpPr txBox="1">
            <a:spLocks noGrp="1"/>
          </p:cNvSpPr>
          <p:nvPr>
            <p:ph type="body" idx="1"/>
          </p:nvPr>
        </p:nvSpPr>
        <p:spPr>
          <a:xfrm>
            <a:off x="537882" y="1369219"/>
            <a:ext cx="8088300" cy="30819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5"/>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70" name="Google Shape;70;p15"/>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71" name="Google Shape;71;p15"/>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72"/>
        <p:cNvGrpSpPr/>
        <p:nvPr/>
      </p:nvGrpSpPr>
      <p:grpSpPr>
        <a:xfrm>
          <a:off x="0" y="0"/>
          <a:ext cx="0" cy="0"/>
          <a:chOff x="0" y="0"/>
          <a:chExt cx="0" cy="0"/>
        </a:xfrm>
      </p:grpSpPr>
      <p:sp>
        <p:nvSpPr>
          <p:cNvPr id="73" name="Google Shape;73;p1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4" name="Google Shape;74;p16"/>
          <p:cNvSpPr/>
          <p:nvPr/>
        </p:nvSpPr>
        <p:spPr>
          <a:xfrm>
            <a:off x="154641" y="161365"/>
            <a:ext cx="8831400" cy="1047900"/>
          </a:xfrm>
          <a:prstGeom prst="rect">
            <a:avLst/>
          </a:prstGeom>
          <a:solidFill>
            <a:srgbClr val="F0F4E6"/>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5" name="Google Shape;75;p16"/>
          <p:cNvSpPr txBox="1">
            <a:spLocks noGrp="1"/>
          </p:cNvSpPr>
          <p:nvPr>
            <p:ph type="body" idx="1"/>
          </p:nvPr>
        </p:nvSpPr>
        <p:spPr>
          <a:xfrm>
            <a:off x="537882" y="1369219"/>
            <a:ext cx="8088300" cy="30819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6" name="Google Shape;76;p16"/>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5"/>
              </a:buClr>
              <a:buSzPts val="3400"/>
              <a:buFont typeface="Calibri"/>
              <a:buNone/>
              <a:defRPr>
                <a:solidFill>
                  <a:schemeClr val="accent5"/>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77" name="Google Shape;77;p16"/>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78" name="Google Shape;78;p16"/>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79"/>
        <p:cNvGrpSpPr/>
        <p:nvPr/>
      </p:nvGrpSpPr>
      <p:grpSpPr>
        <a:xfrm>
          <a:off x="0" y="0"/>
          <a:ext cx="0" cy="0"/>
          <a:chOff x="0" y="0"/>
          <a:chExt cx="0" cy="0"/>
        </a:xfrm>
      </p:grpSpPr>
      <p:sp>
        <p:nvSpPr>
          <p:cNvPr id="80" name="Google Shape;80;p1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1" name="Google Shape;81;p17"/>
          <p:cNvSpPr/>
          <p:nvPr/>
        </p:nvSpPr>
        <p:spPr>
          <a:xfrm>
            <a:off x="154640" y="1866568"/>
            <a:ext cx="8831400" cy="1425300"/>
          </a:xfrm>
          <a:prstGeom prst="rect">
            <a:avLst/>
          </a:prstGeom>
          <a:solidFill>
            <a:schemeClr val="lt2"/>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82" name="Google Shape;82;p17"/>
          <p:cNvSpPr txBox="1">
            <a:spLocks noGrp="1"/>
          </p:cNvSpPr>
          <p:nvPr>
            <p:ph type="ctrTitle"/>
          </p:nvPr>
        </p:nvSpPr>
        <p:spPr>
          <a:xfrm>
            <a:off x="537883" y="1866568"/>
            <a:ext cx="8088300" cy="1425300"/>
          </a:xfrm>
          <a:prstGeom prst="rect">
            <a:avLst/>
          </a:prstGeom>
          <a:noFill/>
          <a:ln>
            <a:noFill/>
          </a:ln>
        </p:spPr>
        <p:txBody>
          <a:bodyPr spcFirstLastPara="1" wrap="square" lIns="70125" tIns="35050" rIns="70125" bIns="35050" anchor="ctr" anchorCtr="0">
            <a:noAutofit/>
          </a:bodyPr>
          <a:lstStyle>
            <a:lvl1pPr lvl="0" algn="ctr">
              <a:lnSpc>
                <a:spcPct val="90000"/>
              </a:lnSpc>
              <a:spcBef>
                <a:spcPts val="0"/>
              </a:spcBef>
              <a:spcAft>
                <a:spcPts val="0"/>
              </a:spcAft>
              <a:buClr>
                <a:schemeClr val="accent1"/>
              </a:buClr>
              <a:buSzPts val="5200"/>
              <a:buFont typeface="Calibri"/>
              <a:buNone/>
              <a:defRPr sz="5200">
                <a:solidFill>
                  <a:schemeClr val="accent1"/>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83" name="Google Shape;83;p17" descr="Oregon Department of Education Logo"/>
          <p:cNvPicPr preferRelativeResize="0"/>
          <p:nvPr/>
        </p:nvPicPr>
        <p:blipFill rotWithShape="1">
          <a:blip r:embed="rId2">
            <a:alphaModFix/>
          </a:blip>
          <a:srcRect/>
          <a:stretch/>
        </p:blipFill>
        <p:spPr>
          <a:xfrm>
            <a:off x="3775327" y="160537"/>
            <a:ext cx="1159862" cy="1183159"/>
          </a:xfrm>
          <a:prstGeom prst="rect">
            <a:avLst/>
          </a:prstGeom>
          <a:noFill/>
          <a:ln>
            <a:noFill/>
          </a:ln>
        </p:spPr>
      </p:pic>
      <p:sp>
        <p:nvSpPr>
          <p:cNvPr id="84" name="Google Shape;84;p17"/>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85" name="Google Shape;85;p17"/>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86"/>
        <p:cNvGrpSpPr/>
        <p:nvPr/>
      </p:nvGrpSpPr>
      <p:grpSpPr>
        <a:xfrm>
          <a:off x="0" y="0"/>
          <a:ext cx="0" cy="0"/>
          <a:chOff x="0" y="0"/>
          <a:chExt cx="0" cy="0"/>
        </a:xfrm>
      </p:grpSpPr>
      <p:sp>
        <p:nvSpPr>
          <p:cNvPr id="87" name="Google Shape;87;p1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8" name="Google Shape;88;p18"/>
          <p:cNvSpPr/>
          <p:nvPr/>
        </p:nvSpPr>
        <p:spPr>
          <a:xfrm>
            <a:off x="154640" y="1866568"/>
            <a:ext cx="8831400" cy="1425300"/>
          </a:xfrm>
          <a:prstGeom prst="rect">
            <a:avLst/>
          </a:prstGeom>
          <a:solidFill>
            <a:srgbClr val="F0F4E6"/>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89" name="Google Shape;89;p18"/>
          <p:cNvSpPr txBox="1">
            <a:spLocks noGrp="1"/>
          </p:cNvSpPr>
          <p:nvPr>
            <p:ph type="ctrTitle"/>
          </p:nvPr>
        </p:nvSpPr>
        <p:spPr>
          <a:xfrm>
            <a:off x="537883" y="1866568"/>
            <a:ext cx="8088300" cy="1425300"/>
          </a:xfrm>
          <a:prstGeom prst="rect">
            <a:avLst/>
          </a:prstGeom>
          <a:noFill/>
          <a:ln>
            <a:noFill/>
          </a:ln>
        </p:spPr>
        <p:txBody>
          <a:bodyPr spcFirstLastPara="1" wrap="square" lIns="70125" tIns="35050" rIns="70125" bIns="35050" anchor="ctr" anchorCtr="0">
            <a:noAutofit/>
          </a:bodyPr>
          <a:lstStyle>
            <a:lvl1pPr lvl="0" algn="ctr">
              <a:lnSpc>
                <a:spcPct val="90000"/>
              </a:lnSpc>
              <a:spcBef>
                <a:spcPts val="0"/>
              </a:spcBef>
              <a:spcAft>
                <a:spcPts val="0"/>
              </a:spcAft>
              <a:buClr>
                <a:schemeClr val="accent5"/>
              </a:buClr>
              <a:buSzPts val="5200"/>
              <a:buFont typeface="Calibri"/>
              <a:buNone/>
              <a:defRPr sz="5200">
                <a:solidFill>
                  <a:schemeClr val="accent5"/>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90" name="Google Shape;90;p18" descr="Oregon Department of Education Logo"/>
          <p:cNvPicPr preferRelativeResize="0"/>
          <p:nvPr/>
        </p:nvPicPr>
        <p:blipFill rotWithShape="1">
          <a:blip r:embed="rId2">
            <a:alphaModFix/>
          </a:blip>
          <a:srcRect/>
          <a:stretch/>
        </p:blipFill>
        <p:spPr>
          <a:xfrm>
            <a:off x="3775327" y="160537"/>
            <a:ext cx="1159862" cy="1183159"/>
          </a:xfrm>
          <a:prstGeom prst="rect">
            <a:avLst/>
          </a:prstGeom>
          <a:noFill/>
          <a:ln>
            <a:noFill/>
          </a:ln>
        </p:spPr>
      </p:pic>
      <p:sp>
        <p:nvSpPr>
          <p:cNvPr id="91" name="Google Shape;91;p18"/>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92" name="Google Shape;92;p18"/>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93"/>
        <p:cNvGrpSpPr/>
        <p:nvPr/>
      </p:nvGrpSpPr>
      <p:grpSpPr>
        <a:xfrm>
          <a:off x="0" y="0"/>
          <a:ext cx="0" cy="0"/>
          <a:chOff x="0" y="0"/>
          <a:chExt cx="0" cy="0"/>
        </a:xfrm>
      </p:grpSpPr>
      <p:sp>
        <p:nvSpPr>
          <p:cNvPr id="94" name="Google Shape;94;p1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5" name="Google Shape;95;p19"/>
          <p:cNvSpPr/>
          <p:nvPr/>
        </p:nvSpPr>
        <p:spPr>
          <a:xfrm>
            <a:off x="154642" y="161365"/>
            <a:ext cx="3547800" cy="4824000"/>
          </a:xfrm>
          <a:prstGeom prst="rect">
            <a:avLst/>
          </a:prstGeom>
          <a:solidFill>
            <a:schemeClr val="lt2"/>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6" name="Google Shape;96;p19"/>
          <p:cNvSpPr txBox="1">
            <a:spLocks noGrp="1"/>
          </p:cNvSpPr>
          <p:nvPr>
            <p:ph type="title"/>
          </p:nvPr>
        </p:nvSpPr>
        <p:spPr>
          <a:xfrm>
            <a:off x="537883" y="584734"/>
            <a:ext cx="2949000" cy="1894200"/>
          </a:xfrm>
          <a:prstGeom prst="rect">
            <a:avLst/>
          </a:prstGeom>
          <a:noFill/>
          <a:ln>
            <a:noFill/>
          </a:ln>
        </p:spPr>
        <p:txBody>
          <a:bodyPr spcFirstLastPara="1" wrap="square" lIns="70125" tIns="35050" rIns="70125" bIns="35050" anchor="t" anchorCtr="0">
            <a:normAutofit/>
          </a:bodyPr>
          <a:lstStyle>
            <a:lvl1pPr lvl="0" algn="l">
              <a:lnSpc>
                <a:spcPct val="90000"/>
              </a:lnSpc>
              <a:spcBef>
                <a:spcPts val="0"/>
              </a:spcBef>
              <a:spcAft>
                <a:spcPts val="0"/>
              </a:spcAft>
              <a:buClr>
                <a:schemeClr val="accent1"/>
              </a:buClr>
              <a:buSzPts val="3400"/>
              <a:buFont typeface="Calibri"/>
              <a:buNone/>
              <a:defRPr sz="34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97" name="Google Shape;97;p19"/>
          <p:cNvSpPr txBox="1">
            <a:spLocks noGrp="1"/>
          </p:cNvSpPr>
          <p:nvPr>
            <p:ph type="body" idx="1"/>
          </p:nvPr>
        </p:nvSpPr>
        <p:spPr>
          <a:xfrm>
            <a:off x="3887391" y="584735"/>
            <a:ext cx="4629000" cy="3811200"/>
          </a:xfrm>
          <a:prstGeom prst="rect">
            <a:avLst/>
          </a:prstGeom>
          <a:noFill/>
          <a:ln>
            <a:noFill/>
          </a:ln>
        </p:spPr>
        <p:txBody>
          <a:bodyPr spcFirstLastPara="1" wrap="square" lIns="70125" tIns="35050" rIns="70125" bIns="3505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98" name="Google Shape;98;p19"/>
          <p:cNvSpPr>
            <a:spLocks noGrp="1"/>
          </p:cNvSpPr>
          <p:nvPr>
            <p:ph type="pic" idx="2"/>
          </p:nvPr>
        </p:nvSpPr>
        <p:spPr>
          <a:xfrm>
            <a:off x="537883" y="2655094"/>
            <a:ext cx="2949000" cy="1740600"/>
          </a:xfrm>
          <a:prstGeom prst="rect">
            <a:avLst/>
          </a:prstGeom>
          <a:noFill/>
          <a:ln>
            <a:noFill/>
          </a:ln>
        </p:spPr>
      </p:sp>
      <p:sp>
        <p:nvSpPr>
          <p:cNvPr id="99" name="Google Shape;99;p19"/>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100" name="Google Shape;100;p19"/>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03" name="Google Shape;103;p20"/>
          <p:cNvSpPr txBox="1">
            <a:spLocks noGrp="1"/>
          </p:cNvSpPr>
          <p:nvPr>
            <p:ph type="body" idx="1"/>
          </p:nvPr>
        </p:nvSpPr>
        <p:spPr>
          <a:xfrm>
            <a:off x="537882" y="1369219"/>
            <a:ext cx="8088300" cy="30819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20"/>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105" name="Google Shape;105;p20"/>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08" name="Google Shape;108;p21"/>
          <p:cNvSpPr txBox="1">
            <a:spLocks noGrp="1"/>
          </p:cNvSpPr>
          <p:nvPr>
            <p:ph type="body" idx="1"/>
          </p:nvPr>
        </p:nvSpPr>
        <p:spPr>
          <a:xfrm>
            <a:off x="537882" y="1369219"/>
            <a:ext cx="3977100" cy="30795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1"/>
          <p:cNvSpPr txBox="1">
            <a:spLocks noGrp="1"/>
          </p:cNvSpPr>
          <p:nvPr>
            <p:ph type="body" idx="2"/>
          </p:nvPr>
        </p:nvSpPr>
        <p:spPr>
          <a:xfrm>
            <a:off x="4629150" y="1369219"/>
            <a:ext cx="3997200" cy="30795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21"/>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111" name="Google Shape;111;p21"/>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3500" tIns="93500" rIns="93500" bIns="93500" anchor="ctr" anchorCtr="0">
            <a:normAutofit/>
          </a:bodyPr>
          <a:lstStyle>
            <a:lvl1pPr lvl="0" algn="ctr">
              <a:spcBef>
                <a:spcPts val="0"/>
              </a:spcBef>
              <a:spcAft>
                <a:spcPts val="0"/>
              </a:spcAft>
              <a:buSzPts val="3700"/>
              <a:buNone/>
              <a:defRPr sz="3700"/>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12"/>
        <p:cNvGrpSpPr/>
        <p:nvPr/>
      </p:nvGrpSpPr>
      <p:grpSpPr>
        <a:xfrm>
          <a:off x="0" y="0"/>
          <a:ext cx="0" cy="0"/>
          <a:chOff x="0" y="0"/>
          <a:chExt cx="0" cy="0"/>
        </a:xfrm>
      </p:grpSpPr>
      <p:sp>
        <p:nvSpPr>
          <p:cNvPr id="113" name="Google Shape;113;p22"/>
          <p:cNvSpPr txBox="1">
            <a:spLocks noGrp="1"/>
          </p:cNvSpPr>
          <p:nvPr>
            <p:ph type="body" idx="1"/>
          </p:nvPr>
        </p:nvSpPr>
        <p:spPr>
          <a:xfrm>
            <a:off x="537882" y="1260872"/>
            <a:ext cx="3960300" cy="618000"/>
          </a:xfrm>
          <a:prstGeom prst="rect">
            <a:avLst/>
          </a:prstGeom>
          <a:noFill/>
          <a:ln>
            <a:noFill/>
          </a:ln>
        </p:spPr>
        <p:txBody>
          <a:bodyPr spcFirstLastPara="1" wrap="square" lIns="70125" tIns="35050" rIns="70125" bIns="35050" anchor="t" anchorCtr="0">
            <a:normAutofit/>
          </a:bodyPr>
          <a:lstStyle>
            <a:lvl1pPr marL="457200" lvl="0" indent="-228600" algn="l">
              <a:lnSpc>
                <a:spcPct val="90000"/>
              </a:lnSpc>
              <a:spcBef>
                <a:spcPts val="800"/>
              </a:spcBef>
              <a:spcAft>
                <a:spcPts val="0"/>
              </a:spcAft>
              <a:buClr>
                <a:schemeClr val="accent1"/>
              </a:buClr>
              <a:buSzPts val="2500"/>
              <a:buNone/>
              <a:defRPr sz="2500" b="0">
                <a:solidFill>
                  <a:schemeClr val="accent1"/>
                </a:solidFill>
              </a:defRPr>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4" name="Google Shape;114;p22"/>
          <p:cNvSpPr txBox="1">
            <a:spLocks noGrp="1"/>
          </p:cNvSpPr>
          <p:nvPr>
            <p:ph type="body" idx="2"/>
          </p:nvPr>
        </p:nvSpPr>
        <p:spPr>
          <a:xfrm>
            <a:off x="537882" y="1878806"/>
            <a:ext cx="3960300" cy="25758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5" name="Google Shape;115;p22"/>
          <p:cNvSpPr txBox="1">
            <a:spLocks noGrp="1"/>
          </p:cNvSpPr>
          <p:nvPr>
            <p:ph type="body" idx="3"/>
          </p:nvPr>
        </p:nvSpPr>
        <p:spPr>
          <a:xfrm>
            <a:off x="4629150" y="1260872"/>
            <a:ext cx="3997200" cy="618000"/>
          </a:xfrm>
          <a:prstGeom prst="rect">
            <a:avLst/>
          </a:prstGeom>
          <a:noFill/>
          <a:ln>
            <a:noFill/>
          </a:ln>
        </p:spPr>
        <p:txBody>
          <a:bodyPr spcFirstLastPara="1" wrap="square" lIns="70125" tIns="35050" rIns="70125" bIns="35050" anchor="t" anchorCtr="0">
            <a:normAutofit/>
          </a:bodyPr>
          <a:lstStyle>
            <a:lvl1pPr marL="457200" lvl="0" indent="-228600" algn="l">
              <a:lnSpc>
                <a:spcPct val="90000"/>
              </a:lnSpc>
              <a:spcBef>
                <a:spcPts val="800"/>
              </a:spcBef>
              <a:spcAft>
                <a:spcPts val="0"/>
              </a:spcAft>
              <a:buClr>
                <a:schemeClr val="accent1"/>
              </a:buClr>
              <a:buSzPts val="2500"/>
              <a:buNone/>
              <a:defRPr sz="2500" b="0">
                <a:solidFill>
                  <a:schemeClr val="accent1"/>
                </a:solidFill>
              </a:defRPr>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6" name="Google Shape;116;p22"/>
          <p:cNvSpPr txBox="1">
            <a:spLocks noGrp="1"/>
          </p:cNvSpPr>
          <p:nvPr>
            <p:ph type="body" idx="4"/>
          </p:nvPr>
        </p:nvSpPr>
        <p:spPr>
          <a:xfrm>
            <a:off x="4629150" y="1878806"/>
            <a:ext cx="3997200" cy="25758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p22"/>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1"/>
              </a:buClr>
              <a:buSzPts val="2500"/>
              <a:buFont typeface="Calibri"/>
              <a:buNone/>
              <a:defRPr sz="25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18" name="Google Shape;118;p22"/>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119" name="Google Shape;119;p22"/>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20"/>
        <p:cNvGrpSpPr/>
        <p:nvPr/>
      </p:nvGrpSpPr>
      <p:grpSpPr>
        <a:xfrm>
          <a:off x="0" y="0"/>
          <a:ext cx="0" cy="0"/>
          <a:chOff x="0" y="0"/>
          <a:chExt cx="0" cy="0"/>
        </a:xfrm>
      </p:grpSpPr>
      <p:sp>
        <p:nvSpPr>
          <p:cNvPr id="121" name="Google Shape;121;p2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2" name="Google Shape;122;p23"/>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23" name="Google Shape;123;p23"/>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124" name="Google Shape;124;p23"/>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25"/>
        <p:cNvGrpSpPr/>
        <p:nvPr/>
      </p:nvGrpSpPr>
      <p:grpSpPr>
        <a:xfrm>
          <a:off x="0" y="0"/>
          <a:ext cx="0" cy="0"/>
          <a:chOff x="0" y="0"/>
          <a:chExt cx="0" cy="0"/>
        </a:xfrm>
      </p:grpSpPr>
      <p:sp>
        <p:nvSpPr>
          <p:cNvPr id="126" name="Google Shape;126;p2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Calibri"/>
                <a:ea typeface="Calibri"/>
                <a:cs typeface="Calibri"/>
                <a:sym typeface="Calibri"/>
              </a:rPr>
              <a:t>v</a:t>
            </a:r>
            <a:endParaRPr sz="1200" b="0" i="0" u="none" strike="noStrike" cap="none">
              <a:solidFill>
                <a:srgbClr val="000000"/>
              </a:solidFill>
              <a:latin typeface="Arial"/>
              <a:ea typeface="Arial"/>
              <a:cs typeface="Arial"/>
              <a:sym typeface="Arial"/>
            </a:endParaRPr>
          </a:p>
        </p:txBody>
      </p:sp>
      <p:sp>
        <p:nvSpPr>
          <p:cNvPr id="127" name="Google Shape;127;p24"/>
          <p:cNvSpPr txBox="1">
            <a:spLocks noGrp="1"/>
          </p:cNvSpPr>
          <p:nvPr>
            <p:ph type="body" idx="1"/>
          </p:nvPr>
        </p:nvSpPr>
        <p:spPr>
          <a:xfrm>
            <a:off x="537882" y="494969"/>
            <a:ext cx="8088300" cy="40491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8" name="Google Shape;128;p24"/>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129" name="Google Shape;129;p24"/>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30"/>
        <p:cNvGrpSpPr/>
        <p:nvPr/>
      </p:nvGrpSpPr>
      <p:grpSpPr>
        <a:xfrm>
          <a:off x="0" y="0"/>
          <a:ext cx="0" cy="0"/>
          <a:chOff x="0" y="0"/>
          <a:chExt cx="0" cy="0"/>
        </a:xfrm>
      </p:grpSpPr>
      <p:sp>
        <p:nvSpPr>
          <p:cNvPr id="131" name="Google Shape;131;p2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32" name="Google Shape;132;p25" descr="Decorative line break"/>
          <p:cNvPicPr preferRelativeResize="0"/>
          <p:nvPr/>
        </p:nvPicPr>
        <p:blipFill rotWithShape="1">
          <a:blip r:embed="rId2">
            <a:alphaModFix/>
          </a:blip>
          <a:srcRect/>
          <a:stretch/>
        </p:blipFill>
        <p:spPr>
          <a:xfrm>
            <a:off x="4089652" y="2886671"/>
            <a:ext cx="702241" cy="13313"/>
          </a:xfrm>
          <a:prstGeom prst="rect">
            <a:avLst/>
          </a:prstGeom>
          <a:noFill/>
          <a:ln>
            <a:noFill/>
          </a:ln>
        </p:spPr>
      </p:pic>
      <p:sp>
        <p:nvSpPr>
          <p:cNvPr id="133" name="Google Shape;133;p25"/>
          <p:cNvSpPr txBox="1">
            <a:spLocks noGrp="1"/>
          </p:cNvSpPr>
          <p:nvPr>
            <p:ph type="ctrTitle"/>
          </p:nvPr>
        </p:nvSpPr>
        <p:spPr>
          <a:xfrm>
            <a:off x="1143000" y="1124344"/>
            <a:ext cx="6858000" cy="1790700"/>
          </a:xfrm>
          <a:prstGeom prst="rect">
            <a:avLst/>
          </a:prstGeom>
          <a:noFill/>
          <a:ln>
            <a:noFill/>
          </a:ln>
        </p:spPr>
        <p:txBody>
          <a:bodyPr spcFirstLastPara="1" wrap="square" lIns="70125" tIns="35050" rIns="70125" bIns="35050" anchor="b" anchorCtr="0">
            <a:noAutofit/>
          </a:bodyPr>
          <a:lstStyle>
            <a:lvl1pPr lvl="0" algn="ctr">
              <a:lnSpc>
                <a:spcPct val="90000"/>
              </a:lnSpc>
              <a:spcBef>
                <a:spcPts val="0"/>
              </a:spcBef>
              <a:spcAft>
                <a:spcPts val="0"/>
              </a:spcAft>
              <a:buClr>
                <a:schemeClr val="accent1"/>
              </a:buClr>
              <a:buSzPts val="9200"/>
              <a:buFont typeface="Calibri"/>
              <a:buNone/>
              <a:defRPr sz="9200">
                <a:solidFill>
                  <a:schemeClr val="accent1"/>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34" name="Google Shape;134;p25"/>
          <p:cNvSpPr txBox="1">
            <a:spLocks noGrp="1"/>
          </p:cNvSpPr>
          <p:nvPr>
            <p:ph type="subTitle" idx="1"/>
          </p:nvPr>
        </p:nvSpPr>
        <p:spPr>
          <a:xfrm>
            <a:off x="1143000" y="3002388"/>
            <a:ext cx="6858000" cy="660600"/>
          </a:xfrm>
          <a:prstGeom prst="rect">
            <a:avLst/>
          </a:prstGeom>
          <a:noFill/>
          <a:ln>
            <a:noFill/>
          </a:ln>
        </p:spPr>
        <p:txBody>
          <a:bodyPr spcFirstLastPara="1" wrap="square" lIns="70125" tIns="35050" rIns="70125" bIns="35050"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5" name="Google Shape;135;p25"/>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136" name="Google Shape;136;p25"/>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37"/>
        <p:cNvGrpSpPr/>
        <p:nvPr/>
      </p:nvGrpSpPr>
      <p:grpSpPr>
        <a:xfrm>
          <a:off x="0" y="0"/>
          <a:ext cx="0" cy="0"/>
          <a:chOff x="0" y="0"/>
          <a:chExt cx="0" cy="0"/>
        </a:xfrm>
      </p:grpSpPr>
      <p:sp>
        <p:nvSpPr>
          <p:cNvPr id="138" name="Google Shape;138;p2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39" name="Google Shape;139;p26" descr="Decorative line break"/>
          <p:cNvPicPr preferRelativeResize="0"/>
          <p:nvPr/>
        </p:nvPicPr>
        <p:blipFill rotWithShape="1">
          <a:blip r:embed="rId2">
            <a:alphaModFix/>
          </a:blip>
          <a:srcRect/>
          <a:stretch/>
        </p:blipFill>
        <p:spPr>
          <a:xfrm>
            <a:off x="4089652" y="2886671"/>
            <a:ext cx="702241" cy="13313"/>
          </a:xfrm>
          <a:prstGeom prst="rect">
            <a:avLst/>
          </a:prstGeom>
          <a:noFill/>
          <a:ln>
            <a:noFill/>
          </a:ln>
        </p:spPr>
      </p:pic>
      <p:sp>
        <p:nvSpPr>
          <p:cNvPr id="140" name="Google Shape;140;p26"/>
          <p:cNvSpPr txBox="1">
            <a:spLocks noGrp="1"/>
          </p:cNvSpPr>
          <p:nvPr>
            <p:ph type="ctrTitle"/>
          </p:nvPr>
        </p:nvSpPr>
        <p:spPr>
          <a:xfrm>
            <a:off x="1143000" y="1124344"/>
            <a:ext cx="6858000" cy="1790700"/>
          </a:xfrm>
          <a:prstGeom prst="rect">
            <a:avLst/>
          </a:prstGeom>
          <a:noFill/>
          <a:ln>
            <a:noFill/>
          </a:ln>
        </p:spPr>
        <p:txBody>
          <a:bodyPr spcFirstLastPara="1" wrap="square" lIns="70125" tIns="35050" rIns="70125" bIns="35050" anchor="b" anchorCtr="0">
            <a:noAutofit/>
          </a:bodyPr>
          <a:lstStyle>
            <a:lvl1pPr lvl="0" algn="ctr">
              <a:lnSpc>
                <a:spcPct val="90000"/>
              </a:lnSpc>
              <a:spcBef>
                <a:spcPts val="0"/>
              </a:spcBef>
              <a:spcAft>
                <a:spcPts val="0"/>
              </a:spcAft>
              <a:buClr>
                <a:schemeClr val="accent1"/>
              </a:buClr>
              <a:buSzPts val="9200"/>
              <a:buFont typeface="Calibri"/>
              <a:buNone/>
              <a:defRPr sz="9200">
                <a:solidFill>
                  <a:schemeClr val="accent1"/>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141" name="Google Shape;141;p26" descr="Twitter icon"/>
          <p:cNvPicPr preferRelativeResize="0"/>
          <p:nvPr/>
        </p:nvPicPr>
        <p:blipFill rotWithShape="1">
          <a:blip r:embed="rId3">
            <a:alphaModFix/>
          </a:blip>
          <a:srcRect/>
          <a:stretch/>
        </p:blipFill>
        <p:spPr>
          <a:xfrm>
            <a:off x="2038718" y="3032551"/>
            <a:ext cx="273000" cy="273000"/>
          </a:xfrm>
          <a:prstGeom prst="rect">
            <a:avLst/>
          </a:prstGeom>
          <a:noFill/>
          <a:ln>
            <a:noFill/>
          </a:ln>
        </p:spPr>
      </p:pic>
      <p:pic>
        <p:nvPicPr>
          <p:cNvPr id="142" name="Google Shape;142;p26" descr="Facebook icon"/>
          <p:cNvPicPr preferRelativeResize="0"/>
          <p:nvPr/>
        </p:nvPicPr>
        <p:blipFill rotWithShape="1">
          <a:blip r:embed="rId4">
            <a:alphaModFix/>
          </a:blip>
          <a:srcRect/>
          <a:stretch/>
        </p:blipFill>
        <p:spPr>
          <a:xfrm>
            <a:off x="6768720" y="3032551"/>
            <a:ext cx="273000" cy="273000"/>
          </a:xfrm>
          <a:prstGeom prst="rect">
            <a:avLst/>
          </a:prstGeom>
          <a:noFill/>
          <a:ln>
            <a:noFill/>
          </a:ln>
        </p:spPr>
      </p:pic>
      <p:sp>
        <p:nvSpPr>
          <p:cNvPr id="143" name="Google Shape;143;p26"/>
          <p:cNvSpPr txBox="1"/>
          <p:nvPr/>
        </p:nvSpPr>
        <p:spPr>
          <a:xfrm>
            <a:off x="2038718" y="3032551"/>
            <a:ext cx="5105100" cy="348000"/>
          </a:xfrm>
          <a:prstGeom prst="rect">
            <a:avLst/>
          </a:prstGeom>
          <a:noFill/>
          <a:ln>
            <a:noFill/>
          </a:ln>
        </p:spPr>
        <p:txBody>
          <a:bodyPr spcFirstLastPara="1" wrap="square" lIns="70125" tIns="35050" rIns="70125" bIns="35050"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144" name="Google Shape;144;p26"/>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145" name="Google Shape;145;p26"/>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46"/>
        <p:cNvGrpSpPr/>
        <p:nvPr/>
      </p:nvGrpSpPr>
      <p:grpSpPr>
        <a:xfrm>
          <a:off x="0" y="0"/>
          <a:ext cx="0" cy="0"/>
          <a:chOff x="0" y="0"/>
          <a:chExt cx="0" cy="0"/>
        </a:xfrm>
      </p:grpSpPr>
      <p:sp>
        <p:nvSpPr>
          <p:cNvPr id="147" name="Google Shape;147;p2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8" name="Google Shape;148;p27"/>
          <p:cNvSpPr/>
          <p:nvPr/>
        </p:nvSpPr>
        <p:spPr>
          <a:xfrm>
            <a:off x="154641" y="4461062"/>
            <a:ext cx="8831400" cy="524400"/>
          </a:xfrm>
          <a:prstGeom prst="rect">
            <a:avLst/>
          </a:prstGeom>
          <a:solidFill>
            <a:srgbClr val="F0F4E6"/>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9" name="Google Shape;149;p27" descr="Decorative line break"/>
          <p:cNvPicPr preferRelativeResize="0"/>
          <p:nvPr/>
        </p:nvPicPr>
        <p:blipFill rotWithShape="1">
          <a:blip r:embed="rId2">
            <a:alphaModFix/>
          </a:blip>
          <a:srcRect/>
          <a:stretch/>
        </p:blipFill>
        <p:spPr>
          <a:xfrm>
            <a:off x="4089652" y="2604100"/>
            <a:ext cx="702241" cy="13313"/>
          </a:xfrm>
          <a:prstGeom prst="rect">
            <a:avLst/>
          </a:prstGeom>
          <a:noFill/>
          <a:ln>
            <a:noFill/>
          </a:ln>
        </p:spPr>
      </p:pic>
      <p:sp>
        <p:nvSpPr>
          <p:cNvPr id="150" name="Google Shape;150;p27"/>
          <p:cNvSpPr txBox="1">
            <a:spLocks noGrp="1"/>
          </p:cNvSpPr>
          <p:nvPr>
            <p:ph type="ctrTitle"/>
          </p:nvPr>
        </p:nvSpPr>
        <p:spPr>
          <a:xfrm>
            <a:off x="1143000" y="1865026"/>
            <a:ext cx="6858000" cy="767400"/>
          </a:xfrm>
          <a:prstGeom prst="rect">
            <a:avLst/>
          </a:prstGeom>
          <a:noFill/>
          <a:ln>
            <a:noFill/>
          </a:ln>
        </p:spPr>
        <p:txBody>
          <a:bodyPr spcFirstLastPara="1" wrap="square" lIns="70125" tIns="35050" rIns="70125" bIns="35050" anchor="b" anchorCtr="0">
            <a:normAutofit/>
          </a:bodyPr>
          <a:lstStyle>
            <a:lvl1pPr lvl="0" algn="ctr">
              <a:lnSpc>
                <a:spcPct val="90000"/>
              </a:lnSpc>
              <a:spcBef>
                <a:spcPts val="0"/>
              </a:spcBef>
              <a:spcAft>
                <a:spcPts val="0"/>
              </a:spcAft>
              <a:buClr>
                <a:schemeClr val="accent5"/>
              </a:buClr>
              <a:buSzPts val="4200"/>
              <a:buFont typeface="Calibri"/>
              <a:buNone/>
              <a:defRPr sz="4200">
                <a:solidFill>
                  <a:schemeClr val="accent5"/>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51" name="Google Shape;151;p27"/>
          <p:cNvSpPr txBox="1">
            <a:spLocks noGrp="1"/>
          </p:cNvSpPr>
          <p:nvPr>
            <p:ph type="subTitle" idx="1"/>
          </p:nvPr>
        </p:nvSpPr>
        <p:spPr>
          <a:xfrm>
            <a:off x="1143000" y="2701528"/>
            <a:ext cx="6858000" cy="1241700"/>
          </a:xfrm>
          <a:prstGeom prst="rect">
            <a:avLst/>
          </a:prstGeom>
          <a:noFill/>
          <a:ln>
            <a:noFill/>
          </a:ln>
        </p:spPr>
        <p:txBody>
          <a:bodyPr spcFirstLastPara="1" wrap="square" lIns="70125" tIns="35050" rIns="70125" bIns="35050"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52" name="Google Shape;152;p27" descr="Oregon Department of Education Logo"/>
          <p:cNvPicPr preferRelativeResize="0"/>
          <p:nvPr/>
        </p:nvPicPr>
        <p:blipFill rotWithShape="1">
          <a:blip r:embed="rId3">
            <a:alphaModFix/>
          </a:blip>
          <a:srcRect/>
          <a:stretch/>
        </p:blipFill>
        <p:spPr>
          <a:xfrm>
            <a:off x="3775327" y="160537"/>
            <a:ext cx="1159862" cy="1183159"/>
          </a:xfrm>
          <a:prstGeom prst="rect">
            <a:avLst/>
          </a:prstGeom>
          <a:noFill/>
          <a:ln>
            <a:noFill/>
          </a:ln>
        </p:spPr>
      </p:pic>
      <p:sp>
        <p:nvSpPr>
          <p:cNvPr id="153" name="Google Shape;153;p27"/>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154" name="Google Shape;154;p27"/>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55"/>
        <p:cNvGrpSpPr/>
        <p:nvPr/>
      </p:nvGrpSpPr>
      <p:grpSpPr>
        <a:xfrm>
          <a:off x="0" y="0"/>
          <a:ext cx="0" cy="0"/>
          <a:chOff x="0" y="0"/>
          <a:chExt cx="0" cy="0"/>
        </a:xfrm>
      </p:grpSpPr>
      <p:sp>
        <p:nvSpPr>
          <p:cNvPr id="156" name="Google Shape;156;p2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7" name="Google Shape;157;p28"/>
          <p:cNvSpPr/>
          <p:nvPr/>
        </p:nvSpPr>
        <p:spPr>
          <a:xfrm>
            <a:off x="154642" y="161365"/>
            <a:ext cx="3547800" cy="4824000"/>
          </a:xfrm>
          <a:prstGeom prst="rect">
            <a:avLst/>
          </a:prstGeom>
          <a:solidFill>
            <a:srgbClr val="F0F4E6"/>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8" name="Google Shape;158;p28"/>
          <p:cNvSpPr txBox="1">
            <a:spLocks noGrp="1"/>
          </p:cNvSpPr>
          <p:nvPr>
            <p:ph type="title"/>
          </p:nvPr>
        </p:nvSpPr>
        <p:spPr>
          <a:xfrm>
            <a:off x="537883" y="584734"/>
            <a:ext cx="2949000" cy="1906800"/>
          </a:xfrm>
          <a:prstGeom prst="rect">
            <a:avLst/>
          </a:prstGeom>
          <a:noFill/>
          <a:ln>
            <a:noFill/>
          </a:ln>
        </p:spPr>
        <p:txBody>
          <a:bodyPr spcFirstLastPara="1" wrap="square" lIns="70125" tIns="35050" rIns="70125" bIns="35050" anchor="t" anchorCtr="0">
            <a:normAutofit/>
          </a:bodyPr>
          <a:lstStyle>
            <a:lvl1pPr lvl="0" algn="l">
              <a:lnSpc>
                <a:spcPct val="90000"/>
              </a:lnSpc>
              <a:spcBef>
                <a:spcPts val="0"/>
              </a:spcBef>
              <a:spcAft>
                <a:spcPts val="0"/>
              </a:spcAft>
              <a:buClr>
                <a:schemeClr val="accent5"/>
              </a:buClr>
              <a:buSzPts val="3400"/>
              <a:buFont typeface="Calibri"/>
              <a:buNone/>
              <a:defRPr sz="3400">
                <a:solidFill>
                  <a:schemeClr val="accent5"/>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59" name="Google Shape;159;p28"/>
          <p:cNvSpPr txBox="1">
            <a:spLocks noGrp="1"/>
          </p:cNvSpPr>
          <p:nvPr>
            <p:ph type="body" idx="1"/>
          </p:nvPr>
        </p:nvSpPr>
        <p:spPr>
          <a:xfrm>
            <a:off x="3887391" y="584735"/>
            <a:ext cx="4629000" cy="3811200"/>
          </a:xfrm>
          <a:prstGeom prst="rect">
            <a:avLst/>
          </a:prstGeom>
          <a:noFill/>
          <a:ln>
            <a:noFill/>
          </a:ln>
        </p:spPr>
        <p:txBody>
          <a:bodyPr spcFirstLastPara="1" wrap="square" lIns="70125" tIns="35050" rIns="70125" bIns="3505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160" name="Google Shape;160;p28"/>
          <p:cNvSpPr>
            <a:spLocks noGrp="1"/>
          </p:cNvSpPr>
          <p:nvPr>
            <p:ph type="pic" idx="2"/>
          </p:nvPr>
        </p:nvSpPr>
        <p:spPr>
          <a:xfrm>
            <a:off x="537883" y="2655094"/>
            <a:ext cx="2949000" cy="1740600"/>
          </a:xfrm>
          <a:prstGeom prst="rect">
            <a:avLst/>
          </a:prstGeom>
          <a:noFill/>
          <a:ln>
            <a:noFill/>
          </a:ln>
        </p:spPr>
      </p:sp>
      <p:sp>
        <p:nvSpPr>
          <p:cNvPr id="161" name="Google Shape;161;p28"/>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162" name="Google Shape;162;p28"/>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5"/>
              </a:buClr>
              <a:buSzPts val="3400"/>
              <a:buFont typeface="Calibri"/>
              <a:buNone/>
              <a:defRPr>
                <a:solidFill>
                  <a:schemeClr val="accent5"/>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65" name="Google Shape;165;p29"/>
          <p:cNvSpPr txBox="1">
            <a:spLocks noGrp="1"/>
          </p:cNvSpPr>
          <p:nvPr>
            <p:ph type="body" idx="1"/>
          </p:nvPr>
        </p:nvSpPr>
        <p:spPr>
          <a:xfrm>
            <a:off x="537882" y="1369219"/>
            <a:ext cx="8088300" cy="30819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6" name="Google Shape;166;p29"/>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167" name="Google Shape;167;p29"/>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5"/>
              </a:buClr>
              <a:buSzPts val="3400"/>
              <a:buFont typeface="Calibri"/>
              <a:buNone/>
              <a:defRPr>
                <a:solidFill>
                  <a:schemeClr val="accent5"/>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70" name="Google Shape;170;p30"/>
          <p:cNvSpPr txBox="1">
            <a:spLocks noGrp="1"/>
          </p:cNvSpPr>
          <p:nvPr>
            <p:ph type="body" idx="1"/>
          </p:nvPr>
        </p:nvSpPr>
        <p:spPr>
          <a:xfrm>
            <a:off x="537882" y="1369219"/>
            <a:ext cx="3977100" cy="30795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 name="Google Shape;171;p30"/>
          <p:cNvSpPr txBox="1">
            <a:spLocks noGrp="1"/>
          </p:cNvSpPr>
          <p:nvPr>
            <p:ph type="body" idx="2"/>
          </p:nvPr>
        </p:nvSpPr>
        <p:spPr>
          <a:xfrm>
            <a:off x="4629150" y="1369219"/>
            <a:ext cx="3997200" cy="30795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 name="Google Shape;172;p30"/>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173" name="Google Shape;173;p30"/>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body" idx="1"/>
          </p:nvPr>
        </p:nvSpPr>
        <p:spPr>
          <a:xfrm>
            <a:off x="537882" y="1260872"/>
            <a:ext cx="3960300" cy="618000"/>
          </a:xfrm>
          <a:prstGeom prst="rect">
            <a:avLst/>
          </a:prstGeom>
          <a:noFill/>
          <a:ln>
            <a:noFill/>
          </a:ln>
        </p:spPr>
        <p:txBody>
          <a:bodyPr spcFirstLastPara="1" wrap="square" lIns="70125" tIns="35050" rIns="70125" bIns="35050" anchor="t" anchorCtr="0">
            <a:normAutofit/>
          </a:bodyPr>
          <a:lstStyle>
            <a:lvl1pPr marL="457200" lvl="0" indent="-228600" algn="l">
              <a:lnSpc>
                <a:spcPct val="90000"/>
              </a:lnSpc>
              <a:spcBef>
                <a:spcPts val="800"/>
              </a:spcBef>
              <a:spcAft>
                <a:spcPts val="0"/>
              </a:spcAft>
              <a:buClr>
                <a:schemeClr val="accent5"/>
              </a:buClr>
              <a:buSzPts val="2500"/>
              <a:buNone/>
              <a:defRPr sz="2500" b="0">
                <a:solidFill>
                  <a:schemeClr val="accent5"/>
                </a:solidFill>
              </a:defRPr>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6" name="Google Shape;176;p31"/>
          <p:cNvSpPr txBox="1">
            <a:spLocks noGrp="1"/>
          </p:cNvSpPr>
          <p:nvPr>
            <p:ph type="body" idx="2"/>
          </p:nvPr>
        </p:nvSpPr>
        <p:spPr>
          <a:xfrm>
            <a:off x="537882" y="1878806"/>
            <a:ext cx="3960300" cy="25758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7" name="Google Shape;177;p31"/>
          <p:cNvSpPr txBox="1">
            <a:spLocks noGrp="1"/>
          </p:cNvSpPr>
          <p:nvPr>
            <p:ph type="body" idx="3"/>
          </p:nvPr>
        </p:nvSpPr>
        <p:spPr>
          <a:xfrm>
            <a:off x="4629150" y="1260872"/>
            <a:ext cx="3997200" cy="618000"/>
          </a:xfrm>
          <a:prstGeom prst="rect">
            <a:avLst/>
          </a:prstGeom>
          <a:noFill/>
          <a:ln>
            <a:noFill/>
          </a:ln>
        </p:spPr>
        <p:txBody>
          <a:bodyPr spcFirstLastPara="1" wrap="square" lIns="70125" tIns="35050" rIns="70125" bIns="35050" anchor="t" anchorCtr="0">
            <a:normAutofit/>
          </a:bodyPr>
          <a:lstStyle>
            <a:lvl1pPr marL="457200" lvl="0" indent="-228600" algn="l">
              <a:lnSpc>
                <a:spcPct val="90000"/>
              </a:lnSpc>
              <a:spcBef>
                <a:spcPts val="800"/>
              </a:spcBef>
              <a:spcAft>
                <a:spcPts val="0"/>
              </a:spcAft>
              <a:buClr>
                <a:schemeClr val="accent5"/>
              </a:buClr>
              <a:buSzPts val="2500"/>
              <a:buNone/>
              <a:defRPr sz="2500" b="0">
                <a:solidFill>
                  <a:schemeClr val="accent5"/>
                </a:solidFill>
              </a:defRPr>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8" name="Google Shape;178;p31"/>
          <p:cNvSpPr txBox="1">
            <a:spLocks noGrp="1"/>
          </p:cNvSpPr>
          <p:nvPr>
            <p:ph type="body" idx="4"/>
          </p:nvPr>
        </p:nvSpPr>
        <p:spPr>
          <a:xfrm>
            <a:off x="4629150" y="1878806"/>
            <a:ext cx="3997200" cy="25758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9" name="Google Shape;179;p31"/>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5"/>
              </a:buClr>
              <a:buSzPts val="2500"/>
              <a:buFont typeface="Calibri"/>
              <a:buNone/>
              <a:defRPr sz="2500">
                <a:solidFill>
                  <a:schemeClr val="accent5"/>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80" name="Google Shape;180;p31"/>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181" name="Google Shape;181;p31"/>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3500" tIns="93500" rIns="93500" bIns="93500" anchor="t" anchorCtr="0">
            <a:norm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3500" tIns="93500" rIns="93500" bIns="93500"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82"/>
        <p:cNvGrpSpPr/>
        <p:nvPr/>
      </p:nvGrpSpPr>
      <p:grpSpPr>
        <a:xfrm>
          <a:off x="0" y="0"/>
          <a:ext cx="0" cy="0"/>
          <a:chOff x="0" y="0"/>
          <a:chExt cx="0" cy="0"/>
        </a:xfrm>
      </p:grpSpPr>
      <p:sp>
        <p:nvSpPr>
          <p:cNvPr id="183" name="Google Shape;183;p3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4" name="Google Shape;184;p32"/>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5"/>
              </a:buClr>
              <a:buSzPts val="3400"/>
              <a:buFont typeface="Calibri"/>
              <a:buNone/>
              <a:defRPr>
                <a:solidFill>
                  <a:schemeClr val="accent5"/>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85" name="Google Shape;185;p32"/>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186" name="Google Shape;186;p32"/>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87"/>
        <p:cNvGrpSpPr/>
        <p:nvPr/>
      </p:nvGrpSpPr>
      <p:grpSpPr>
        <a:xfrm>
          <a:off x="0" y="0"/>
          <a:ext cx="0" cy="0"/>
          <a:chOff x="0" y="0"/>
          <a:chExt cx="0" cy="0"/>
        </a:xfrm>
      </p:grpSpPr>
      <p:sp>
        <p:nvSpPr>
          <p:cNvPr id="188" name="Google Shape;188;p3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Calibri"/>
                <a:ea typeface="Calibri"/>
                <a:cs typeface="Calibri"/>
                <a:sym typeface="Calibri"/>
              </a:rPr>
              <a:t>v</a:t>
            </a:r>
            <a:endParaRPr sz="1200" b="0" i="0" u="none" strike="noStrike" cap="none">
              <a:solidFill>
                <a:srgbClr val="000000"/>
              </a:solidFill>
              <a:latin typeface="Arial"/>
              <a:ea typeface="Arial"/>
              <a:cs typeface="Arial"/>
              <a:sym typeface="Arial"/>
            </a:endParaRPr>
          </a:p>
        </p:txBody>
      </p:sp>
      <p:sp>
        <p:nvSpPr>
          <p:cNvPr id="189" name="Google Shape;189;p33"/>
          <p:cNvSpPr txBox="1">
            <a:spLocks noGrp="1"/>
          </p:cNvSpPr>
          <p:nvPr>
            <p:ph type="body" idx="1"/>
          </p:nvPr>
        </p:nvSpPr>
        <p:spPr>
          <a:xfrm>
            <a:off x="537882" y="494969"/>
            <a:ext cx="8088300" cy="40491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0" name="Google Shape;190;p33"/>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191" name="Google Shape;191;p33"/>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92"/>
        <p:cNvGrpSpPr/>
        <p:nvPr/>
      </p:nvGrpSpPr>
      <p:grpSpPr>
        <a:xfrm>
          <a:off x="0" y="0"/>
          <a:ext cx="0" cy="0"/>
          <a:chOff x="0" y="0"/>
          <a:chExt cx="0" cy="0"/>
        </a:xfrm>
      </p:grpSpPr>
      <p:sp>
        <p:nvSpPr>
          <p:cNvPr id="193" name="Google Shape;193;p3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94" name="Google Shape;194;p34" descr="Decorative line break"/>
          <p:cNvPicPr preferRelativeResize="0"/>
          <p:nvPr/>
        </p:nvPicPr>
        <p:blipFill rotWithShape="1">
          <a:blip r:embed="rId2">
            <a:alphaModFix/>
          </a:blip>
          <a:srcRect/>
          <a:stretch/>
        </p:blipFill>
        <p:spPr>
          <a:xfrm>
            <a:off x="4089652" y="2886671"/>
            <a:ext cx="702241" cy="13313"/>
          </a:xfrm>
          <a:prstGeom prst="rect">
            <a:avLst/>
          </a:prstGeom>
          <a:noFill/>
          <a:ln>
            <a:noFill/>
          </a:ln>
        </p:spPr>
      </p:pic>
      <p:sp>
        <p:nvSpPr>
          <p:cNvPr id="195" name="Google Shape;195;p34"/>
          <p:cNvSpPr txBox="1">
            <a:spLocks noGrp="1"/>
          </p:cNvSpPr>
          <p:nvPr>
            <p:ph type="ctrTitle"/>
          </p:nvPr>
        </p:nvSpPr>
        <p:spPr>
          <a:xfrm>
            <a:off x="1143000" y="1124344"/>
            <a:ext cx="6858000" cy="1790700"/>
          </a:xfrm>
          <a:prstGeom prst="rect">
            <a:avLst/>
          </a:prstGeom>
          <a:noFill/>
          <a:ln>
            <a:noFill/>
          </a:ln>
        </p:spPr>
        <p:txBody>
          <a:bodyPr spcFirstLastPara="1" wrap="square" lIns="70125" tIns="35050" rIns="70125" bIns="35050" anchor="b" anchorCtr="0">
            <a:noAutofit/>
          </a:bodyPr>
          <a:lstStyle>
            <a:lvl1pPr lvl="0" algn="ctr">
              <a:lnSpc>
                <a:spcPct val="90000"/>
              </a:lnSpc>
              <a:spcBef>
                <a:spcPts val="0"/>
              </a:spcBef>
              <a:spcAft>
                <a:spcPts val="0"/>
              </a:spcAft>
              <a:buClr>
                <a:schemeClr val="accent5"/>
              </a:buClr>
              <a:buSzPts val="9200"/>
              <a:buFont typeface="Calibri"/>
              <a:buNone/>
              <a:defRPr sz="9200">
                <a:solidFill>
                  <a:schemeClr val="accent5"/>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96" name="Google Shape;196;p34"/>
          <p:cNvSpPr txBox="1">
            <a:spLocks noGrp="1"/>
          </p:cNvSpPr>
          <p:nvPr>
            <p:ph type="subTitle" idx="1"/>
          </p:nvPr>
        </p:nvSpPr>
        <p:spPr>
          <a:xfrm>
            <a:off x="1143000" y="3002388"/>
            <a:ext cx="6858000" cy="660600"/>
          </a:xfrm>
          <a:prstGeom prst="rect">
            <a:avLst/>
          </a:prstGeom>
          <a:noFill/>
          <a:ln>
            <a:noFill/>
          </a:ln>
        </p:spPr>
        <p:txBody>
          <a:bodyPr spcFirstLastPara="1" wrap="square" lIns="70125" tIns="35050" rIns="70125" bIns="35050"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97" name="Google Shape;197;p34"/>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198" name="Google Shape;198;p34"/>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99"/>
        <p:cNvGrpSpPr/>
        <p:nvPr/>
      </p:nvGrpSpPr>
      <p:grpSpPr>
        <a:xfrm>
          <a:off x="0" y="0"/>
          <a:ext cx="0" cy="0"/>
          <a:chOff x="0" y="0"/>
          <a:chExt cx="0" cy="0"/>
        </a:xfrm>
      </p:grpSpPr>
      <p:sp>
        <p:nvSpPr>
          <p:cNvPr id="200" name="Google Shape;200;p3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01" name="Google Shape;201;p35" descr="Decorative line break"/>
          <p:cNvPicPr preferRelativeResize="0"/>
          <p:nvPr/>
        </p:nvPicPr>
        <p:blipFill rotWithShape="1">
          <a:blip r:embed="rId2">
            <a:alphaModFix/>
          </a:blip>
          <a:srcRect/>
          <a:stretch/>
        </p:blipFill>
        <p:spPr>
          <a:xfrm>
            <a:off x="4089652" y="2886671"/>
            <a:ext cx="702241" cy="13313"/>
          </a:xfrm>
          <a:prstGeom prst="rect">
            <a:avLst/>
          </a:prstGeom>
          <a:noFill/>
          <a:ln>
            <a:noFill/>
          </a:ln>
        </p:spPr>
      </p:pic>
      <p:sp>
        <p:nvSpPr>
          <p:cNvPr id="202" name="Google Shape;202;p35"/>
          <p:cNvSpPr txBox="1">
            <a:spLocks noGrp="1"/>
          </p:cNvSpPr>
          <p:nvPr>
            <p:ph type="ctrTitle"/>
          </p:nvPr>
        </p:nvSpPr>
        <p:spPr>
          <a:xfrm>
            <a:off x="1143000" y="1124344"/>
            <a:ext cx="6858000" cy="1790700"/>
          </a:xfrm>
          <a:prstGeom prst="rect">
            <a:avLst/>
          </a:prstGeom>
          <a:noFill/>
          <a:ln>
            <a:noFill/>
          </a:ln>
        </p:spPr>
        <p:txBody>
          <a:bodyPr spcFirstLastPara="1" wrap="square" lIns="70125" tIns="35050" rIns="70125" bIns="35050" anchor="b" anchorCtr="0">
            <a:noAutofit/>
          </a:bodyPr>
          <a:lstStyle>
            <a:lvl1pPr lvl="0" algn="ctr">
              <a:lnSpc>
                <a:spcPct val="90000"/>
              </a:lnSpc>
              <a:spcBef>
                <a:spcPts val="0"/>
              </a:spcBef>
              <a:spcAft>
                <a:spcPts val="0"/>
              </a:spcAft>
              <a:buClr>
                <a:schemeClr val="accent5"/>
              </a:buClr>
              <a:buSzPts val="9200"/>
              <a:buFont typeface="Calibri"/>
              <a:buNone/>
              <a:defRPr sz="9200">
                <a:solidFill>
                  <a:schemeClr val="accent5"/>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203" name="Google Shape;203;p35" descr="Twitter icon"/>
          <p:cNvPicPr preferRelativeResize="0"/>
          <p:nvPr/>
        </p:nvPicPr>
        <p:blipFill rotWithShape="1">
          <a:blip r:embed="rId3">
            <a:alphaModFix/>
          </a:blip>
          <a:srcRect/>
          <a:stretch/>
        </p:blipFill>
        <p:spPr>
          <a:xfrm>
            <a:off x="2038718" y="3032551"/>
            <a:ext cx="273000" cy="273000"/>
          </a:xfrm>
          <a:prstGeom prst="rect">
            <a:avLst/>
          </a:prstGeom>
          <a:noFill/>
          <a:ln>
            <a:noFill/>
          </a:ln>
        </p:spPr>
      </p:pic>
      <p:pic>
        <p:nvPicPr>
          <p:cNvPr id="204" name="Google Shape;204;p35" descr="Facebook icon"/>
          <p:cNvPicPr preferRelativeResize="0"/>
          <p:nvPr/>
        </p:nvPicPr>
        <p:blipFill rotWithShape="1">
          <a:blip r:embed="rId4">
            <a:alphaModFix/>
          </a:blip>
          <a:srcRect/>
          <a:stretch/>
        </p:blipFill>
        <p:spPr>
          <a:xfrm>
            <a:off x="6768720" y="3032551"/>
            <a:ext cx="273000" cy="273000"/>
          </a:xfrm>
          <a:prstGeom prst="rect">
            <a:avLst/>
          </a:prstGeom>
          <a:noFill/>
          <a:ln>
            <a:noFill/>
          </a:ln>
        </p:spPr>
      </p:pic>
      <p:sp>
        <p:nvSpPr>
          <p:cNvPr id="205" name="Google Shape;205;p35"/>
          <p:cNvSpPr txBox="1"/>
          <p:nvPr/>
        </p:nvSpPr>
        <p:spPr>
          <a:xfrm>
            <a:off x="2038718" y="3032551"/>
            <a:ext cx="5105100" cy="348000"/>
          </a:xfrm>
          <a:prstGeom prst="rect">
            <a:avLst/>
          </a:prstGeom>
          <a:noFill/>
          <a:ln>
            <a:noFill/>
          </a:ln>
        </p:spPr>
        <p:txBody>
          <a:bodyPr spcFirstLastPara="1" wrap="square" lIns="70125" tIns="35050" rIns="70125" bIns="35050"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206" name="Google Shape;206;p35"/>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207" name="Google Shape;207;p35"/>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08"/>
        <p:cNvGrpSpPr/>
        <p:nvPr/>
      </p:nvGrpSpPr>
      <p:grpSpPr>
        <a:xfrm>
          <a:off x="0" y="0"/>
          <a:ext cx="0" cy="0"/>
          <a:chOff x="0" y="0"/>
          <a:chExt cx="0" cy="0"/>
        </a:xfrm>
      </p:grpSpPr>
      <p:sp>
        <p:nvSpPr>
          <p:cNvPr id="209" name="Google Shape;209;p3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0" name="Google Shape;210;p36"/>
          <p:cNvSpPr/>
          <p:nvPr/>
        </p:nvSpPr>
        <p:spPr>
          <a:xfrm>
            <a:off x="154641" y="4461062"/>
            <a:ext cx="8831400" cy="524400"/>
          </a:xfrm>
          <a:prstGeom prst="rect">
            <a:avLst/>
          </a:prstGeom>
          <a:solidFill>
            <a:srgbClr val="FAF5E3"/>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11" name="Google Shape;211;p36" descr="Decorative line break"/>
          <p:cNvPicPr preferRelativeResize="0"/>
          <p:nvPr/>
        </p:nvPicPr>
        <p:blipFill rotWithShape="1">
          <a:blip r:embed="rId2">
            <a:alphaModFix/>
          </a:blip>
          <a:srcRect/>
          <a:stretch/>
        </p:blipFill>
        <p:spPr>
          <a:xfrm>
            <a:off x="4089652" y="2604100"/>
            <a:ext cx="702241" cy="13313"/>
          </a:xfrm>
          <a:prstGeom prst="rect">
            <a:avLst/>
          </a:prstGeom>
          <a:noFill/>
          <a:ln>
            <a:noFill/>
          </a:ln>
        </p:spPr>
      </p:pic>
      <p:sp>
        <p:nvSpPr>
          <p:cNvPr id="212" name="Google Shape;212;p36"/>
          <p:cNvSpPr txBox="1">
            <a:spLocks noGrp="1"/>
          </p:cNvSpPr>
          <p:nvPr>
            <p:ph type="ctrTitle"/>
          </p:nvPr>
        </p:nvSpPr>
        <p:spPr>
          <a:xfrm>
            <a:off x="1143000" y="1865026"/>
            <a:ext cx="6858000" cy="767400"/>
          </a:xfrm>
          <a:prstGeom prst="rect">
            <a:avLst/>
          </a:prstGeom>
          <a:noFill/>
          <a:ln>
            <a:noFill/>
          </a:ln>
        </p:spPr>
        <p:txBody>
          <a:bodyPr spcFirstLastPara="1" wrap="square" lIns="70125" tIns="35050" rIns="70125" bIns="35050" anchor="b" anchorCtr="0">
            <a:normAutofit/>
          </a:bodyPr>
          <a:lstStyle>
            <a:lvl1pPr lvl="0" algn="ctr">
              <a:lnSpc>
                <a:spcPct val="90000"/>
              </a:lnSpc>
              <a:spcBef>
                <a:spcPts val="0"/>
              </a:spcBef>
              <a:spcAft>
                <a:spcPts val="0"/>
              </a:spcAft>
              <a:buClr>
                <a:schemeClr val="accent4"/>
              </a:buClr>
              <a:buSzPts val="4200"/>
              <a:buFont typeface="Calibri"/>
              <a:buNone/>
              <a:defRPr sz="4200">
                <a:solidFill>
                  <a:schemeClr val="accent4"/>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13" name="Google Shape;213;p36"/>
          <p:cNvSpPr txBox="1">
            <a:spLocks noGrp="1"/>
          </p:cNvSpPr>
          <p:nvPr>
            <p:ph type="subTitle" idx="1"/>
          </p:nvPr>
        </p:nvSpPr>
        <p:spPr>
          <a:xfrm>
            <a:off x="1143000" y="2701528"/>
            <a:ext cx="6858000" cy="1241700"/>
          </a:xfrm>
          <a:prstGeom prst="rect">
            <a:avLst/>
          </a:prstGeom>
          <a:noFill/>
          <a:ln>
            <a:noFill/>
          </a:ln>
        </p:spPr>
        <p:txBody>
          <a:bodyPr spcFirstLastPara="1" wrap="square" lIns="70125" tIns="35050" rIns="70125" bIns="35050"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14" name="Google Shape;214;p36" descr="Oregon Department of Education Logo"/>
          <p:cNvPicPr preferRelativeResize="0"/>
          <p:nvPr/>
        </p:nvPicPr>
        <p:blipFill rotWithShape="1">
          <a:blip r:embed="rId3">
            <a:alphaModFix/>
          </a:blip>
          <a:srcRect/>
          <a:stretch/>
        </p:blipFill>
        <p:spPr>
          <a:xfrm>
            <a:off x="3775327" y="160537"/>
            <a:ext cx="1159862" cy="1183159"/>
          </a:xfrm>
          <a:prstGeom prst="rect">
            <a:avLst/>
          </a:prstGeom>
          <a:noFill/>
          <a:ln>
            <a:noFill/>
          </a:ln>
        </p:spPr>
      </p:pic>
      <p:sp>
        <p:nvSpPr>
          <p:cNvPr id="215" name="Google Shape;215;p36"/>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216" name="Google Shape;216;p36"/>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17"/>
        <p:cNvGrpSpPr/>
        <p:nvPr/>
      </p:nvGrpSpPr>
      <p:grpSpPr>
        <a:xfrm>
          <a:off x="0" y="0"/>
          <a:ext cx="0" cy="0"/>
          <a:chOff x="0" y="0"/>
          <a:chExt cx="0" cy="0"/>
        </a:xfrm>
      </p:grpSpPr>
      <p:sp>
        <p:nvSpPr>
          <p:cNvPr id="218" name="Google Shape;218;p3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9" name="Google Shape;219;p37"/>
          <p:cNvSpPr/>
          <p:nvPr/>
        </p:nvSpPr>
        <p:spPr>
          <a:xfrm>
            <a:off x="154640" y="1866568"/>
            <a:ext cx="8831400" cy="1425300"/>
          </a:xfrm>
          <a:prstGeom prst="rect">
            <a:avLst/>
          </a:prstGeom>
          <a:solidFill>
            <a:srgbClr val="FAF5E3"/>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220" name="Google Shape;220;p37"/>
          <p:cNvSpPr txBox="1">
            <a:spLocks noGrp="1"/>
          </p:cNvSpPr>
          <p:nvPr>
            <p:ph type="ctrTitle"/>
          </p:nvPr>
        </p:nvSpPr>
        <p:spPr>
          <a:xfrm>
            <a:off x="537883" y="1866568"/>
            <a:ext cx="8088300" cy="1425300"/>
          </a:xfrm>
          <a:prstGeom prst="rect">
            <a:avLst/>
          </a:prstGeom>
          <a:noFill/>
          <a:ln>
            <a:noFill/>
          </a:ln>
        </p:spPr>
        <p:txBody>
          <a:bodyPr spcFirstLastPara="1" wrap="square" lIns="70125" tIns="35050" rIns="70125" bIns="35050" anchor="ctr" anchorCtr="0">
            <a:noAutofit/>
          </a:bodyPr>
          <a:lstStyle>
            <a:lvl1pPr lvl="0" algn="ctr">
              <a:lnSpc>
                <a:spcPct val="90000"/>
              </a:lnSpc>
              <a:spcBef>
                <a:spcPts val="0"/>
              </a:spcBef>
              <a:spcAft>
                <a:spcPts val="0"/>
              </a:spcAft>
              <a:buClr>
                <a:schemeClr val="accent4"/>
              </a:buClr>
              <a:buSzPts val="5200"/>
              <a:buFont typeface="Calibri"/>
              <a:buNone/>
              <a:defRPr sz="5200">
                <a:solidFill>
                  <a:schemeClr val="accent4"/>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21" name="Google Shape;221;p37"/>
          <p:cNvSpPr txBox="1">
            <a:spLocks noGrp="1"/>
          </p:cNvSpPr>
          <p:nvPr>
            <p:ph type="dt" idx="10"/>
          </p:nvPr>
        </p:nvSpPr>
        <p:spPr>
          <a:xfrm>
            <a:off x="2891118" y="4604845"/>
            <a:ext cx="3381900" cy="273900"/>
          </a:xfrm>
          <a:prstGeom prst="rect">
            <a:avLst/>
          </a:prstGeom>
          <a:noFill/>
          <a:ln>
            <a:noFill/>
          </a:ln>
        </p:spPr>
        <p:txBody>
          <a:bodyPr spcFirstLastPara="1" wrap="square" lIns="70125" tIns="35050" rIns="70125" bIns="35050" anchor="t" anchorCtr="0">
            <a:noAutofit/>
          </a:bodyPr>
          <a:lstStyle>
            <a:lvl1pPr marR="0" lvl="0"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22" name="Google Shape;222;p37"/>
          <p:cNvSpPr txBox="1">
            <a:spLocks noGrp="1"/>
          </p:cNvSpPr>
          <p:nvPr>
            <p:ph type="ftr" idx="11"/>
          </p:nvPr>
        </p:nvSpPr>
        <p:spPr>
          <a:xfrm>
            <a:off x="537882" y="4604845"/>
            <a:ext cx="2148300" cy="273900"/>
          </a:xfrm>
          <a:prstGeom prst="rect">
            <a:avLst/>
          </a:prstGeom>
          <a:noFill/>
          <a:ln>
            <a:noFill/>
          </a:ln>
        </p:spPr>
        <p:txBody>
          <a:bodyPr spcFirstLastPara="1" wrap="square" lIns="70125" tIns="35050" rIns="70125" bIns="35050" anchor="t" anchorCtr="0">
            <a:noAutofit/>
          </a:bodyPr>
          <a:lstStyle>
            <a:lvl1pPr marR="0" lvl="0"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2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23" name="Google Shape;223;p37"/>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37" descr="Oregon Department of Education Logo"/>
          <p:cNvPicPr preferRelativeResize="0"/>
          <p:nvPr/>
        </p:nvPicPr>
        <p:blipFill rotWithShape="1">
          <a:blip r:embed="rId2">
            <a:alphaModFix/>
          </a:blip>
          <a:srcRect/>
          <a:stretch/>
        </p:blipFill>
        <p:spPr>
          <a:xfrm>
            <a:off x="3775327" y="160537"/>
            <a:ext cx="1159862" cy="1183159"/>
          </a:xfrm>
          <a:prstGeom prst="rect">
            <a:avLst/>
          </a:prstGeom>
          <a:noFill/>
          <a:ln>
            <a:noFill/>
          </a:ln>
        </p:spPr>
      </p:pic>
      <p:sp>
        <p:nvSpPr>
          <p:cNvPr id="225" name="Google Shape;225;p37"/>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26"/>
        <p:cNvGrpSpPr/>
        <p:nvPr/>
      </p:nvGrpSpPr>
      <p:grpSpPr>
        <a:xfrm>
          <a:off x="0" y="0"/>
          <a:ext cx="0" cy="0"/>
          <a:chOff x="0" y="0"/>
          <a:chExt cx="0" cy="0"/>
        </a:xfrm>
      </p:grpSpPr>
      <p:sp>
        <p:nvSpPr>
          <p:cNvPr id="227" name="Google Shape;227;p3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8" name="Google Shape;228;p38"/>
          <p:cNvSpPr/>
          <p:nvPr/>
        </p:nvSpPr>
        <p:spPr>
          <a:xfrm>
            <a:off x="154641" y="161365"/>
            <a:ext cx="8831400" cy="1047900"/>
          </a:xfrm>
          <a:prstGeom prst="rect">
            <a:avLst/>
          </a:prstGeom>
          <a:solidFill>
            <a:srgbClr val="FAF5E3"/>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9" name="Google Shape;229;p38"/>
          <p:cNvSpPr txBox="1">
            <a:spLocks noGrp="1"/>
          </p:cNvSpPr>
          <p:nvPr>
            <p:ph type="body" idx="1"/>
          </p:nvPr>
        </p:nvSpPr>
        <p:spPr>
          <a:xfrm>
            <a:off x="537882" y="1369219"/>
            <a:ext cx="8088300" cy="30819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0" name="Google Shape;230;p38"/>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4"/>
              </a:buClr>
              <a:buSzPts val="3400"/>
              <a:buFont typeface="Calibri"/>
              <a:buNone/>
              <a:defRPr>
                <a:solidFill>
                  <a:schemeClr val="accent4"/>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31" name="Google Shape;231;p38"/>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232" name="Google Shape;232;p38"/>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33"/>
        <p:cNvGrpSpPr/>
        <p:nvPr/>
      </p:nvGrpSpPr>
      <p:grpSpPr>
        <a:xfrm>
          <a:off x="0" y="0"/>
          <a:ext cx="0" cy="0"/>
          <a:chOff x="0" y="0"/>
          <a:chExt cx="0" cy="0"/>
        </a:xfrm>
      </p:grpSpPr>
      <p:sp>
        <p:nvSpPr>
          <p:cNvPr id="234" name="Google Shape;234;p3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5" name="Google Shape;235;p39"/>
          <p:cNvSpPr/>
          <p:nvPr/>
        </p:nvSpPr>
        <p:spPr>
          <a:xfrm>
            <a:off x="154642" y="161365"/>
            <a:ext cx="3547800" cy="4824000"/>
          </a:xfrm>
          <a:prstGeom prst="rect">
            <a:avLst/>
          </a:prstGeom>
          <a:solidFill>
            <a:srgbClr val="FAF5E3"/>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6" name="Google Shape;236;p39"/>
          <p:cNvSpPr txBox="1">
            <a:spLocks noGrp="1"/>
          </p:cNvSpPr>
          <p:nvPr>
            <p:ph type="title"/>
          </p:nvPr>
        </p:nvSpPr>
        <p:spPr>
          <a:xfrm>
            <a:off x="537883" y="584734"/>
            <a:ext cx="2949000" cy="1903800"/>
          </a:xfrm>
          <a:prstGeom prst="rect">
            <a:avLst/>
          </a:prstGeom>
          <a:noFill/>
          <a:ln>
            <a:noFill/>
          </a:ln>
        </p:spPr>
        <p:txBody>
          <a:bodyPr spcFirstLastPara="1" wrap="square" lIns="70125" tIns="35050" rIns="70125" bIns="35050" anchor="t" anchorCtr="0">
            <a:normAutofit/>
          </a:bodyPr>
          <a:lstStyle>
            <a:lvl1pPr lvl="0" algn="l">
              <a:lnSpc>
                <a:spcPct val="90000"/>
              </a:lnSpc>
              <a:spcBef>
                <a:spcPts val="0"/>
              </a:spcBef>
              <a:spcAft>
                <a:spcPts val="0"/>
              </a:spcAft>
              <a:buClr>
                <a:schemeClr val="accent4"/>
              </a:buClr>
              <a:buSzPts val="3400"/>
              <a:buFont typeface="Calibri"/>
              <a:buNone/>
              <a:defRPr sz="3400">
                <a:solidFill>
                  <a:schemeClr val="accent4"/>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37" name="Google Shape;237;p39"/>
          <p:cNvSpPr txBox="1">
            <a:spLocks noGrp="1"/>
          </p:cNvSpPr>
          <p:nvPr>
            <p:ph type="body" idx="1"/>
          </p:nvPr>
        </p:nvSpPr>
        <p:spPr>
          <a:xfrm>
            <a:off x="3887391" y="584735"/>
            <a:ext cx="4629000" cy="3811200"/>
          </a:xfrm>
          <a:prstGeom prst="rect">
            <a:avLst/>
          </a:prstGeom>
          <a:noFill/>
          <a:ln>
            <a:noFill/>
          </a:ln>
        </p:spPr>
        <p:txBody>
          <a:bodyPr spcFirstLastPara="1" wrap="square" lIns="70125" tIns="35050" rIns="70125" bIns="3505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238" name="Google Shape;238;p39"/>
          <p:cNvSpPr>
            <a:spLocks noGrp="1"/>
          </p:cNvSpPr>
          <p:nvPr>
            <p:ph type="pic" idx="2"/>
          </p:nvPr>
        </p:nvSpPr>
        <p:spPr>
          <a:xfrm>
            <a:off x="537883" y="2655094"/>
            <a:ext cx="2949000" cy="1740600"/>
          </a:xfrm>
          <a:prstGeom prst="rect">
            <a:avLst/>
          </a:prstGeom>
          <a:noFill/>
          <a:ln>
            <a:noFill/>
          </a:ln>
        </p:spPr>
      </p:sp>
      <p:sp>
        <p:nvSpPr>
          <p:cNvPr id="239" name="Google Shape;239;p39"/>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240" name="Google Shape;240;p39"/>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4"/>
              </a:buClr>
              <a:buSzPts val="3400"/>
              <a:buFont typeface="Calibri"/>
              <a:buNone/>
              <a:defRPr>
                <a:solidFill>
                  <a:schemeClr val="accent4"/>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43" name="Google Shape;243;p40"/>
          <p:cNvSpPr txBox="1">
            <a:spLocks noGrp="1"/>
          </p:cNvSpPr>
          <p:nvPr>
            <p:ph type="body" idx="1"/>
          </p:nvPr>
        </p:nvSpPr>
        <p:spPr>
          <a:xfrm>
            <a:off x="537882" y="1369219"/>
            <a:ext cx="8088300" cy="30819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4" name="Google Shape;244;p40"/>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245" name="Google Shape;245;p40"/>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4"/>
              </a:buClr>
              <a:buSzPts val="3400"/>
              <a:buFont typeface="Calibri"/>
              <a:buNone/>
              <a:defRPr>
                <a:solidFill>
                  <a:schemeClr val="accent4"/>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48" name="Google Shape;248;p41"/>
          <p:cNvSpPr txBox="1">
            <a:spLocks noGrp="1"/>
          </p:cNvSpPr>
          <p:nvPr>
            <p:ph type="body" idx="1"/>
          </p:nvPr>
        </p:nvSpPr>
        <p:spPr>
          <a:xfrm>
            <a:off x="537882" y="1369219"/>
            <a:ext cx="3977100" cy="30795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9" name="Google Shape;249;p41"/>
          <p:cNvSpPr txBox="1">
            <a:spLocks noGrp="1"/>
          </p:cNvSpPr>
          <p:nvPr>
            <p:ph type="body" idx="2"/>
          </p:nvPr>
        </p:nvSpPr>
        <p:spPr>
          <a:xfrm>
            <a:off x="4629150" y="1369219"/>
            <a:ext cx="3997200" cy="30795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0" name="Google Shape;250;p41"/>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251" name="Google Shape;251;p41"/>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3500" tIns="93500" rIns="93500" bIns="93500" anchor="t" anchorCtr="0">
            <a:norm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3500" tIns="93500" rIns="93500" bIns="93500"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3500" tIns="93500" rIns="93500" bIns="93500"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52"/>
        <p:cNvGrpSpPr/>
        <p:nvPr/>
      </p:nvGrpSpPr>
      <p:grpSpPr>
        <a:xfrm>
          <a:off x="0" y="0"/>
          <a:ext cx="0" cy="0"/>
          <a:chOff x="0" y="0"/>
          <a:chExt cx="0" cy="0"/>
        </a:xfrm>
      </p:grpSpPr>
      <p:sp>
        <p:nvSpPr>
          <p:cNvPr id="253" name="Google Shape;253;p42"/>
          <p:cNvSpPr txBox="1">
            <a:spLocks noGrp="1"/>
          </p:cNvSpPr>
          <p:nvPr>
            <p:ph type="body" idx="1"/>
          </p:nvPr>
        </p:nvSpPr>
        <p:spPr>
          <a:xfrm>
            <a:off x="537882" y="1260872"/>
            <a:ext cx="3960300" cy="618000"/>
          </a:xfrm>
          <a:prstGeom prst="rect">
            <a:avLst/>
          </a:prstGeom>
          <a:noFill/>
          <a:ln>
            <a:noFill/>
          </a:ln>
        </p:spPr>
        <p:txBody>
          <a:bodyPr spcFirstLastPara="1" wrap="square" lIns="70125" tIns="35050" rIns="70125" bIns="35050" anchor="t" anchorCtr="0">
            <a:normAutofit/>
          </a:bodyPr>
          <a:lstStyle>
            <a:lvl1pPr marL="457200" lvl="0" indent="-228600" algn="l">
              <a:lnSpc>
                <a:spcPct val="90000"/>
              </a:lnSpc>
              <a:spcBef>
                <a:spcPts val="800"/>
              </a:spcBef>
              <a:spcAft>
                <a:spcPts val="0"/>
              </a:spcAft>
              <a:buClr>
                <a:schemeClr val="accent4"/>
              </a:buClr>
              <a:buSzPts val="2500"/>
              <a:buNone/>
              <a:defRPr sz="2500" b="0">
                <a:solidFill>
                  <a:schemeClr val="accent4"/>
                </a:solidFill>
              </a:defRPr>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54" name="Google Shape;254;p42"/>
          <p:cNvSpPr txBox="1">
            <a:spLocks noGrp="1"/>
          </p:cNvSpPr>
          <p:nvPr>
            <p:ph type="body" idx="2"/>
          </p:nvPr>
        </p:nvSpPr>
        <p:spPr>
          <a:xfrm>
            <a:off x="537882" y="1878806"/>
            <a:ext cx="3960300" cy="25758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5" name="Google Shape;255;p42"/>
          <p:cNvSpPr txBox="1">
            <a:spLocks noGrp="1"/>
          </p:cNvSpPr>
          <p:nvPr>
            <p:ph type="body" idx="3"/>
          </p:nvPr>
        </p:nvSpPr>
        <p:spPr>
          <a:xfrm>
            <a:off x="4629150" y="1260872"/>
            <a:ext cx="3997200" cy="618000"/>
          </a:xfrm>
          <a:prstGeom prst="rect">
            <a:avLst/>
          </a:prstGeom>
          <a:noFill/>
          <a:ln>
            <a:noFill/>
          </a:ln>
        </p:spPr>
        <p:txBody>
          <a:bodyPr spcFirstLastPara="1" wrap="square" lIns="70125" tIns="35050" rIns="70125" bIns="35050" anchor="t" anchorCtr="0">
            <a:normAutofit/>
          </a:bodyPr>
          <a:lstStyle>
            <a:lvl1pPr marL="457200" lvl="0" indent="-228600" algn="l">
              <a:lnSpc>
                <a:spcPct val="90000"/>
              </a:lnSpc>
              <a:spcBef>
                <a:spcPts val="800"/>
              </a:spcBef>
              <a:spcAft>
                <a:spcPts val="0"/>
              </a:spcAft>
              <a:buClr>
                <a:schemeClr val="accent4"/>
              </a:buClr>
              <a:buSzPts val="2500"/>
              <a:buNone/>
              <a:defRPr sz="2500" b="0">
                <a:solidFill>
                  <a:schemeClr val="accent4"/>
                </a:solidFill>
              </a:defRPr>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56" name="Google Shape;256;p42"/>
          <p:cNvSpPr txBox="1">
            <a:spLocks noGrp="1"/>
          </p:cNvSpPr>
          <p:nvPr>
            <p:ph type="body" idx="4"/>
          </p:nvPr>
        </p:nvSpPr>
        <p:spPr>
          <a:xfrm>
            <a:off x="4629150" y="1878806"/>
            <a:ext cx="3997200" cy="25758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7" name="Google Shape;257;p42"/>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4"/>
              </a:buClr>
              <a:buSzPts val="2500"/>
              <a:buFont typeface="Calibri"/>
              <a:buNone/>
              <a:defRPr sz="2500">
                <a:solidFill>
                  <a:schemeClr val="accent4"/>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58" name="Google Shape;258;p42"/>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259" name="Google Shape;259;p42"/>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60"/>
        <p:cNvGrpSpPr/>
        <p:nvPr/>
      </p:nvGrpSpPr>
      <p:grpSpPr>
        <a:xfrm>
          <a:off x="0" y="0"/>
          <a:ext cx="0" cy="0"/>
          <a:chOff x="0" y="0"/>
          <a:chExt cx="0" cy="0"/>
        </a:xfrm>
      </p:grpSpPr>
      <p:sp>
        <p:nvSpPr>
          <p:cNvPr id="261" name="Google Shape;261;p4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2" name="Google Shape;262;p43"/>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4"/>
              </a:buClr>
              <a:buSzPts val="3400"/>
              <a:buFont typeface="Calibri"/>
              <a:buNone/>
              <a:defRPr>
                <a:solidFill>
                  <a:schemeClr val="accent4"/>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63" name="Google Shape;263;p43"/>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264" name="Google Shape;264;p43"/>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65"/>
        <p:cNvGrpSpPr/>
        <p:nvPr/>
      </p:nvGrpSpPr>
      <p:grpSpPr>
        <a:xfrm>
          <a:off x="0" y="0"/>
          <a:ext cx="0" cy="0"/>
          <a:chOff x="0" y="0"/>
          <a:chExt cx="0" cy="0"/>
        </a:xfrm>
      </p:grpSpPr>
      <p:sp>
        <p:nvSpPr>
          <p:cNvPr id="266" name="Google Shape;266;p4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Calibri"/>
                <a:ea typeface="Calibri"/>
                <a:cs typeface="Calibri"/>
                <a:sym typeface="Calibri"/>
              </a:rPr>
              <a:t>v</a:t>
            </a:r>
            <a:endParaRPr sz="1200" b="0" i="0" u="none" strike="noStrike" cap="none">
              <a:solidFill>
                <a:srgbClr val="000000"/>
              </a:solidFill>
              <a:latin typeface="Arial"/>
              <a:ea typeface="Arial"/>
              <a:cs typeface="Arial"/>
              <a:sym typeface="Arial"/>
            </a:endParaRPr>
          </a:p>
        </p:txBody>
      </p:sp>
      <p:sp>
        <p:nvSpPr>
          <p:cNvPr id="267" name="Google Shape;267;p44"/>
          <p:cNvSpPr txBox="1">
            <a:spLocks noGrp="1"/>
          </p:cNvSpPr>
          <p:nvPr>
            <p:ph type="body" idx="1"/>
          </p:nvPr>
        </p:nvSpPr>
        <p:spPr>
          <a:xfrm>
            <a:off x="537882" y="494969"/>
            <a:ext cx="8088300" cy="40491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8" name="Google Shape;268;p44"/>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269" name="Google Shape;269;p44"/>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70"/>
        <p:cNvGrpSpPr/>
        <p:nvPr/>
      </p:nvGrpSpPr>
      <p:grpSpPr>
        <a:xfrm>
          <a:off x="0" y="0"/>
          <a:ext cx="0" cy="0"/>
          <a:chOff x="0" y="0"/>
          <a:chExt cx="0" cy="0"/>
        </a:xfrm>
      </p:grpSpPr>
      <p:sp>
        <p:nvSpPr>
          <p:cNvPr id="271" name="Google Shape;271;p4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72" name="Google Shape;272;p45" descr="Decorative line break"/>
          <p:cNvPicPr preferRelativeResize="0"/>
          <p:nvPr/>
        </p:nvPicPr>
        <p:blipFill rotWithShape="1">
          <a:blip r:embed="rId2">
            <a:alphaModFix/>
          </a:blip>
          <a:srcRect/>
          <a:stretch/>
        </p:blipFill>
        <p:spPr>
          <a:xfrm>
            <a:off x="4089652" y="2886671"/>
            <a:ext cx="702241" cy="13313"/>
          </a:xfrm>
          <a:prstGeom prst="rect">
            <a:avLst/>
          </a:prstGeom>
          <a:noFill/>
          <a:ln>
            <a:noFill/>
          </a:ln>
        </p:spPr>
      </p:pic>
      <p:sp>
        <p:nvSpPr>
          <p:cNvPr id="273" name="Google Shape;273;p45"/>
          <p:cNvSpPr txBox="1">
            <a:spLocks noGrp="1"/>
          </p:cNvSpPr>
          <p:nvPr>
            <p:ph type="ctrTitle"/>
          </p:nvPr>
        </p:nvSpPr>
        <p:spPr>
          <a:xfrm>
            <a:off x="1143000" y="1124344"/>
            <a:ext cx="6858000" cy="1790700"/>
          </a:xfrm>
          <a:prstGeom prst="rect">
            <a:avLst/>
          </a:prstGeom>
          <a:noFill/>
          <a:ln>
            <a:noFill/>
          </a:ln>
        </p:spPr>
        <p:txBody>
          <a:bodyPr spcFirstLastPara="1" wrap="square" lIns="70125" tIns="35050" rIns="70125" bIns="35050" anchor="b" anchorCtr="0">
            <a:noAutofit/>
          </a:bodyPr>
          <a:lstStyle>
            <a:lvl1pPr lvl="0" algn="ctr">
              <a:lnSpc>
                <a:spcPct val="90000"/>
              </a:lnSpc>
              <a:spcBef>
                <a:spcPts val="0"/>
              </a:spcBef>
              <a:spcAft>
                <a:spcPts val="0"/>
              </a:spcAft>
              <a:buClr>
                <a:schemeClr val="accent4"/>
              </a:buClr>
              <a:buSzPts val="9200"/>
              <a:buFont typeface="Calibri"/>
              <a:buNone/>
              <a:defRPr sz="9200">
                <a:solidFill>
                  <a:schemeClr val="accent4"/>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74" name="Google Shape;274;p45"/>
          <p:cNvSpPr txBox="1">
            <a:spLocks noGrp="1"/>
          </p:cNvSpPr>
          <p:nvPr>
            <p:ph type="subTitle" idx="1"/>
          </p:nvPr>
        </p:nvSpPr>
        <p:spPr>
          <a:xfrm>
            <a:off x="1143000" y="3002388"/>
            <a:ext cx="6858000" cy="660600"/>
          </a:xfrm>
          <a:prstGeom prst="rect">
            <a:avLst/>
          </a:prstGeom>
          <a:noFill/>
          <a:ln>
            <a:noFill/>
          </a:ln>
        </p:spPr>
        <p:txBody>
          <a:bodyPr spcFirstLastPara="1" wrap="square" lIns="70125" tIns="35050" rIns="70125" bIns="35050"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75" name="Google Shape;275;p45"/>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276" name="Google Shape;276;p45"/>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77"/>
        <p:cNvGrpSpPr/>
        <p:nvPr/>
      </p:nvGrpSpPr>
      <p:grpSpPr>
        <a:xfrm>
          <a:off x="0" y="0"/>
          <a:ext cx="0" cy="0"/>
          <a:chOff x="0" y="0"/>
          <a:chExt cx="0" cy="0"/>
        </a:xfrm>
      </p:grpSpPr>
      <p:sp>
        <p:nvSpPr>
          <p:cNvPr id="278" name="Google Shape;278;p4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79" name="Google Shape;279;p46" descr="Decorative line break"/>
          <p:cNvPicPr preferRelativeResize="0"/>
          <p:nvPr/>
        </p:nvPicPr>
        <p:blipFill rotWithShape="1">
          <a:blip r:embed="rId2">
            <a:alphaModFix/>
          </a:blip>
          <a:srcRect/>
          <a:stretch/>
        </p:blipFill>
        <p:spPr>
          <a:xfrm>
            <a:off x="4089652" y="2886671"/>
            <a:ext cx="702241" cy="13313"/>
          </a:xfrm>
          <a:prstGeom prst="rect">
            <a:avLst/>
          </a:prstGeom>
          <a:noFill/>
          <a:ln>
            <a:noFill/>
          </a:ln>
        </p:spPr>
      </p:pic>
      <p:sp>
        <p:nvSpPr>
          <p:cNvPr id="280" name="Google Shape;280;p46"/>
          <p:cNvSpPr txBox="1">
            <a:spLocks noGrp="1"/>
          </p:cNvSpPr>
          <p:nvPr>
            <p:ph type="ctrTitle"/>
          </p:nvPr>
        </p:nvSpPr>
        <p:spPr>
          <a:xfrm>
            <a:off x="1143000" y="1124344"/>
            <a:ext cx="6858000" cy="1790700"/>
          </a:xfrm>
          <a:prstGeom prst="rect">
            <a:avLst/>
          </a:prstGeom>
          <a:noFill/>
          <a:ln>
            <a:noFill/>
          </a:ln>
        </p:spPr>
        <p:txBody>
          <a:bodyPr spcFirstLastPara="1" wrap="square" lIns="70125" tIns="35050" rIns="70125" bIns="35050" anchor="b" anchorCtr="0">
            <a:noAutofit/>
          </a:bodyPr>
          <a:lstStyle>
            <a:lvl1pPr lvl="0" algn="ctr">
              <a:lnSpc>
                <a:spcPct val="90000"/>
              </a:lnSpc>
              <a:spcBef>
                <a:spcPts val="0"/>
              </a:spcBef>
              <a:spcAft>
                <a:spcPts val="0"/>
              </a:spcAft>
              <a:buClr>
                <a:schemeClr val="accent4"/>
              </a:buClr>
              <a:buSzPts val="9200"/>
              <a:buFont typeface="Calibri"/>
              <a:buNone/>
              <a:defRPr sz="9200">
                <a:solidFill>
                  <a:schemeClr val="accent4"/>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281" name="Google Shape;281;p46" descr="Twitter icon"/>
          <p:cNvPicPr preferRelativeResize="0"/>
          <p:nvPr/>
        </p:nvPicPr>
        <p:blipFill rotWithShape="1">
          <a:blip r:embed="rId3">
            <a:alphaModFix/>
          </a:blip>
          <a:srcRect/>
          <a:stretch/>
        </p:blipFill>
        <p:spPr>
          <a:xfrm>
            <a:off x="2038718" y="3032551"/>
            <a:ext cx="273000" cy="273000"/>
          </a:xfrm>
          <a:prstGeom prst="rect">
            <a:avLst/>
          </a:prstGeom>
          <a:noFill/>
          <a:ln>
            <a:noFill/>
          </a:ln>
        </p:spPr>
      </p:pic>
      <p:pic>
        <p:nvPicPr>
          <p:cNvPr id="282" name="Google Shape;282;p46" descr="Facebook icon"/>
          <p:cNvPicPr preferRelativeResize="0"/>
          <p:nvPr/>
        </p:nvPicPr>
        <p:blipFill rotWithShape="1">
          <a:blip r:embed="rId4">
            <a:alphaModFix/>
          </a:blip>
          <a:srcRect/>
          <a:stretch/>
        </p:blipFill>
        <p:spPr>
          <a:xfrm>
            <a:off x="6768720" y="3032551"/>
            <a:ext cx="273000" cy="273000"/>
          </a:xfrm>
          <a:prstGeom prst="rect">
            <a:avLst/>
          </a:prstGeom>
          <a:noFill/>
          <a:ln>
            <a:noFill/>
          </a:ln>
        </p:spPr>
      </p:pic>
      <p:sp>
        <p:nvSpPr>
          <p:cNvPr id="283" name="Google Shape;283;p46"/>
          <p:cNvSpPr txBox="1"/>
          <p:nvPr/>
        </p:nvSpPr>
        <p:spPr>
          <a:xfrm>
            <a:off x="2038718" y="3032551"/>
            <a:ext cx="5105100" cy="348000"/>
          </a:xfrm>
          <a:prstGeom prst="rect">
            <a:avLst/>
          </a:prstGeom>
          <a:noFill/>
          <a:ln>
            <a:noFill/>
          </a:ln>
        </p:spPr>
        <p:txBody>
          <a:bodyPr spcFirstLastPara="1" wrap="square" lIns="70125" tIns="35050" rIns="70125" bIns="35050"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284" name="Google Shape;284;p46"/>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285" name="Google Shape;285;p46"/>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86"/>
        <p:cNvGrpSpPr/>
        <p:nvPr/>
      </p:nvGrpSpPr>
      <p:grpSpPr>
        <a:xfrm>
          <a:off x="0" y="0"/>
          <a:ext cx="0" cy="0"/>
          <a:chOff x="0" y="0"/>
          <a:chExt cx="0" cy="0"/>
        </a:xfrm>
      </p:grpSpPr>
      <p:sp>
        <p:nvSpPr>
          <p:cNvPr id="287" name="Google Shape;287;p4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8" name="Google Shape;288;p47"/>
          <p:cNvSpPr/>
          <p:nvPr/>
        </p:nvSpPr>
        <p:spPr>
          <a:xfrm>
            <a:off x="154641" y="4461062"/>
            <a:ext cx="8831400" cy="524400"/>
          </a:xfrm>
          <a:prstGeom prst="rect">
            <a:avLst/>
          </a:prstGeom>
          <a:solidFill>
            <a:srgbClr val="FCEDE1"/>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89" name="Google Shape;289;p47" descr="Decorative line break"/>
          <p:cNvPicPr preferRelativeResize="0"/>
          <p:nvPr/>
        </p:nvPicPr>
        <p:blipFill rotWithShape="1">
          <a:blip r:embed="rId2">
            <a:alphaModFix/>
          </a:blip>
          <a:srcRect/>
          <a:stretch/>
        </p:blipFill>
        <p:spPr>
          <a:xfrm>
            <a:off x="4089652" y="2604100"/>
            <a:ext cx="702241" cy="13313"/>
          </a:xfrm>
          <a:prstGeom prst="rect">
            <a:avLst/>
          </a:prstGeom>
          <a:noFill/>
          <a:ln>
            <a:noFill/>
          </a:ln>
        </p:spPr>
      </p:pic>
      <p:sp>
        <p:nvSpPr>
          <p:cNvPr id="290" name="Google Shape;290;p47"/>
          <p:cNvSpPr txBox="1">
            <a:spLocks noGrp="1"/>
          </p:cNvSpPr>
          <p:nvPr>
            <p:ph type="ctrTitle"/>
          </p:nvPr>
        </p:nvSpPr>
        <p:spPr>
          <a:xfrm>
            <a:off x="1143000" y="1865026"/>
            <a:ext cx="6858000" cy="767400"/>
          </a:xfrm>
          <a:prstGeom prst="rect">
            <a:avLst/>
          </a:prstGeom>
          <a:noFill/>
          <a:ln>
            <a:noFill/>
          </a:ln>
        </p:spPr>
        <p:txBody>
          <a:bodyPr spcFirstLastPara="1" wrap="square" lIns="70125" tIns="35050" rIns="70125" bIns="35050" anchor="b" anchorCtr="0">
            <a:normAutofit/>
          </a:bodyPr>
          <a:lstStyle>
            <a:lvl1pPr lvl="0" algn="ctr">
              <a:lnSpc>
                <a:spcPct val="90000"/>
              </a:lnSpc>
              <a:spcBef>
                <a:spcPts val="0"/>
              </a:spcBef>
              <a:spcAft>
                <a:spcPts val="0"/>
              </a:spcAft>
              <a:buClr>
                <a:schemeClr val="accent3"/>
              </a:buClr>
              <a:buSzPts val="4200"/>
              <a:buFont typeface="Calibri"/>
              <a:buNone/>
              <a:defRPr sz="4200">
                <a:solidFill>
                  <a:schemeClr val="accent3"/>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91" name="Google Shape;291;p47"/>
          <p:cNvSpPr txBox="1">
            <a:spLocks noGrp="1"/>
          </p:cNvSpPr>
          <p:nvPr>
            <p:ph type="subTitle" idx="1"/>
          </p:nvPr>
        </p:nvSpPr>
        <p:spPr>
          <a:xfrm>
            <a:off x="1143000" y="2701528"/>
            <a:ext cx="6858000" cy="1241700"/>
          </a:xfrm>
          <a:prstGeom prst="rect">
            <a:avLst/>
          </a:prstGeom>
          <a:noFill/>
          <a:ln>
            <a:noFill/>
          </a:ln>
        </p:spPr>
        <p:txBody>
          <a:bodyPr spcFirstLastPara="1" wrap="square" lIns="70125" tIns="35050" rIns="70125" bIns="35050"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92" name="Google Shape;292;p47" descr="Oregon Department of Education Logo"/>
          <p:cNvPicPr preferRelativeResize="0"/>
          <p:nvPr/>
        </p:nvPicPr>
        <p:blipFill rotWithShape="1">
          <a:blip r:embed="rId3">
            <a:alphaModFix/>
          </a:blip>
          <a:srcRect/>
          <a:stretch/>
        </p:blipFill>
        <p:spPr>
          <a:xfrm>
            <a:off x="3775327" y="160537"/>
            <a:ext cx="1159862" cy="1183159"/>
          </a:xfrm>
          <a:prstGeom prst="rect">
            <a:avLst/>
          </a:prstGeom>
          <a:noFill/>
          <a:ln>
            <a:noFill/>
          </a:ln>
        </p:spPr>
      </p:pic>
      <p:sp>
        <p:nvSpPr>
          <p:cNvPr id="293" name="Google Shape;293;p47"/>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294" name="Google Shape;294;p47"/>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95"/>
        <p:cNvGrpSpPr/>
        <p:nvPr/>
      </p:nvGrpSpPr>
      <p:grpSpPr>
        <a:xfrm>
          <a:off x="0" y="0"/>
          <a:ext cx="0" cy="0"/>
          <a:chOff x="0" y="0"/>
          <a:chExt cx="0" cy="0"/>
        </a:xfrm>
      </p:grpSpPr>
      <p:sp>
        <p:nvSpPr>
          <p:cNvPr id="296" name="Google Shape;296;p4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97" name="Google Shape;297;p48"/>
          <p:cNvSpPr/>
          <p:nvPr/>
        </p:nvSpPr>
        <p:spPr>
          <a:xfrm>
            <a:off x="154640" y="1866568"/>
            <a:ext cx="8831400" cy="1425300"/>
          </a:xfrm>
          <a:prstGeom prst="rect">
            <a:avLst/>
          </a:prstGeom>
          <a:solidFill>
            <a:srgbClr val="FCEDE1"/>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298" name="Google Shape;298;p48"/>
          <p:cNvSpPr txBox="1">
            <a:spLocks noGrp="1"/>
          </p:cNvSpPr>
          <p:nvPr>
            <p:ph type="ctrTitle"/>
          </p:nvPr>
        </p:nvSpPr>
        <p:spPr>
          <a:xfrm>
            <a:off x="537883" y="1866568"/>
            <a:ext cx="8088300" cy="1425300"/>
          </a:xfrm>
          <a:prstGeom prst="rect">
            <a:avLst/>
          </a:prstGeom>
          <a:noFill/>
          <a:ln>
            <a:noFill/>
          </a:ln>
        </p:spPr>
        <p:txBody>
          <a:bodyPr spcFirstLastPara="1" wrap="square" lIns="70125" tIns="35050" rIns="70125" bIns="35050" anchor="ctr" anchorCtr="0">
            <a:noAutofit/>
          </a:bodyPr>
          <a:lstStyle>
            <a:lvl1pPr lvl="0" algn="ctr">
              <a:lnSpc>
                <a:spcPct val="90000"/>
              </a:lnSpc>
              <a:spcBef>
                <a:spcPts val="0"/>
              </a:spcBef>
              <a:spcAft>
                <a:spcPts val="0"/>
              </a:spcAft>
              <a:buClr>
                <a:schemeClr val="accent3"/>
              </a:buClr>
              <a:buSzPts val="5200"/>
              <a:buFont typeface="Calibri"/>
              <a:buNone/>
              <a:defRPr sz="5200">
                <a:solidFill>
                  <a:schemeClr val="accent3"/>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299" name="Google Shape;299;p48" descr="Oregon Department of Education Logo"/>
          <p:cNvPicPr preferRelativeResize="0"/>
          <p:nvPr/>
        </p:nvPicPr>
        <p:blipFill rotWithShape="1">
          <a:blip r:embed="rId2">
            <a:alphaModFix/>
          </a:blip>
          <a:srcRect/>
          <a:stretch/>
        </p:blipFill>
        <p:spPr>
          <a:xfrm>
            <a:off x="3775327" y="160537"/>
            <a:ext cx="1159862" cy="1183159"/>
          </a:xfrm>
          <a:prstGeom prst="rect">
            <a:avLst/>
          </a:prstGeom>
          <a:noFill/>
          <a:ln>
            <a:noFill/>
          </a:ln>
        </p:spPr>
      </p:pic>
      <p:sp>
        <p:nvSpPr>
          <p:cNvPr id="300" name="Google Shape;300;p48"/>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301" name="Google Shape;301;p48"/>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02"/>
        <p:cNvGrpSpPr/>
        <p:nvPr/>
      </p:nvGrpSpPr>
      <p:grpSpPr>
        <a:xfrm>
          <a:off x="0" y="0"/>
          <a:ext cx="0" cy="0"/>
          <a:chOff x="0" y="0"/>
          <a:chExt cx="0" cy="0"/>
        </a:xfrm>
      </p:grpSpPr>
      <p:sp>
        <p:nvSpPr>
          <p:cNvPr id="303" name="Google Shape;303;p4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04" name="Google Shape;304;p49"/>
          <p:cNvSpPr/>
          <p:nvPr/>
        </p:nvSpPr>
        <p:spPr>
          <a:xfrm>
            <a:off x="154641" y="161365"/>
            <a:ext cx="8831400" cy="1047900"/>
          </a:xfrm>
          <a:prstGeom prst="rect">
            <a:avLst/>
          </a:prstGeom>
          <a:solidFill>
            <a:srgbClr val="FCEDE1"/>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05" name="Google Shape;305;p49"/>
          <p:cNvSpPr txBox="1">
            <a:spLocks noGrp="1"/>
          </p:cNvSpPr>
          <p:nvPr>
            <p:ph type="body" idx="1"/>
          </p:nvPr>
        </p:nvSpPr>
        <p:spPr>
          <a:xfrm>
            <a:off x="537882" y="1369219"/>
            <a:ext cx="8088300" cy="30819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6" name="Google Shape;306;p49"/>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3"/>
              </a:buClr>
              <a:buSzPts val="3400"/>
              <a:buFont typeface="Calibri"/>
              <a:buNone/>
              <a:defRPr>
                <a:solidFill>
                  <a:schemeClr val="accent3"/>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07" name="Google Shape;307;p49"/>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308" name="Google Shape;308;p49"/>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09"/>
        <p:cNvGrpSpPr/>
        <p:nvPr/>
      </p:nvGrpSpPr>
      <p:grpSpPr>
        <a:xfrm>
          <a:off x="0" y="0"/>
          <a:ext cx="0" cy="0"/>
          <a:chOff x="0" y="0"/>
          <a:chExt cx="0" cy="0"/>
        </a:xfrm>
      </p:grpSpPr>
      <p:sp>
        <p:nvSpPr>
          <p:cNvPr id="310" name="Google Shape;310;p5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1" name="Google Shape;311;p50"/>
          <p:cNvSpPr/>
          <p:nvPr/>
        </p:nvSpPr>
        <p:spPr>
          <a:xfrm>
            <a:off x="154642" y="161365"/>
            <a:ext cx="3547800" cy="4824000"/>
          </a:xfrm>
          <a:prstGeom prst="rect">
            <a:avLst/>
          </a:prstGeom>
          <a:solidFill>
            <a:srgbClr val="FCEDE1"/>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2" name="Google Shape;312;p50"/>
          <p:cNvSpPr txBox="1">
            <a:spLocks noGrp="1"/>
          </p:cNvSpPr>
          <p:nvPr>
            <p:ph type="title"/>
          </p:nvPr>
        </p:nvSpPr>
        <p:spPr>
          <a:xfrm>
            <a:off x="537883" y="584734"/>
            <a:ext cx="2949000" cy="1900500"/>
          </a:xfrm>
          <a:prstGeom prst="rect">
            <a:avLst/>
          </a:prstGeom>
          <a:noFill/>
          <a:ln>
            <a:noFill/>
          </a:ln>
        </p:spPr>
        <p:txBody>
          <a:bodyPr spcFirstLastPara="1" wrap="square" lIns="70125" tIns="35050" rIns="70125" bIns="35050" anchor="t" anchorCtr="0">
            <a:normAutofit/>
          </a:bodyPr>
          <a:lstStyle>
            <a:lvl1pPr lvl="0" algn="l">
              <a:lnSpc>
                <a:spcPct val="90000"/>
              </a:lnSpc>
              <a:spcBef>
                <a:spcPts val="0"/>
              </a:spcBef>
              <a:spcAft>
                <a:spcPts val="0"/>
              </a:spcAft>
              <a:buClr>
                <a:schemeClr val="accent3"/>
              </a:buClr>
              <a:buSzPts val="3400"/>
              <a:buFont typeface="Calibri"/>
              <a:buNone/>
              <a:defRPr sz="3400">
                <a:solidFill>
                  <a:schemeClr val="accent3"/>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13" name="Google Shape;313;p50"/>
          <p:cNvSpPr txBox="1">
            <a:spLocks noGrp="1"/>
          </p:cNvSpPr>
          <p:nvPr>
            <p:ph type="body" idx="1"/>
          </p:nvPr>
        </p:nvSpPr>
        <p:spPr>
          <a:xfrm>
            <a:off x="3887391" y="584735"/>
            <a:ext cx="4629000" cy="3811200"/>
          </a:xfrm>
          <a:prstGeom prst="rect">
            <a:avLst/>
          </a:prstGeom>
          <a:noFill/>
          <a:ln>
            <a:noFill/>
          </a:ln>
        </p:spPr>
        <p:txBody>
          <a:bodyPr spcFirstLastPara="1" wrap="square" lIns="70125" tIns="35050" rIns="70125" bIns="3505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314" name="Google Shape;314;p50"/>
          <p:cNvSpPr>
            <a:spLocks noGrp="1"/>
          </p:cNvSpPr>
          <p:nvPr>
            <p:ph type="pic" idx="2"/>
          </p:nvPr>
        </p:nvSpPr>
        <p:spPr>
          <a:xfrm>
            <a:off x="537883" y="2655094"/>
            <a:ext cx="2949000" cy="1740600"/>
          </a:xfrm>
          <a:prstGeom prst="rect">
            <a:avLst/>
          </a:prstGeom>
          <a:noFill/>
          <a:ln>
            <a:noFill/>
          </a:ln>
        </p:spPr>
      </p:sp>
      <p:sp>
        <p:nvSpPr>
          <p:cNvPr id="315" name="Google Shape;315;p50"/>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316" name="Google Shape;316;p50"/>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3"/>
              </a:buClr>
              <a:buSzPts val="3400"/>
              <a:buFont typeface="Calibri"/>
              <a:buNone/>
              <a:defRPr>
                <a:solidFill>
                  <a:schemeClr val="accent3"/>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19" name="Google Shape;319;p51"/>
          <p:cNvSpPr txBox="1">
            <a:spLocks noGrp="1"/>
          </p:cNvSpPr>
          <p:nvPr>
            <p:ph type="body" idx="1"/>
          </p:nvPr>
        </p:nvSpPr>
        <p:spPr>
          <a:xfrm>
            <a:off x="537882" y="1369219"/>
            <a:ext cx="8088300" cy="30819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0" name="Google Shape;320;p51"/>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321" name="Google Shape;321;p51"/>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3500" tIns="93500" rIns="93500" bIns="93500" anchor="t" anchorCtr="0">
            <a:norm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3"/>
              </a:buClr>
              <a:buSzPts val="3400"/>
              <a:buFont typeface="Calibri"/>
              <a:buNone/>
              <a:defRPr>
                <a:solidFill>
                  <a:schemeClr val="accent3"/>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24" name="Google Shape;324;p52"/>
          <p:cNvSpPr txBox="1">
            <a:spLocks noGrp="1"/>
          </p:cNvSpPr>
          <p:nvPr>
            <p:ph type="body" idx="1"/>
          </p:nvPr>
        </p:nvSpPr>
        <p:spPr>
          <a:xfrm>
            <a:off x="537882" y="1369219"/>
            <a:ext cx="3977100" cy="30795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5" name="Google Shape;325;p52"/>
          <p:cNvSpPr txBox="1">
            <a:spLocks noGrp="1"/>
          </p:cNvSpPr>
          <p:nvPr>
            <p:ph type="body" idx="2"/>
          </p:nvPr>
        </p:nvSpPr>
        <p:spPr>
          <a:xfrm>
            <a:off x="4629150" y="1369219"/>
            <a:ext cx="3997200" cy="30795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6" name="Google Shape;326;p52"/>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327" name="Google Shape;327;p52"/>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28"/>
        <p:cNvGrpSpPr/>
        <p:nvPr/>
      </p:nvGrpSpPr>
      <p:grpSpPr>
        <a:xfrm>
          <a:off x="0" y="0"/>
          <a:ext cx="0" cy="0"/>
          <a:chOff x="0" y="0"/>
          <a:chExt cx="0" cy="0"/>
        </a:xfrm>
      </p:grpSpPr>
      <p:sp>
        <p:nvSpPr>
          <p:cNvPr id="329" name="Google Shape;329;p53"/>
          <p:cNvSpPr txBox="1">
            <a:spLocks noGrp="1"/>
          </p:cNvSpPr>
          <p:nvPr>
            <p:ph type="body" idx="1"/>
          </p:nvPr>
        </p:nvSpPr>
        <p:spPr>
          <a:xfrm>
            <a:off x="537882" y="1260872"/>
            <a:ext cx="3960300" cy="618000"/>
          </a:xfrm>
          <a:prstGeom prst="rect">
            <a:avLst/>
          </a:prstGeom>
          <a:noFill/>
          <a:ln>
            <a:noFill/>
          </a:ln>
        </p:spPr>
        <p:txBody>
          <a:bodyPr spcFirstLastPara="1" wrap="square" lIns="70125" tIns="35050" rIns="70125" bIns="35050" anchor="t" anchorCtr="0">
            <a:normAutofit/>
          </a:bodyPr>
          <a:lstStyle>
            <a:lvl1pPr marL="457200" lvl="0" indent="-228600" algn="l">
              <a:lnSpc>
                <a:spcPct val="90000"/>
              </a:lnSpc>
              <a:spcBef>
                <a:spcPts val="800"/>
              </a:spcBef>
              <a:spcAft>
                <a:spcPts val="0"/>
              </a:spcAft>
              <a:buClr>
                <a:schemeClr val="accent3"/>
              </a:buClr>
              <a:buSzPts val="2500"/>
              <a:buNone/>
              <a:defRPr sz="2500" b="0">
                <a:solidFill>
                  <a:schemeClr val="accent3"/>
                </a:solidFill>
              </a:defRPr>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30" name="Google Shape;330;p53"/>
          <p:cNvSpPr txBox="1">
            <a:spLocks noGrp="1"/>
          </p:cNvSpPr>
          <p:nvPr>
            <p:ph type="body" idx="2"/>
          </p:nvPr>
        </p:nvSpPr>
        <p:spPr>
          <a:xfrm>
            <a:off x="537882" y="1878806"/>
            <a:ext cx="3960300" cy="25758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1" name="Google Shape;331;p53"/>
          <p:cNvSpPr txBox="1">
            <a:spLocks noGrp="1"/>
          </p:cNvSpPr>
          <p:nvPr>
            <p:ph type="body" idx="3"/>
          </p:nvPr>
        </p:nvSpPr>
        <p:spPr>
          <a:xfrm>
            <a:off x="4629150" y="1260872"/>
            <a:ext cx="3997200" cy="618000"/>
          </a:xfrm>
          <a:prstGeom prst="rect">
            <a:avLst/>
          </a:prstGeom>
          <a:noFill/>
          <a:ln>
            <a:noFill/>
          </a:ln>
        </p:spPr>
        <p:txBody>
          <a:bodyPr spcFirstLastPara="1" wrap="square" lIns="70125" tIns="35050" rIns="70125" bIns="35050" anchor="t" anchorCtr="0">
            <a:normAutofit/>
          </a:bodyPr>
          <a:lstStyle>
            <a:lvl1pPr marL="457200" lvl="0" indent="-228600" algn="l">
              <a:lnSpc>
                <a:spcPct val="90000"/>
              </a:lnSpc>
              <a:spcBef>
                <a:spcPts val="800"/>
              </a:spcBef>
              <a:spcAft>
                <a:spcPts val="0"/>
              </a:spcAft>
              <a:buClr>
                <a:schemeClr val="accent3"/>
              </a:buClr>
              <a:buSzPts val="2500"/>
              <a:buNone/>
              <a:defRPr sz="2500" b="0">
                <a:solidFill>
                  <a:schemeClr val="accent3"/>
                </a:solidFill>
              </a:defRPr>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32" name="Google Shape;332;p53"/>
          <p:cNvSpPr txBox="1">
            <a:spLocks noGrp="1"/>
          </p:cNvSpPr>
          <p:nvPr>
            <p:ph type="body" idx="4"/>
          </p:nvPr>
        </p:nvSpPr>
        <p:spPr>
          <a:xfrm>
            <a:off x="4629150" y="1878806"/>
            <a:ext cx="3997200" cy="25758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3" name="Google Shape;333;p53"/>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3"/>
              </a:buClr>
              <a:buSzPts val="2500"/>
              <a:buFont typeface="Calibri"/>
              <a:buNone/>
              <a:defRPr sz="2500">
                <a:solidFill>
                  <a:schemeClr val="accent3"/>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34" name="Google Shape;334;p53"/>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335" name="Google Shape;335;p53"/>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36"/>
        <p:cNvGrpSpPr/>
        <p:nvPr/>
      </p:nvGrpSpPr>
      <p:grpSpPr>
        <a:xfrm>
          <a:off x="0" y="0"/>
          <a:ext cx="0" cy="0"/>
          <a:chOff x="0" y="0"/>
          <a:chExt cx="0" cy="0"/>
        </a:xfrm>
      </p:grpSpPr>
      <p:sp>
        <p:nvSpPr>
          <p:cNvPr id="337" name="Google Shape;337;p5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8" name="Google Shape;338;p54"/>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3"/>
              </a:buClr>
              <a:buSzPts val="3400"/>
              <a:buFont typeface="Calibri"/>
              <a:buNone/>
              <a:defRPr>
                <a:solidFill>
                  <a:schemeClr val="accent3"/>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39" name="Google Shape;339;p54"/>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340" name="Google Shape;340;p54"/>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41"/>
        <p:cNvGrpSpPr/>
        <p:nvPr/>
      </p:nvGrpSpPr>
      <p:grpSpPr>
        <a:xfrm>
          <a:off x="0" y="0"/>
          <a:ext cx="0" cy="0"/>
          <a:chOff x="0" y="0"/>
          <a:chExt cx="0" cy="0"/>
        </a:xfrm>
      </p:grpSpPr>
      <p:sp>
        <p:nvSpPr>
          <p:cNvPr id="342" name="Google Shape;342;p5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Calibri"/>
                <a:ea typeface="Calibri"/>
                <a:cs typeface="Calibri"/>
                <a:sym typeface="Calibri"/>
              </a:rPr>
              <a:t>v</a:t>
            </a:r>
            <a:endParaRPr sz="1200" b="0" i="0" u="none" strike="noStrike" cap="none">
              <a:solidFill>
                <a:srgbClr val="000000"/>
              </a:solidFill>
              <a:latin typeface="Arial"/>
              <a:ea typeface="Arial"/>
              <a:cs typeface="Arial"/>
              <a:sym typeface="Arial"/>
            </a:endParaRPr>
          </a:p>
        </p:txBody>
      </p:sp>
      <p:sp>
        <p:nvSpPr>
          <p:cNvPr id="343" name="Google Shape;343;p55"/>
          <p:cNvSpPr txBox="1">
            <a:spLocks noGrp="1"/>
          </p:cNvSpPr>
          <p:nvPr>
            <p:ph type="body" idx="1"/>
          </p:nvPr>
        </p:nvSpPr>
        <p:spPr>
          <a:xfrm>
            <a:off x="537882" y="494969"/>
            <a:ext cx="8088300" cy="40491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4" name="Google Shape;344;p55"/>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345" name="Google Shape;345;p55"/>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46"/>
        <p:cNvGrpSpPr/>
        <p:nvPr/>
      </p:nvGrpSpPr>
      <p:grpSpPr>
        <a:xfrm>
          <a:off x="0" y="0"/>
          <a:ext cx="0" cy="0"/>
          <a:chOff x="0" y="0"/>
          <a:chExt cx="0" cy="0"/>
        </a:xfrm>
      </p:grpSpPr>
      <p:sp>
        <p:nvSpPr>
          <p:cNvPr id="347" name="Google Shape;347;p5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48" name="Google Shape;348;p56" descr="Decorative line break"/>
          <p:cNvPicPr preferRelativeResize="0"/>
          <p:nvPr/>
        </p:nvPicPr>
        <p:blipFill rotWithShape="1">
          <a:blip r:embed="rId2">
            <a:alphaModFix/>
          </a:blip>
          <a:srcRect/>
          <a:stretch/>
        </p:blipFill>
        <p:spPr>
          <a:xfrm>
            <a:off x="4089652" y="2886671"/>
            <a:ext cx="702241" cy="13313"/>
          </a:xfrm>
          <a:prstGeom prst="rect">
            <a:avLst/>
          </a:prstGeom>
          <a:noFill/>
          <a:ln>
            <a:noFill/>
          </a:ln>
        </p:spPr>
      </p:pic>
      <p:sp>
        <p:nvSpPr>
          <p:cNvPr id="349" name="Google Shape;349;p56"/>
          <p:cNvSpPr txBox="1">
            <a:spLocks noGrp="1"/>
          </p:cNvSpPr>
          <p:nvPr>
            <p:ph type="ctrTitle"/>
          </p:nvPr>
        </p:nvSpPr>
        <p:spPr>
          <a:xfrm>
            <a:off x="1143000" y="1124344"/>
            <a:ext cx="6858000" cy="1790700"/>
          </a:xfrm>
          <a:prstGeom prst="rect">
            <a:avLst/>
          </a:prstGeom>
          <a:noFill/>
          <a:ln>
            <a:noFill/>
          </a:ln>
        </p:spPr>
        <p:txBody>
          <a:bodyPr spcFirstLastPara="1" wrap="square" lIns="70125" tIns="35050" rIns="70125" bIns="35050" anchor="b" anchorCtr="0">
            <a:noAutofit/>
          </a:bodyPr>
          <a:lstStyle>
            <a:lvl1pPr lvl="0" algn="ctr">
              <a:lnSpc>
                <a:spcPct val="90000"/>
              </a:lnSpc>
              <a:spcBef>
                <a:spcPts val="0"/>
              </a:spcBef>
              <a:spcAft>
                <a:spcPts val="0"/>
              </a:spcAft>
              <a:buClr>
                <a:schemeClr val="accent3"/>
              </a:buClr>
              <a:buSzPts val="9200"/>
              <a:buFont typeface="Calibri"/>
              <a:buNone/>
              <a:defRPr sz="9200">
                <a:solidFill>
                  <a:schemeClr val="accent3"/>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50" name="Google Shape;350;p56"/>
          <p:cNvSpPr txBox="1">
            <a:spLocks noGrp="1"/>
          </p:cNvSpPr>
          <p:nvPr>
            <p:ph type="subTitle" idx="1"/>
          </p:nvPr>
        </p:nvSpPr>
        <p:spPr>
          <a:xfrm>
            <a:off x="1143000" y="3002388"/>
            <a:ext cx="6858000" cy="660600"/>
          </a:xfrm>
          <a:prstGeom prst="rect">
            <a:avLst/>
          </a:prstGeom>
          <a:noFill/>
          <a:ln>
            <a:noFill/>
          </a:ln>
        </p:spPr>
        <p:txBody>
          <a:bodyPr spcFirstLastPara="1" wrap="square" lIns="70125" tIns="35050" rIns="70125" bIns="35050"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51" name="Google Shape;351;p56"/>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52" name="Google Shape;352;p56"/>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53"/>
        <p:cNvGrpSpPr/>
        <p:nvPr/>
      </p:nvGrpSpPr>
      <p:grpSpPr>
        <a:xfrm>
          <a:off x="0" y="0"/>
          <a:ext cx="0" cy="0"/>
          <a:chOff x="0" y="0"/>
          <a:chExt cx="0" cy="0"/>
        </a:xfrm>
      </p:grpSpPr>
      <p:sp>
        <p:nvSpPr>
          <p:cNvPr id="354" name="Google Shape;354;p5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55" name="Google Shape;355;p57" descr="Decorative line break"/>
          <p:cNvPicPr preferRelativeResize="0"/>
          <p:nvPr/>
        </p:nvPicPr>
        <p:blipFill rotWithShape="1">
          <a:blip r:embed="rId2">
            <a:alphaModFix/>
          </a:blip>
          <a:srcRect/>
          <a:stretch/>
        </p:blipFill>
        <p:spPr>
          <a:xfrm>
            <a:off x="4089652" y="2886671"/>
            <a:ext cx="702241" cy="13313"/>
          </a:xfrm>
          <a:prstGeom prst="rect">
            <a:avLst/>
          </a:prstGeom>
          <a:noFill/>
          <a:ln>
            <a:noFill/>
          </a:ln>
        </p:spPr>
      </p:pic>
      <p:sp>
        <p:nvSpPr>
          <p:cNvPr id="356" name="Google Shape;356;p57"/>
          <p:cNvSpPr txBox="1">
            <a:spLocks noGrp="1"/>
          </p:cNvSpPr>
          <p:nvPr>
            <p:ph type="ctrTitle"/>
          </p:nvPr>
        </p:nvSpPr>
        <p:spPr>
          <a:xfrm>
            <a:off x="1143000" y="1124344"/>
            <a:ext cx="6858000" cy="1790700"/>
          </a:xfrm>
          <a:prstGeom prst="rect">
            <a:avLst/>
          </a:prstGeom>
          <a:noFill/>
          <a:ln>
            <a:noFill/>
          </a:ln>
        </p:spPr>
        <p:txBody>
          <a:bodyPr spcFirstLastPara="1" wrap="square" lIns="70125" tIns="35050" rIns="70125" bIns="35050" anchor="b" anchorCtr="0">
            <a:noAutofit/>
          </a:bodyPr>
          <a:lstStyle>
            <a:lvl1pPr lvl="0" algn="ctr">
              <a:lnSpc>
                <a:spcPct val="90000"/>
              </a:lnSpc>
              <a:spcBef>
                <a:spcPts val="0"/>
              </a:spcBef>
              <a:spcAft>
                <a:spcPts val="0"/>
              </a:spcAft>
              <a:buClr>
                <a:schemeClr val="accent3"/>
              </a:buClr>
              <a:buSzPts val="9200"/>
              <a:buFont typeface="Calibri"/>
              <a:buNone/>
              <a:defRPr sz="9200">
                <a:solidFill>
                  <a:schemeClr val="accent3"/>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357" name="Google Shape;357;p57" descr="Twitter icon"/>
          <p:cNvPicPr preferRelativeResize="0"/>
          <p:nvPr/>
        </p:nvPicPr>
        <p:blipFill rotWithShape="1">
          <a:blip r:embed="rId3">
            <a:alphaModFix/>
          </a:blip>
          <a:srcRect/>
          <a:stretch/>
        </p:blipFill>
        <p:spPr>
          <a:xfrm>
            <a:off x="2038718" y="3032551"/>
            <a:ext cx="273000" cy="273000"/>
          </a:xfrm>
          <a:prstGeom prst="rect">
            <a:avLst/>
          </a:prstGeom>
          <a:noFill/>
          <a:ln>
            <a:noFill/>
          </a:ln>
        </p:spPr>
      </p:pic>
      <p:pic>
        <p:nvPicPr>
          <p:cNvPr id="358" name="Google Shape;358;p57" descr="Facebook icon"/>
          <p:cNvPicPr preferRelativeResize="0"/>
          <p:nvPr/>
        </p:nvPicPr>
        <p:blipFill rotWithShape="1">
          <a:blip r:embed="rId4">
            <a:alphaModFix/>
          </a:blip>
          <a:srcRect/>
          <a:stretch/>
        </p:blipFill>
        <p:spPr>
          <a:xfrm>
            <a:off x="6768720" y="3032551"/>
            <a:ext cx="273000" cy="273000"/>
          </a:xfrm>
          <a:prstGeom prst="rect">
            <a:avLst/>
          </a:prstGeom>
          <a:noFill/>
          <a:ln>
            <a:noFill/>
          </a:ln>
        </p:spPr>
      </p:pic>
      <p:sp>
        <p:nvSpPr>
          <p:cNvPr id="359" name="Google Shape;359;p57"/>
          <p:cNvSpPr txBox="1"/>
          <p:nvPr/>
        </p:nvSpPr>
        <p:spPr>
          <a:xfrm>
            <a:off x="2038718" y="3032551"/>
            <a:ext cx="5105100" cy="348000"/>
          </a:xfrm>
          <a:prstGeom prst="rect">
            <a:avLst/>
          </a:prstGeom>
          <a:noFill/>
          <a:ln>
            <a:noFill/>
          </a:ln>
        </p:spPr>
        <p:txBody>
          <a:bodyPr spcFirstLastPara="1" wrap="square" lIns="70125" tIns="35050" rIns="70125" bIns="35050"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360" name="Google Shape;360;p57"/>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361" name="Google Shape;361;p57"/>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62"/>
        <p:cNvGrpSpPr/>
        <p:nvPr/>
      </p:nvGrpSpPr>
      <p:grpSpPr>
        <a:xfrm>
          <a:off x="0" y="0"/>
          <a:ext cx="0" cy="0"/>
          <a:chOff x="0" y="0"/>
          <a:chExt cx="0" cy="0"/>
        </a:xfrm>
      </p:grpSpPr>
      <p:sp>
        <p:nvSpPr>
          <p:cNvPr id="363" name="Google Shape;363;p5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4" name="Google Shape;364;p58"/>
          <p:cNvSpPr/>
          <p:nvPr/>
        </p:nvSpPr>
        <p:spPr>
          <a:xfrm>
            <a:off x="154641" y="4461062"/>
            <a:ext cx="8831400" cy="524400"/>
          </a:xfrm>
          <a:prstGeom prst="rect">
            <a:avLst/>
          </a:prstGeom>
          <a:solidFill>
            <a:srgbClr val="FCF4F8"/>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65" name="Google Shape;365;p58" descr="Decorative line break"/>
          <p:cNvPicPr preferRelativeResize="0"/>
          <p:nvPr/>
        </p:nvPicPr>
        <p:blipFill rotWithShape="1">
          <a:blip r:embed="rId2">
            <a:alphaModFix/>
          </a:blip>
          <a:srcRect/>
          <a:stretch/>
        </p:blipFill>
        <p:spPr>
          <a:xfrm>
            <a:off x="4089652" y="2604100"/>
            <a:ext cx="702241" cy="13313"/>
          </a:xfrm>
          <a:prstGeom prst="rect">
            <a:avLst/>
          </a:prstGeom>
          <a:noFill/>
          <a:ln>
            <a:noFill/>
          </a:ln>
        </p:spPr>
      </p:pic>
      <p:sp>
        <p:nvSpPr>
          <p:cNvPr id="366" name="Google Shape;366;p58"/>
          <p:cNvSpPr txBox="1">
            <a:spLocks noGrp="1"/>
          </p:cNvSpPr>
          <p:nvPr>
            <p:ph type="ctrTitle"/>
          </p:nvPr>
        </p:nvSpPr>
        <p:spPr>
          <a:xfrm>
            <a:off x="1143000" y="1865026"/>
            <a:ext cx="6858000" cy="767400"/>
          </a:xfrm>
          <a:prstGeom prst="rect">
            <a:avLst/>
          </a:prstGeom>
          <a:noFill/>
          <a:ln>
            <a:noFill/>
          </a:ln>
        </p:spPr>
        <p:txBody>
          <a:bodyPr spcFirstLastPara="1" wrap="square" lIns="70125" tIns="35050" rIns="70125" bIns="35050" anchor="b" anchorCtr="0">
            <a:normAutofit/>
          </a:bodyPr>
          <a:lstStyle>
            <a:lvl1pPr lvl="0" algn="ctr">
              <a:lnSpc>
                <a:spcPct val="90000"/>
              </a:lnSpc>
              <a:spcBef>
                <a:spcPts val="0"/>
              </a:spcBef>
              <a:spcAft>
                <a:spcPts val="0"/>
              </a:spcAft>
              <a:buClr>
                <a:schemeClr val="accent2"/>
              </a:buClr>
              <a:buSzPts val="4200"/>
              <a:buFont typeface="Calibri"/>
              <a:buNone/>
              <a:defRPr sz="4200">
                <a:solidFill>
                  <a:schemeClr val="accent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67" name="Google Shape;367;p58"/>
          <p:cNvSpPr txBox="1">
            <a:spLocks noGrp="1"/>
          </p:cNvSpPr>
          <p:nvPr>
            <p:ph type="subTitle" idx="1"/>
          </p:nvPr>
        </p:nvSpPr>
        <p:spPr>
          <a:xfrm>
            <a:off x="1143000" y="2701528"/>
            <a:ext cx="6858000" cy="1241700"/>
          </a:xfrm>
          <a:prstGeom prst="rect">
            <a:avLst/>
          </a:prstGeom>
          <a:noFill/>
          <a:ln>
            <a:noFill/>
          </a:ln>
        </p:spPr>
        <p:txBody>
          <a:bodyPr spcFirstLastPara="1" wrap="square" lIns="70125" tIns="35050" rIns="70125" bIns="35050"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68" name="Google Shape;368;p58" descr="Oregon Department of Education Logo"/>
          <p:cNvPicPr preferRelativeResize="0"/>
          <p:nvPr/>
        </p:nvPicPr>
        <p:blipFill rotWithShape="1">
          <a:blip r:embed="rId3">
            <a:alphaModFix/>
          </a:blip>
          <a:srcRect/>
          <a:stretch/>
        </p:blipFill>
        <p:spPr>
          <a:xfrm>
            <a:off x="3775327" y="160537"/>
            <a:ext cx="1159862" cy="1183159"/>
          </a:xfrm>
          <a:prstGeom prst="rect">
            <a:avLst/>
          </a:prstGeom>
          <a:noFill/>
          <a:ln>
            <a:noFill/>
          </a:ln>
        </p:spPr>
      </p:pic>
      <p:sp>
        <p:nvSpPr>
          <p:cNvPr id="369" name="Google Shape;369;p58"/>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370" name="Google Shape;370;p58"/>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71"/>
        <p:cNvGrpSpPr/>
        <p:nvPr/>
      </p:nvGrpSpPr>
      <p:grpSpPr>
        <a:xfrm>
          <a:off x="0" y="0"/>
          <a:ext cx="0" cy="0"/>
          <a:chOff x="0" y="0"/>
          <a:chExt cx="0" cy="0"/>
        </a:xfrm>
      </p:grpSpPr>
      <p:sp>
        <p:nvSpPr>
          <p:cNvPr id="372" name="Google Shape;372;p5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3" name="Google Shape;373;p59"/>
          <p:cNvSpPr/>
          <p:nvPr/>
        </p:nvSpPr>
        <p:spPr>
          <a:xfrm>
            <a:off x="154640" y="1866568"/>
            <a:ext cx="8831400" cy="1425300"/>
          </a:xfrm>
          <a:prstGeom prst="rect">
            <a:avLst/>
          </a:prstGeom>
          <a:solidFill>
            <a:srgbClr val="FCF4F8"/>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374" name="Google Shape;374;p59"/>
          <p:cNvSpPr txBox="1">
            <a:spLocks noGrp="1"/>
          </p:cNvSpPr>
          <p:nvPr>
            <p:ph type="ctrTitle"/>
          </p:nvPr>
        </p:nvSpPr>
        <p:spPr>
          <a:xfrm>
            <a:off x="537883" y="1866568"/>
            <a:ext cx="8088300" cy="1425300"/>
          </a:xfrm>
          <a:prstGeom prst="rect">
            <a:avLst/>
          </a:prstGeom>
          <a:noFill/>
          <a:ln>
            <a:noFill/>
          </a:ln>
        </p:spPr>
        <p:txBody>
          <a:bodyPr spcFirstLastPara="1" wrap="square" lIns="70125" tIns="35050" rIns="70125" bIns="35050" anchor="ctr" anchorCtr="0">
            <a:noAutofit/>
          </a:bodyPr>
          <a:lstStyle>
            <a:lvl1pPr lvl="0" algn="ctr">
              <a:lnSpc>
                <a:spcPct val="90000"/>
              </a:lnSpc>
              <a:spcBef>
                <a:spcPts val="0"/>
              </a:spcBef>
              <a:spcAft>
                <a:spcPts val="0"/>
              </a:spcAft>
              <a:buClr>
                <a:schemeClr val="accent2"/>
              </a:buClr>
              <a:buSzPts val="5200"/>
              <a:buFont typeface="Calibri"/>
              <a:buNone/>
              <a:defRPr sz="5200">
                <a:solidFill>
                  <a:schemeClr val="accent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375" name="Google Shape;375;p59" descr="Oregon Department of Education Logo"/>
          <p:cNvPicPr preferRelativeResize="0"/>
          <p:nvPr/>
        </p:nvPicPr>
        <p:blipFill rotWithShape="1">
          <a:blip r:embed="rId2">
            <a:alphaModFix/>
          </a:blip>
          <a:srcRect/>
          <a:stretch/>
        </p:blipFill>
        <p:spPr>
          <a:xfrm>
            <a:off x="3775327" y="160537"/>
            <a:ext cx="1159862" cy="1183159"/>
          </a:xfrm>
          <a:prstGeom prst="rect">
            <a:avLst/>
          </a:prstGeom>
          <a:noFill/>
          <a:ln>
            <a:noFill/>
          </a:ln>
        </p:spPr>
      </p:pic>
      <p:sp>
        <p:nvSpPr>
          <p:cNvPr id="376" name="Google Shape;376;p59"/>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377" name="Google Shape;377;p59"/>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78"/>
        <p:cNvGrpSpPr/>
        <p:nvPr/>
      </p:nvGrpSpPr>
      <p:grpSpPr>
        <a:xfrm>
          <a:off x="0" y="0"/>
          <a:ext cx="0" cy="0"/>
          <a:chOff x="0" y="0"/>
          <a:chExt cx="0" cy="0"/>
        </a:xfrm>
      </p:grpSpPr>
      <p:sp>
        <p:nvSpPr>
          <p:cNvPr id="379" name="Google Shape;379;p6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0" name="Google Shape;380;p60"/>
          <p:cNvSpPr/>
          <p:nvPr/>
        </p:nvSpPr>
        <p:spPr>
          <a:xfrm>
            <a:off x="154641" y="161365"/>
            <a:ext cx="8831400" cy="1047900"/>
          </a:xfrm>
          <a:prstGeom prst="rect">
            <a:avLst/>
          </a:prstGeom>
          <a:solidFill>
            <a:srgbClr val="FCF4F8"/>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1" name="Google Shape;381;p60"/>
          <p:cNvSpPr txBox="1">
            <a:spLocks noGrp="1"/>
          </p:cNvSpPr>
          <p:nvPr>
            <p:ph type="body" idx="1"/>
          </p:nvPr>
        </p:nvSpPr>
        <p:spPr>
          <a:xfrm>
            <a:off x="537882" y="1369219"/>
            <a:ext cx="8088300" cy="30819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2" name="Google Shape;382;p60"/>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2"/>
              </a:buClr>
              <a:buSzPts val="3400"/>
              <a:buFont typeface="Calibri"/>
              <a:buNone/>
              <a:defRPr>
                <a:solidFill>
                  <a:schemeClr val="accent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83" name="Google Shape;383;p60"/>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384" name="Google Shape;384;p60"/>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85"/>
        <p:cNvGrpSpPr/>
        <p:nvPr/>
      </p:nvGrpSpPr>
      <p:grpSpPr>
        <a:xfrm>
          <a:off x="0" y="0"/>
          <a:ext cx="0" cy="0"/>
          <a:chOff x="0" y="0"/>
          <a:chExt cx="0" cy="0"/>
        </a:xfrm>
      </p:grpSpPr>
      <p:sp>
        <p:nvSpPr>
          <p:cNvPr id="386" name="Google Shape;386;p6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7" name="Google Shape;387;p61"/>
          <p:cNvSpPr/>
          <p:nvPr/>
        </p:nvSpPr>
        <p:spPr>
          <a:xfrm>
            <a:off x="154642" y="161365"/>
            <a:ext cx="3547800" cy="4824000"/>
          </a:xfrm>
          <a:prstGeom prst="rect">
            <a:avLst/>
          </a:prstGeom>
          <a:solidFill>
            <a:srgbClr val="FCF4F8"/>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8" name="Google Shape;388;p61"/>
          <p:cNvSpPr txBox="1">
            <a:spLocks noGrp="1"/>
          </p:cNvSpPr>
          <p:nvPr>
            <p:ph type="title"/>
          </p:nvPr>
        </p:nvSpPr>
        <p:spPr>
          <a:xfrm>
            <a:off x="537883" y="584734"/>
            <a:ext cx="2949000" cy="1897500"/>
          </a:xfrm>
          <a:prstGeom prst="rect">
            <a:avLst/>
          </a:prstGeom>
          <a:noFill/>
          <a:ln>
            <a:noFill/>
          </a:ln>
        </p:spPr>
        <p:txBody>
          <a:bodyPr spcFirstLastPara="1" wrap="square" lIns="70125" tIns="35050" rIns="70125" bIns="35050" anchor="t" anchorCtr="0">
            <a:normAutofit/>
          </a:bodyPr>
          <a:lstStyle>
            <a:lvl1pPr lvl="0" algn="l">
              <a:lnSpc>
                <a:spcPct val="90000"/>
              </a:lnSpc>
              <a:spcBef>
                <a:spcPts val="0"/>
              </a:spcBef>
              <a:spcAft>
                <a:spcPts val="0"/>
              </a:spcAft>
              <a:buClr>
                <a:schemeClr val="accent2"/>
              </a:buClr>
              <a:buSzPts val="3400"/>
              <a:buFont typeface="Calibri"/>
              <a:buNone/>
              <a:defRPr sz="3400">
                <a:solidFill>
                  <a:schemeClr val="accent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89" name="Google Shape;389;p61"/>
          <p:cNvSpPr txBox="1">
            <a:spLocks noGrp="1"/>
          </p:cNvSpPr>
          <p:nvPr>
            <p:ph type="body" idx="1"/>
          </p:nvPr>
        </p:nvSpPr>
        <p:spPr>
          <a:xfrm>
            <a:off x="3887391" y="584735"/>
            <a:ext cx="4629000" cy="3811200"/>
          </a:xfrm>
          <a:prstGeom prst="rect">
            <a:avLst/>
          </a:prstGeom>
          <a:noFill/>
          <a:ln>
            <a:noFill/>
          </a:ln>
        </p:spPr>
        <p:txBody>
          <a:bodyPr spcFirstLastPara="1" wrap="square" lIns="70125" tIns="35050" rIns="70125" bIns="3505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390" name="Google Shape;390;p61"/>
          <p:cNvSpPr>
            <a:spLocks noGrp="1"/>
          </p:cNvSpPr>
          <p:nvPr>
            <p:ph type="pic" idx="2"/>
          </p:nvPr>
        </p:nvSpPr>
        <p:spPr>
          <a:xfrm>
            <a:off x="537883" y="2655094"/>
            <a:ext cx="2949000" cy="1740600"/>
          </a:xfrm>
          <a:prstGeom prst="rect">
            <a:avLst/>
          </a:prstGeom>
          <a:noFill/>
          <a:ln>
            <a:noFill/>
          </a:ln>
        </p:spPr>
      </p:sp>
      <p:sp>
        <p:nvSpPr>
          <p:cNvPr id="391" name="Google Shape;391;p61"/>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392" name="Google Shape;392;p61"/>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3500" tIns="93500" rIns="93500" bIns="93500" anchor="b" anchorCtr="0">
            <a:normAutofit/>
          </a:bodyPr>
          <a:lstStyle>
            <a:lvl1pPr lvl="0">
              <a:spcBef>
                <a:spcPts val="0"/>
              </a:spcBef>
              <a:spcAft>
                <a:spcPts val="0"/>
              </a:spcAft>
              <a:buSzPts val="2500"/>
              <a:buNone/>
              <a:defRPr sz="2500"/>
            </a:lvl1pPr>
            <a:lvl2pPr lvl="1">
              <a:spcBef>
                <a:spcPts val="0"/>
              </a:spcBef>
              <a:spcAft>
                <a:spcPts val="0"/>
              </a:spcAft>
              <a:buSzPts val="2500"/>
              <a:buNone/>
              <a:defRPr sz="2500"/>
            </a:lvl2pPr>
            <a:lvl3pPr lvl="2">
              <a:spcBef>
                <a:spcPts val="0"/>
              </a:spcBef>
              <a:spcAft>
                <a:spcPts val="0"/>
              </a:spcAft>
              <a:buSzPts val="2500"/>
              <a:buNone/>
              <a:defRPr sz="2500"/>
            </a:lvl3pPr>
            <a:lvl4pPr lvl="3">
              <a:spcBef>
                <a:spcPts val="0"/>
              </a:spcBef>
              <a:spcAft>
                <a:spcPts val="0"/>
              </a:spcAft>
              <a:buSzPts val="2500"/>
              <a:buNone/>
              <a:defRPr sz="2500"/>
            </a:lvl4pPr>
            <a:lvl5pPr lvl="4">
              <a:spcBef>
                <a:spcPts val="0"/>
              </a:spcBef>
              <a:spcAft>
                <a:spcPts val="0"/>
              </a:spcAft>
              <a:buSzPts val="2500"/>
              <a:buNone/>
              <a:defRPr sz="2500"/>
            </a:lvl5pPr>
            <a:lvl6pPr lvl="5">
              <a:spcBef>
                <a:spcPts val="0"/>
              </a:spcBef>
              <a:spcAft>
                <a:spcPts val="0"/>
              </a:spcAft>
              <a:buSzPts val="2500"/>
              <a:buNone/>
              <a:defRPr sz="2500"/>
            </a:lvl6pPr>
            <a:lvl7pPr lvl="6">
              <a:spcBef>
                <a:spcPts val="0"/>
              </a:spcBef>
              <a:spcAft>
                <a:spcPts val="0"/>
              </a:spcAft>
              <a:buSzPts val="2500"/>
              <a:buNone/>
              <a:defRPr sz="2500"/>
            </a:lvl7pPr>
            <a:lvl8pPr lvl="7">
              <a:spcBef>
                <a:spcPts val="0"/>
              </a:spcBef>
              <a:spcAft>
                <a:spcPts val="0"/>
              </a:spcAft>
              <a:buSzPts val="2500"/>
              <a:buNone/>
              <a:defRPr sz="2500"/>
            </a:lvl8pPr>
            <a:lvl9pPr lvl="8">
              <a:spcBef>
                <a:spcPts val="0"/>
              </a:spcBef>
              <a:spcAft>
                <a:spcPts val="0"/>
              </a:spcAft>
              <a:buSzPts val="2500"/>
              <a:buNone/>
              <a:defRPr sz="25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3500" tIns="93500" rIns="93500" bIns="93500"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2"/>
              </a:buClr>
              <a:buSzPts val="3400"/>
              <a:buFont typeface="Calibri"/>
              <a:buNone/>
              <a:defRPr>
                <a:solidFill>
                  <a:schemeClr val="accent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95" name="Google Shape;395;p62"/>
          <p:cNvSpPr txBox="1">
            <a:spLocks noGrp="1"/>
          </p:cNvSpPr>
          <p:nvPr>
            <p:ph type="body" idx="1"/>
          </p:nvPr>
        </p:nvSpPr>
        <p:spPr>
          <a:xfrm>
            <a:off x="537882" y="1369219"/>
            <a:ext cx="8088300" cy="30819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6" name="Google Shape;396;p62"/>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397" name="Google Shape;397;p62"/>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98"/>
        <p:cNvGrpSpPr/>
        <p:nvPr/>
      </p:nvGrpSpPr>
      <p:grpSpPr>
        <a:xfrm>
          <a:off x="0" y="0"/>
          <a:ext cx="0" cy="0"/>
          <a:chOff x="0" y="0"/>
          <a:chExt cx="0" cy="0"/>
        </a:xfrm>
      </p:grpSpPr>
      <p:sp>
        <p:nvSpPr>
          <p:cNvPr id="399" name="Google Shape;399;p63"/>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2"/>
              </a:buClr>
              <a:buSzPts val="3400"/>
              <a:buFont typeface="Calibri"/>
              <a:buNone/>
              <a:defRPr>
                <a:solidFill>
                  <a:schemeClr val="accent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00" name="Google Shape;400;p63"/>
          <p:cNvSpPr txBox="1">
            <a:spLocks noGrp="1"/>
          </p:cNvSpPr>
          <p:nvPr>
            <p:ph type="body" idx="1"/>
          </p:nvPr>
        </p:nvSpPr>
        <p:spPr>
          <a:xfrm>
            <a:off x="537882" y="1369219"/>
            <a:ext cx="3977100" cy="30795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1" name="Google Shape;401;p63"/>
          <p:cNvSpPr txBox="1">
            <a:spLocks noGrp="1"/>
          </p:cNvSpPr>
          <p:nvPr>
            <p:ph type="body" idx="2"/>
          </p:nvPr>
        </p:nvSpPr>
        <p:spPr>
          <a:xfrm>
            <a:off x="4629150" y="1369219"/>
            <a:ext cx="3997200" cy="30795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2" name="Google Shape;402;p63"/>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403" name="Google Shape;403;p63"/>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04"/>
        <p:cNvGrpSpPr/>
        <p:nvPr/>
      </p:nvGrpSpPr>
      <p:grpSpPr>
        <a:xfrm>
          <a:off x="0" y="0"/>
          <a:ext cx="0" cy="0"/>
          <a:chOff x="0" y="0"/>
          <a:chExt cx="0" cy="0"/>
        </a:xfrm>
      </p:grpSpPr>
      <p:sp>
        <p:nvSpPr>
          <p:cNvPr id="405" name="Google Shape;405;p64"/>
          <p:cNvSpPr txBox="1">
            <a:spLocks noGrp="1"/>
          </p:cNvSpPr>
          <p:nvPr>
            <p:ph type="body" idx="1"/>
          </p:nvPr>
        </p:nvSpPr>
        <p:spPr>
          <a:xfrm>
            <a:off x="537882" y="1260872"/>
            <a:ext cx="3960300" cy="618000"/>
          </a:xfrm>
          <a:prstGeom prst="rect">
            <a:avLst/>
          </a:prstGeom>
          <a:noFill/>
          <a:ln>
            <a:noFill/>
          </a:ln>
        </p:spPr>
        <p:txBody>
          <a:bodyPr spcFirstLastPara="1" wrap="square" lIns="70125" tIns="35050" rIns="70125" bIns="35050" anchor="t" anchorCtr="0">
            <a:normAutofit/>
          </a:bodyPr>
          <a:lstStyle>
            <a:lvl1pPr marL="457200" lvl="0" indent="-228600" algn="l">
              <a:lnSpc>
                <a:spcPct val="90000"/>
              </a:lnSpc>
              <a:spcBef>
                <a:spcPts val="800"/>
              </a:spcBef>
              <a:spcAft>
                <a:spcPts val="0"/>
              </a:spcAft>
              <a:buClr>
                <a:schemeClr val="accent2"/>
              </a:buClr>
              <a:buSzPts val="2500"/>
              <a:buNone/>
              <a:defRPr sz="2500" b="0">
                <a:solidFill>
                  <a:schemeClr val="accent2"/>
                </a:solidFill>
              </a:defRPr>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6" name="Google Shape;406;p64"/>
          <p:cNvSpPr txBox="1">
            <a:spLocks noGrp="1"/>
          </p:cNvSpPr>
          <p:nvPr>
            <p:ph type="body" idx="2"/>
          </p:nvPr>
        </p:nvSpPr>
        <p:spPr>
          <a:xfrm>
            <a:off x="537882" y="1878806"/>
            <a:ext cx="3960300" cy="25758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7" name="Google Shape;407;p64"/>
          <p:cNvSpPr txBox="1">
            <a:spLocks noGrp="1"/>
          </p:cNvSpPr>
          <p:nvPr>
            <p:ph type="body" idx="3"/>
          </p:nvPr>
        </p:nvSpPr>
        <p:spPr>
          <a:xfrm>
            <a:off x="4629150" y="1260872"/>
            <a:ext cx="3997200" cy="618000"/>
          </a:xfrm>
          <a:prstGeom prst="rect">
            <a:avLst/>
          </a:prstGeom>
          <a:noFill/>
          <a:ln>
            <a:noFill/>
          </a:ln>
        </p:spPr>
        <p:txBody>
          <a:bodyPr spcFirstLastPara="1" wrap="square" lIns="70125" tIns="35050" rIns="70125" bIns="35050" anchor="t" anchorCtr="0">
            <a:normAutofit/>
          </a:bodyPr>
          <a:lstStyle>
            <a:lvl1pPr marL="457200" lvl="0" indent="-228600" algn="l">
              <a:lnSpc>
                <a:spcPct val="90000"/>
              </a:lnSpc>
              <a:spcBef>
                <a:spcPts val="800"/>
              </a:spcBef>
              <a:spcAft>
                <a:spcPts val="0"/>
              </a:spcAft>
              <a:buClr>
                <a:schemeClr val="accent2"/>
              </a:buClr>
              <a:buSzPts val="2500"/>
              <a:buNone/>
              <a:defRPr sz="2500" b="0">
                <a:solidFill>
                  <a:schemeClr val="accent2"/>
                </a:solidFill>
              </a:defRPr>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8" name="Google Shape;408;p64"/>
          <p:cNvSpPr txBox="1">
            <a:spLocks noGrp="1"/>
          </p:cNvSpPr>
          <p:nvPr>
            <p:ph type="body" idx="4"/>
          </p:nvPr>
        </p:nvSpPr>
        <p:spPr>
          <a:xfrm>
            <a:off x="4629150" y="1878806"/>
            <a:ext cx="3997200" cy="25758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9" name="Google Shape;409;p64"/>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2"/>
              </a:buClr>
              <a:buSzPts val="2500"/>
              <a:buFont typeface="Calibri"/>
              <a:buNone/>
              <a:defRPr sz="2500">
                <a:solidFill>
                  <a:schemeClr val="accent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10" name="Google Shape;410;p64"/>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411" name="Google Shape;411;p64"/>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12"/>
        <p:cNvGrpSpPr/>
        <p:nvPr/>
      </p:nvGrpSpPr>
      <p:grpSpPr>
        <a:xfrm>
          <a:off x="0" y="0"/>
          <a:ext cx="0" cy="0"/>
          <a:chOff x="0" y="0"/>
          <a:chExt cx="0" cy="0"/>
        </a:xfrm>
      </p:grpSpPr>
      <p:sp>
        <p:nvSpPr>
          <p:cNvPr id="413" name="Google Shape;413;p6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4" name="Google Shape;414;p65"/>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accent2"/>
              </a:buClr>
              <a:buSzPts val="3400"/>
              <a:buFont typeface="Calibri"/>
              <a:buNone/>
              <a:defRPr>
                <a:solidFill>
                  <a:schemeClr val="accent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15" name="Google Shape;415;p65"/>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416" name="Google Shape;416;p65"/>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17"/>
        <p:cNvGrpSpPr/>
        <p:nvPr/>
      </p:nvGrpSpPr>
      <p:grpSpPr>
        <a:xfrm>
          <a:off x="0" y="0"/>
          <a:ext cx="0" cy="0"/>
          <a:chOff x="0" y="0"/>
          <a:chExt cx="0" cy="0"/>
        </a:xfrm>
      </p:grpSpPr>
      <p:sp>
        <p:nvSpPr>
          <p:cNvPr id="418" name="Google Shape;418;p6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Calibri"/>
                <a:ea typeface="Calibri"/>
                <a:cs typeface="Calibri"/>
                <a:sym typeface="Calibri"/>
              </a:rPr>
              <a:t>v</a:t>
            </a:r>
            <a:endParaRPr sz="1200" b="0" i="0" u="none" strike="noStrike" cap="none">
              <a:solidFill>
                <a:srgbClr val="000000"/>
              </a:solidFill>
              <a:latin typeface="Arial"/>
              <a:ea typeface="Arial"/>
              <a:cs typeface="Arial"/>
              <a:sym typeface="Arial"/>
            </a:endParaRPr>
          </a:p>
        </p:txBody>
      </p:sp>
      <p:sp>
        <p:nvSpPr>
          <p:cNvPr id="419" name="Google Shape;419;p66"/>
          <p:cNvSpPr txBox="1">
            <a:spLocks noGrp="1"/>
          </p:cNvSpPr>
          <p:nvPr>
            <p:ph type="body" idx="1"/>
          </p:nvPr>
        </p:nvSpPr>
        <p:spPr>
          <a:xfrm>
            <a:off x="537882" y="494969"/>
            <a:ext cx="8088300" cy="40491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0" name="Google Shape;420;p66"/>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421" name="Google Shape;421;p66"/>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22"/>
        <p:cNvGrpSpPr/>
        <p:nvPr/>
      </p:nvGrpSpPr>
      <p:grpSpPr>
        <a:xfrm>
          <a:off x="0" y="0"/>
          <a:ext cx="0" cy="0"/>
          <a:chOff x="0" y="0"/>
          <a:chExt cx="0" cy="0"/>
        </a:xfrm>
      </p:grpSpPr>
      <p:sp>
        <p:nvSpPr>
          <p:cNvPr id="423" name="Google Shape;423;p6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24" name="Google Shape;424;p67" descr="Decorative line break"/>
          <p:cNvPicPr preferRelativeResize="0"/>
          <p:nvPr/>
        </p:nvPicPr>
        <p:blipFill rotWithShape="1">
          <a:blip r:embed="rId2">
            <a:alphaModFix/>
          </a:blip>
          <a:srcRect/>
          <a:stretch/>
        </p:blipFill>
        <p:spPr>
          <a:xfrm>
            <a:off x="4089652" y="2886671"/>
            <a:ext cx="702241" cy="13313"/>
          </a:xfrm>
          <a:prstGeom prst="rect">
            <a:avLst/>
          </a:prstGeom>
          <a:noFill/>
          <a:ln>
            <a:noFill/>
          </a:ln>
        </p:spPr>
      </p:pic>
      <p:sp>
        <p:nvSpPr>
          <p:cNvPr id="425" name="Google Shape;425;p67"/>
          <p:cNvSpPr txBox="1">
            <a:spLocks noGrp="1"/>
          </p:cNvSpPr>
          <p:nvPr>
            <p:ph type="ctrTitle"/>
          </p:nvPr>
        </p:nvSpPr>
        <p:spPr>
          <a:xfrm>
            <a:off x="1143000" y="1124344"/>
            <a:ext cx="6858000" cy="1790700"/>
          </a:xfrm>
          <a:prstGeom prst="rect">
            <a:avLst/>
          </a:prstGeom>
          <a:noFill/>
          <a:ln>
            <a:noFill/>
          </a:ln>
        </p:spPr>
        <p:txBody>
          <a:bodyPr spcFirstLastPara="1" wrap="square" lIns="70125" tIns="35050" rIns="70125" bIns="35050" anchor="b" anchorCtr="0">
            <a:noAutofit/>
          </a:bodyPr>
          <a:lstStyle>
            <a:lvl1pPr lvl="0" algn="ctr">
              <a:lnSpc>
                <a:spcPct val="90000"/>
              </a:lnSpc>
              <a:spcBef>
                <a:spcPts val="0"/>
              </a:spcBef>
              <a:spcAft>
                <a:spcPts val="0"/>
              </a:spcAft>
              <a:buClr>
                <a:schemeClr val="accent2"/>
              </a:buClr>
              <a:buSzPts val="9200"/>
              <a:buFont typeface="Calibri"/>
              <a:buNone/>
              <a:defRPr sz="9200">
                <a:solidFill>
                  <a:schemeClr val="accent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26" name="Google Shape;426;p67"/>
          <p:cNvSpPr txBox="1">
            <a:spLocks noGrp="1"/>
          </p:cNvSpPr>
          <p:nvPr>
            <p:ph type="subTitle" idx="1"/>
          </p:nvPr>
        </p:nvSpPr>
        <p:spPr>
          <a:xfrm>
            <a:off x="1143000" y="3002388"/>
            <a:ext cx="6858000" cy="660600"/>
          </a:xfrm>
          <a:prstGeom prst="rect">
            <a:avLst/>
          </a:prstGeom>
          <a:noFill/>
          <a:ln>
            <a:noFill/>
          </a:ln>
        </p:spPr>
        <p:txBody>
          <a:bodyPr spcFirstLastPara="1" wrap="square" lIns="70125" tIns="35050" rIns="70125" bIns="35050"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27" name="Google Shape;427;p67"/>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428" name="Google Shape;428;p67"/>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29"/>
        <p:cNvGrpSpPr/>
        <p:nvPr/>
      </p:nvGrpSpPr>
      <p:grpSpPr>
        <a:xfrm>
          <a:off x="0" y="0"/>
          <a:ext cx="0" cy="0"/>
          <a:chOff x="0" y="0"/>
          <a:chExt cx="0" cy="0"/>
        </a:xfrm>
      </p:grpSpPr>
      <p:sp>
        <p:nvSpPr>
          <p:cNvPr id="430" name="Google Shape;430;p6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31" name="Google Shape;431;p68" descr="Decorative line break"/>
          <p:cNvPicPr preferRelativeResize="0"/>
          <p:nvPr/>
        </p:nvPicPr>
        <p:blipFill rotWithShape="1">
          <a:blip r:embed="rId2">
            <a:alphaModFix/>
          </a:blip>
          <a:srcRect/>
          <a:stretch/>
        </p:blipFill>
        <p:spPr>
          <a:xfrm>
            <a:off x="4089652" y="2886671"/>
            <a:ext cx="702241" cy="13313"/>
          </a:xfrm>
          <a:prstGeom prst="rect">
            <a:avLst/>
          </a:prstGeom>
          <a:noFill/>
          <a:ln>
            <a:noFill/>
          </a:ln>
        </p:spPr>
      </p:pic>
      <p:sp>
        <p:nvSpPr>
          <p:cNvPr id="432" name="Google Shape;432;p68"/>
          <p:cNvSpPr txBox="1">
            <a:spLocks noGrp="1"/>
          </p:cNvSpPr>
          <p:nvPr>
            <p:ph type="ctrTitle"/>
          </p:nvPr>
        </p:nvSpPr>
        <p:spPr>
          <a:xfrm>
            <a:off x="1143000" y="1124344"/>
            <a:ext cx="6858000" cy="1790700"/>
          </a:xfrm>
          <a:prstGeom prst="rect">
            <a:avLst/>
          </a:prstGeom>
          <a:noFill/>
          <a:ln>
            <a:noFill/>
          </a:ln>
        </p:spPr>
        <p:txBody>
          <a:bodyPr spcFirstLastPara="1" wrap="square" lIns="70125" tIns="35050" rIns="70125" bIns="35050" anchor="b" anchorCtr="0">
            <a:noAutofit/>
          </a:bodyPr>
          <a:lstStyle>
            <a:lvl1pPr lvl="0" algn="ctr">
              <a:lnSpc>
                <a:spcPct val="90000"/>
              </a:lnSpc>
              <a:spcBef>
                <a:spcPts val="0"/>
              </a:spcBef>
              <a:spcAft>
                <a:spcPts val="0"/>
              </a:spcAft>
              <a:buClr>
                <a:schemeClr val="accent2"/>
              </a:buClr>
              <a:buSzPts val="9200"/>
              <a:buFont typeface="Calibri"/>
              <a:buNone/>
              <a:defRPr sz="9200">
                <a:solidFill>
                  <a:schemeClr val="accent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433" name="Google Shape;433;p68" descr="Twitter icon"/>
          <p:cNvPicPr preferRelativeResize="0"/>
          <p:nvPr/>
        </p:nvPicPr>
        <p:blipFill rotWithShape="1">
          <a:blip r:embed="rId3">
            <a:alphaModFix/>
          </a:blip>
          <a:srcRect/>
          <a:stretch/>
        </p:blipFill>
        <p:spPr>
          <a:xfrm>
            <a:off x="2038718" y="3032551"/>
            <a:ext cx="273000" cy="273000"/>
          </a:xfrm>
          <a:prstGeom prst="rect">
            <a:avLst/>
          </a:prstGeom>
          <a:noFill/>
          <a:ln>
            <a:noFill/>
          </a:ln>
        </p:spPr>
      </p:pic>
      <p:pic>
        <p:nvPicPr>
          <p:cNvPr id="434" name="Google Shape;434;p68" descr="Facebook icon"/>
          <p:cNvPicPr preferRelativeResize="0"/>
          <p:nvPr/>
        </p:nvPicPr>
        <p:blipFill rotWithShape="1">
          <a:blip r:embed="rId4">
            <a:alphaModFix/>
          </a:blip>
          <a:srcRect/>
          <a:stretch/>
        </p:blipFill>
        <p:spPr>
          <a:xfrm>
            <a:off x="6768720" y="3032551"/>
            <a:ext cx="273000" cy="273000"/>
          </a:xfrm>
          <a:prstGeom prst="rect">
            <a:avLst/>
          </a:prstGeom>
          <a:noFill/>
          <a:ln>
            <a:noFill/>
          </a:ln>
        </p:spPr>
      </p:pic>
      <p:sp>
        <p:nvSpPr>
          <p:cNvPr id="435" name="Google Shape;435;p68"/>
          <p:cNvSpPr txBox="1"/>
          <p:nvPr/>
        </p:nvSpPr>
        <p:spPr>
          <a:xfrm>
            <a:off x="2038718" y="3032551"/>
            <a:ext cx="5105100" cy="348000"/>
          </a:xfrm>
          <a:prstGeom prst="rect">
            <a:avLst/>
          </a:prstGeom>
          <a:noFill/>
          <a:ln>
            <a:noFill/>
          </a:ln>
        </p:spPr>
        <p:txBody>
          <a:bodyPr spcFirstLastPara="1" wrap="square" lIns="70125" tIns="35050" rIns="70125" bIns="35050"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436" name="Google Shape;436;p68"/>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437" name="Google Shape;437;p68"/>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38"/>
        <p:cNvGrpSpPr/>
        <p:nvPr/>
      </p:nvGrpSpPr>
      <p:grpSpPr>
        <a:xfrm>
          <a:off x="0" y="0"/>
          <a:ext cx="0" cy="0"/>
          <a:chOff x="0" y="0"/>
          <a:chExt cx="0" cy="0"/>
        </a:xfrm>
      </p:grpSpPr>
      <p:sp>
        <p:nvSpPr>
          <p:cNvPr id="439" name="Google Shape;439;p6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0" name="Google Shape;440;p69"/>
          <p:cNvSpPr/>
          <p:nvPr/>
        </p:nvSpPr>
        <p:spPr>
          <a:xfrm>
            <a:off x="154641" y="4461062"/>
            <a:ext cx="8831400" cy="524400"/>
          </a:xfrm>
          <a:prstGeom prst="rect">
            <a:avLst/>
          </a:prstGeom>
          <a:solidFill>
            <a:srgbClr val="E7F5F3"/>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41" name="Google Shape;441;p69" descr="Decorative line break"/>
          <p:cNvPicPr preferRelativeResize="0"/>
          <p:nvPr/>
        </p:nvPicPr>
        <p:blipFill rotWithShape="1">
          <a:blip r:embed="rId2">
            <a:alphaModFix/>
          </a:blip>
          <a:srcRect/>
          <a:stretch/>
        </p:blipFill>
        <p:spPr>
          <a:xfrm>
            <a:off x="4089652" y="2604100"/>
            <a:ext cx="702241" cy="13313"/>
          </a:xfrm>
          <a:prstGeom prst="rect">
            <a:avLst/>
          </a:prstGeom>
          <a:noFill/>
          <a:ln>
            <a:noFill/>
          </a:ln>
        </p:spPr>
      </p:pic>
      <p:sp>
        <p:nvSpPr>
          <p:cNvPr id="442" name="Google Shape;442;p69"/>
          <p:cNvSpPr txBox="1">
            <a:spLocks noGrp="1"/>
          </p:cNvSpPr>
          <p:nvPr>
            <p:ph type="ctrTitle"/>
          </p:nvPr>
        </p:nvSpPr>
        <p:spPr>
          <a:xfrm>
            <a:off x="1143000" y="1865026"/>
            <a:ext cx="6858000" cy="767400"/>
          </a:xfrm>
          <a:prstGeom prst="rect">
            <a:avLst/>
          </a:prstGeom>
          <a:noFill/>
          <a:ln>
            <a:noFill/>
          </a:ln>
        </p:spPr>
        <p:txBody>
          <a:bodyPr spcFirstLastPara="1" wrap="square" lIns="70125" tIns="35050" rIns="70125" bIns="35050" anchor="b" anchorCtr="0">
            <a:normAutofit/>
          </a:bodyPr>
          <a:lstStyle>
            <a:lvl1pPr lvl="0" algn="ctr">
              <a:lnSpc>
                <a:spcPct val="90000"/>
              </a:lnSpc>
              <a:spcBef>
                <a:spcPts val="0"/>
              </a:spcBef>
              <a:spcAft>
                <a:spcPts val="0"/>
              </a:spcAft>
              <a:buClr>
                <a:schemeClr val="dk2"/>
              </a:buClr>
              <a:buSzPts val="4200"/>
              <a:buFont typeface="Calibri"/>
              <a:buNone/>
              <a:defRPr sz="4200">
                <a:solidFill>
                  <a:schemeClr val="dk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43" name="Google Shape;443;p69"/>
          <p:cNvSpPr txBox="1">
            <a:spLocks noGrp="1"/>
          </p:cNvSpPr>
          <p:nvPr>
            <p:ph type="subTitle" idx="1"/>
          </p:nvPr>
        </p:nvSpPr>
        <p:spPr>
          <a:xfrm>
            <a:off x="1143000" y="2701528"/>
            <a:ext cx="6858000" cy="1241700"/>
          </a:xfrm>
          <a:prstGeom prst="rect">
            <a:avLst/>
          </a:prstGeom>
          <a:noFill/>
          <a:ln>
            <a:noFill/>
          </a:ln>
        </p:spPr>
        <p:txBody>
          <a:bodyPr spcFirstLastPara="1" wrap="square" lIns="70125" tIns="35050" rIns="70125" bIns="35050"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444" name="Google Shape;444;p69" descr="Oregon Department of Education Logo"/>
          <p:cNvPicPr preferRelativeResize="0"/>
          <p:nvPr/>
        </p:nvPicPr>
        <p:blipFill rotWithShape="1">
          <a:blip r:embed="rId3">
            <a:alphaModFix/>
          </a:blip>
          <a:srcRect/>
          <a:stretch/>
        </p:blipFill>
        <p:spPr>
          <a:xfrm>
            <a:off x="3775327" y="160537"/>
            <a:ext cx="1159862" cy="1183159"/>
          </a:xfrm>
          <a:prstGeom prst="rect">
            <a:avLst/>
          </a:prstGeom>
          <a:noFill/>
          <a:ln>
            <a:noFill/>
          </a:ln>
        </p:spPr>
      </p:pic>
      <p:sp>
        <p:nvSpPr>
          <p:cNvPr id="445" name="Google Shape;445;p69"/>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446" name="Google Shape;446;p69"/>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47"/>
        <p:cNvGrpSpPr/>
        <p:nvPr/>
      </p:nvGrpSpPr>
      <p:grpSpPr>
        <a:xfrm>
          <a:off x="0" y="0"/>
          <a:ext cx="0" cy="0"/>
          <a:chOff x="0" y="0"/>
          <a:chExt cx="0" cy="0"/>
        </a:xfrm>
      </p:grpSpPr>
      <p:sp>
        <p:nvSpPr>
          <p:cNvPr id="448" name="Google Shape;448;p7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9" name="Google Shape;449;p70"/>
          <p:cNvSpPr/>
          <p:nvPr/>
        </p:nvSpPr>
        <p:spPr>
          <a:xfrm>
            <a:off x="154640" y="1866568"/>
            <a:ext cx="8831400" cy="1425300"/>
          </a:xfrm>
          <a:prstGeom prst="rect">
            <a:avLst/>
          </a:prstGeom>
          <a:solidFill>
            <a:srgbClr val="E7F5F3"/>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50" name="Google Shape;450;p70"/>
          <p:cNvSpPr txBox="1">
            <a:spLocks noGrp="1"/>
          </p:cNvSpPr>
          <p:nvPr>
            <p:ph type="ctrTitle"/>
          </p:nvPr>
        </p:nvSpPr>
        <p:spPr>
          <a:xfrm>
            <a:off x="537883" y="1866568"/>
            <a:ext cx="8088300" cy="1425300"/>
          </a:xfrm>
          <a:prstGeom prst="rect">
            <a:avLst/>
          </a:prstGeom>
          <a:noFill/>
          <a:ln>
            <a:noFill/>
          </a:ln>
        </p:spPr>
        <p:txBody>
          <a:bodyPr spcFirstLastPara="1" wrap="square" lIns="70125" tIns="35050" rIns="70125" bIns="35050" anchor="ctr" anchorCtr="0">
            <a:noAutofit/>
          </a:bodyPr>
          <a:lstStyle>
            <a:lvl1pPr lvl="0" algn="ctr">
              <a:lnSpc>
                <a:spcPct val="90000"/>
              </a:lnSpc>
              <a:spcBef>
                <a:spcPts val="0"/>
              </a:spcBef>
              <a:spcAft>
                <a:spcPts val="0"/>
              </a:spcAft>
              <a:buClr>
                <a:schemeClr val="dk2"/>
              </a:buClr>
              <a:buSzPts val="5200"/>
              <a:buFont typeface="Calibri"/>
              <a:buNone/>
              <a:defRPr sz="5200">
                <a:solidFill>
                  <a:schemeClr val="dk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451" name="Google Shape;451;p70" descr="Oregon Department of Education Logo"/>
          <p:cNvPicPr preferRelativeResize="0"/>
          <p:nvPr/>
        </p:nvPicPr>
        <p:blipFill rotWithShape="1">
          <a:blip r:embed="rId2">
            <a:alphaModFix/>
          </a:blip>
          <a:srcRect/>
          <a:stretch/>
        </p:blipFill>
        <p:spPr>
          <a:xfrm>
            <a:off x="3775327" y="160537"/>
            <a:ext cx="1159862" cy="1183159"/>
          </a:xfrm>
          <a:prstGeom prst="rect">
            <a:avLst/>
          </a:prstGeom>
          <a:noFill/>
          <a:ln>
            <a:noFill/>
          </a:ln>
        </p:spPr>
      </p:pic>
      <p:sp>
        <p:nvSpPr>
          <p:cNvPr id="452" name="Google Shape;452;p70"/>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453" name="Google Shape;453;p70"/>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54"/>
        <p:cNvGrpSpPr/>
        <p:nvPr/>
      </p:nvGrpSpPr>
      <p:grpSpPr>
        <a:xfrm>
          <a:off x="0" y="0"/>
          <a:ext cx="0" cy="0"/>
          <a:chOff x="0" y="0"/>
          <a:chExt cx="0" cy="0"/>
        </a:xfrm>
      </p:grpSpPr>
      <p:sp>
        <p:nvSpPr>
          <p:cNvPr id="455" name="Google Shape;455;p7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56" name="Google Shape;456;p71"/>
          <p:cNvSpPr/>
          <p:nvPr/>
        </p:nvSpPr>
        <p:spPr>
          <a:xfrm>
            <a:off x="154641" y="161365"/>
            <a:ext cx="8831400" cy="1047900"/>
          </a:xfrm>
          <a:prstGeom prst="rect">
            <a:avLst/>
          </a:prstGeom>
          <a:solidFill>
            <a:srgbClr val="E7F5F3"/>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57" name="Google Shape;457;p71"/>
          <p:cNvSpPr txBox="1">
            <a:spLocks noGrp="1"/>
          </p:cNvSpPr>
          <p:nvPr>
            <p:ph type="body" idx="1"/>
          </p:nvPr>
        </p:nvSpPr>
        <p:spPr>
          <a:xfrm>
            <a:off x="537882" y="1369219"/>
            <a:ext cx="8088300" cy="30819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8" name="Google Shape;458;p71"/>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dk2"/>
              </a:buClr>
              <a:buSzPts val="3400"/>
              <a:buFont typeface="Calibri"/>
              <a:buNone/>
              <a:defRPr>
                <a:solidFill>
                  <a:schemeClr val="dk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59" name="Google Shape;459;p71"/>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460" name="Google Shape;460;p71"/>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3500" tIns="93500" rIns="93500" bIns="93500" anchor="ctr" anchorCtr="0">
            <a:normAutofit/>
          </a:bodyPr>
          <a:lstStyle>
            <a:lvl1pPr lvl="0">
              <a:spcBef>
                <a:spcPts val="0"/>
              </a:spcBef>
              <a:spcAft>
                <a:spcPts val="0"/>
              </a:spcAft>
              <a:buSzPts val="4900"/>
              <a:buNone/>
              <a:defRPr sz="4900"/>
            </a:lvl1pPr>
            <a:lvl2pPr lvl="1">
              <a:spcBef>
                <a:spcPts val="0"/>
              </a:spcBef>
              <a:spcAft>
                <a:spcPts val="0"/>
              </a:spcAft>
              <a:buSzPts val="4900"/>
              <a:buNone/>
              <a:defRPr sz="4900"/>
            </a:lvl2pPr>
            <a:lvl3pPr lvl="2">
              <a:spcBef>
                <a:spcPts val="0"/>
              </a:spcBef>
              <a:spcAft>
                <a:spcPts val="0"/>
              </a:spcAft>
              <a:buSzPts val="4900"/>
              <a:buNone/>
              <a:defRPr sz="4900"/>
            </a:lvl3pPr>
            <a:lvl4pPr lvl="3">
              <a:spcBef>
                <a:spcPts val="0"/>
              </a:spcBef>
              <a:spcAft>
                <a:spcPts val="0"/>
              </a:spcAft>
              <a:buSzPts val="4900"/>
              <a:buNone/>
              <a:defRPr sz="4900"/>
            </a:lvl4pPr>
            <a:lvl5pPr lvl="4">
              <a:spcBef>
                <a:spcPts val="0"/>
              </a:spcBef>
              <a:spcAft>
                <a:spcPts val="0"/>
              </a:spcAft>
              <a:buSzPts val="4900"/>
              <a:buNone/>
              <a:defRPr sz="4900"/>
            </a:lvl5pPr>
            <a:lvl6pPr lvl="5">
              <a:spcBef>
                <a:spcPts val="0"/>
              </a:spcBef>
              <a:spcAft>
                <a:spcPts val="0"/>
              </a:spcAft>
              <a:buSzPts val="4900"/>
              <a:buNone/>
              <a:defRPr sz="4900"/>
            </a:lvl6pPr>
            <a:lvl7pPr lvl="6">
              <a:spcBef>
                <a:spcPts val="0"/>
              </a:spcBef>
              <a:spcAft>
                <a:spcPts val="0"/>
              </a:spcAft>
              <a:buSzPts val="4900"/>
              <a:buNone/>
              <a:defRPr sz="4900"/>
            </a:lvl7pPr>
            <a:lvl8pPr lvl="7">
              <a:spcBef>
                <a:spcPts val="0"/>
              </a:spcBef>
              <a:spcAft>
                <a:spcPts val="0"/>
              </a:spcAft>
              <a:buSzPts val="4900"/>
              <a:buNone/>
              <a:defRPr sz="4900"/>
            </a:lvl8pPr>
            <a:lvl9pPr lvl="8">
              <a:spcBef>
                <a:spcPts val="0"/>
              </a:spcBef>
              <a:spcAft>
                <a:spcPts val="0"/>
              </a:spcAft>
              <a:buSzPts val="4900"/>
              <a:buNone/>
              <a:defRPr sz="49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61"/>
        <p:cNvGrpSpPr/>
        <p:nvPr/>
      </p:nvGrpSpPr>
      <p:grpSpPr>
        <a:xfrm>
          <a:off x="0" y="0"/>
          <a:ext cx="0" cy="0"/>
          <a:chOff x="0" y="0"/>
          <a:chExt cx="0" cy="0"/>
        </a:xfrm>
      </p:grpSpPr>
      <p:sp>
        <p:nvSpPr>
          <p:cNvPr id="462" name="Google Shape;462;p7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63" name="Google Shape;463;p72"/>
          <p:cNvSpPr/>
          <p:nvPr/>
        </p:nvSpPr>
        <p:spPr>
          <a:xfrm>
            <a:off x="154642" y="161365"/>
            <a:ext cx="3547800" cy="4824000"/>
          </a:xfrm>
          <a:prstGeom prst="rect">
            <a:avLst/>
          </a:prstGeom>
          <a:solidFill>
            <a:srgbClr val="E7F5F3"/>
          </a:solidFill>
          <a:ln>
            <a:noFill/>
          </a:ln>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64" name="Google Shape;464;p72"/>
          <p:cNvSpPr txBox="1">
            <a:spLocks noGrp="1"/>
          </p:cNvSpPr>
          <p:nvPr>
            <p:ph type="title"/>
          </p:nvPr>
        </p:nvSpPr>
        <p:spPr>
          <a:xfrm>
            <a:off x="537883" y="584734"/>
            <a:ext cx="2949000" cy="1897500"/>
          </a:xfrm>
          <a:prstGeom prst="rect">
            <a:avLst/>
          </a:prstGeom>
          <a:noFill/>
          <a:ln>
            <a:noFill/>
          </a:ln>
        </p:spPr>
        <p:txBody>
          <a:bodyPr spcFirstLastPara="1" wrap="square" lIns="70125" tIns="35050" rIns="70125" bIns="35050" anchor="t" anchorCtr="0">
            <a:normAutofit/>
          </a:bodyPr>
          <a:lstStyle>
            <a:lvl1pPr lvl="0" algn="l">
              <a:lnSpc>
                <a:spcPct val="90000"/>
              </a:lnSpc>
              <a:spcBef>
                <a:spcPts val="0"/>
              </a:spcBef>
              <a:spcAft>
                <a:spcPts val="0"/>
              </a:spcAft>
              <a:buClr>
                <a:schemeClr val="dk2"/>
              </a:buClr>
              <a:buSzPts val="3400"/>
              <a:buFont typeface="Calibri"/>
              <a:buNone/>
              <a:defRPr sz="3400">
                <a:solidFill>
                  <a:schemeClr val="dk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65" name="Google Shape;465;p72"/>
          <p:cNvSpPr txBox="1">
            <a:spLocks noGrp="1"/>
          </p:cNvSpPr>
          <p:nvPr>
            <p:ph type="body" idx="1"/>
          </p:nvPr>
        </p:nvSpPr>
        <p:spPr>
          <a:xfrm>
            <a:off x="3887391" y="584735"/>
            <a:ext cx="4629000" cy="3811200"/>
          </a:xfrm>
          <a:prstGeom prst="rect">
            <a:avLst/>
          </a:prstGeom>
          <a:noFill/>
          <a:ln>
            <a:noFill/>
          </a:ln>
        </p:spPr>
        <p:txBody>
          <a:bodyPr spcFirstLastPara="1" wrap="square" lIns="70125" tIns="35050" rIns="70125" bIns="3505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466" name="Google Shape;466;p72"/>
          <p:cNvSpPr>
            <a:spLocks noGrp="1"/>
          </p:cNvSpPr>
          <p:nvPr>
            <p:ph type="pic" idx="2"/>
          </p:nvPr>
        </p:nvSpPr>
        <p:spPr>
          <a:xfrm>
            <a:off x="537883" y="2655094"/>
            <a:ext cx="2949000" cy="1740600"/>
          </a:xfrm>
          <a:prstGeom prst="rect">
            <a:avLst/>
          </a:prstGeom>
          <a:noFill/>
          <a:ln>
            <a:noFill/>
          </a:ln>
        </p:spPr>
      </p:sp>
      <p:sp>
        <p:nvSpPr>
          <p:cNvPr id="467" name="Google Shape;467;p72"/>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468" name="Google Shape;468;p72"/>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69"/>
        <p:cNvGrpSpPr/>
        <p:nvPr/>
      </p:nvGrpSpPr>
      <p:grpSpPr>
        <a:xfrm>
          <a:off x="0" y="0"/>
          <a:ext cx="0" cy="0"/>
          <a:chOff x="0" y="0"/>
          <a:chExt cx="0" cy="0"/>
        </a:xfrm>
      </p:grpSpPr>
      <p:sp>
        <p:nvSpPr>
          <p:cNvPr id="470" name="Google Shape;470;p73"/>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dk2"/>
              </a:buClr>
              <a:buSzPts val="3400"/>
              <a:buFont typeface="Calibri"/>
              <a:buNone/>
              <a:defRPr>
                <a:solidFill>
                  <a:schemeClr val="dk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71" name="Google Shape;471;p73"/>
          <p:cNvSpPr txBox="1">
            <a:spLocks noGrp="1"/>
          </p:cNvSpPr>
          <p:nvPr>
            <p:ph type="body" idx="1"/>
          </p:nvPr>
        </p:nvSpPr>
        <p:spPr>
          <a:xfrm>
            <a:off x="537882" y="1369219"/>
            <a:ext cx="8088300" cy="30819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2" name="Google Shape;472;p73"/>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473" name="Google Shape;473;p73"/>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74"/>
        <p:cNvGrpSpPr/>
        <p:nvPr/>
      </p:nvGrpSpPr>
      <p:grpSpPr>
        <a:xfrm>
          <a:off x="0" y="0"/>
          <a:ext cx="0" cy="0"/>
          <a:chOff x="0" y="0"/>
          <a:chExt cx="0" cy="0"/>
        </a:xfrm>
      </p:grpSpPr>
      <p:sp>
        <p:nvSpPr>
          <p:cNvPr id="475" name="Google Shape;475;p74"/>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dk2"/>
              </a:buClr>
              <a:buSzPts val="3400"/>
              <a:buFont typeface="Calibri"/>
              <a:buNone/>
              <a:defRPr>
                <a:solidFill>
                  <a:schemeClr val="dk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76" name="Google Shape;476;p74"/>
          <p:cNvSpPr txBox="1">
            <a:spLocks noGrp="1"/>
          </p:cNvSpPr>
          <p:nvPr>
            <p:ph type="body" idx="1"/>
          </p:nvPr>
        </p:nvSpPr>
        <p:spPr>
          <a:xfrm>
            <a:off x="537882" y="1369219"/>
            <a:ext cx="3977100" cy="30795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7" name="Google Shape;477;p74"/>
          <p:cNvSpPr txBox="1">
            <a:spLocks noGrp="1"/>
          </p:cNvSpPr>
          <p:nvPr>
            <p:ph type="body" idx="2"/>
          </p:nvPr>
        </p:nvSpPr>
        <p:spPr>
          <a:xfrm>
            <a:off x="4629150" y="1369219"/>
            <a:ext cx="3997200" cy="30795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8" name="Google Shape;478;p74"/>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479" name="Google Shape;479;p74"/>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80"/>
        <p:cNvGrpSpPr/>
        <p:nvPr/>
      </p:nvGrpSpPr>
      <p:grpSpPr>
        <a:xfrm>
          <a:off x="0" y="0"/>
          <a:ext cx="0" cy="0"/>
          <a:chOff x="0" y="0"/>
          <a:chExt cx="0" cy="0"/>
        </a:xfrm>
      </p:grpSpPr>
      <p:sp>
        <p:nvSpPr>
          <p:cNvPr id="481" name="Google Shape;481;p75"/>
          <p:cNvSpPr txBox="1">
            <a:spLocks noGrp="1"/>
          </p:cNvSpPr>
          <p:nvPr>
            <p:ph type="body" idx="1"/>
          </p:nvPr>
        </p:nvSpPr>
        <p:spPr>
          <a:xfrm>
            <a:off x="537882" y="1260872"/>
            <a:ext cx="3960300" cy="618000"/>
          </a:xfrm>
          <a:prstGeom prst="rect">
            <a:avLst/>
          </a:prstGeom>
          <a:noFill/>
          <a:ln>
            <a:noFill/>
          </a:ln>
        </p:spPr>
        <p:txBody>
          <a:bodyPr spcFirstLastPara="1" wrap="square" lIns="70125" tIns="35050" rIns="70125" bIns="35050" anchor="t" anchorCtr="0">
            <a:normAutofit/>
          </a:bodyPr>
          <a:lstStyle>
            <a:lvl1pPr marL="457200" lvl="0" indent="-228600" algn="l">
              <a:lnSpc>
                <a:spcPct val="90000"/>
              </a:lnSpc>
              <a:spcBef>
                <a:spcPts val="800"/>
              </a:spcBef>
              <a:spcAft>
                <a:spcPts val="0"/>
              </a:spcAft>
              <a:buClr>
                <a:schemeClr val="dk2"/>
              </a:buClr>
              <a:buSzPts val="2500"/>
              <a:buNone/>
              <a:defRPr sz="2500" b="0">
                <a:solidFill>
                  <a:schemeClr val="dk2"/>
                </a:solidFill>
              </a:defRPr>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82" name="Google Shape;482;p75"/>
          <p:cNvSpPr txBox="1">
            <a:spLocks noGrp="1"/>
          </p:cNvSpPr>
          <p:nvPr>
            <p:ph type="body" idx="2"/>
          </p:nvPr>
        </p:nvSpPr>
        <p:spPr>
          <a:xfrm>
            <a:off x="537882" y="1878806"/>
            <a:ext cx="3960300" cy="25758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3" name="Google Shape;483;p75"/>
          <p:cNvSpPr txBox="1">
            <a:spLocks noGrp="1"/>
          </p:cNvSpPr>
          <p:nvPr>
            <p:ph type="body" idx="3"/>
          </p:nvPr>
        </p:nvSpPr>
        <p:spPr>
          <a:xfrm>
            <a:off x="4629150" y="1260872"/>
            <a:ext cx="3997200" cy="618000"/>
          </a:xfrm>
          <a:prstGeom prst="rect">
            <a:avLst/>
          </a:prstGeom>
          <a:noFill/>
          <a:ln>
            <a:noFill/>
          </a:ln>
        </p:spPr>
        <p:txBody>
          <a:bodyPr spcFirstLastPara="1" wrap="square" lIns="70125" tIns="35050" rIns="70125" bIns="35050" anchor="t" anchorCtr="0">
            <a:normAutofit/>
          </a:bodyPr>
          <a:lstStyle>
            <a:lvl1pPr marL="457200" lvl="0" indent="-228600" algn="l">
              <a:lnSpc>
                <a:spcPct val="90000"/>
              </a:lnSpc>
              <a:spcBef>
                <a:spcPts val="800"/>
              </a:spcBef>
              <a:spcAft>
                <a:spcPts val="0"/>
              </a:spcAft>
              <a:buClr>
                <a:schemeClr val="dk2"/>
              </a:buClr>
              <a:buSzPts val="2500"/>
              <a:buNone/>
              <a:defRPr sz="2500" b="0">
                <a:solidFill>
                  <a:schemeClr val="dk2"/>
                </a:solidFill>
              </a:defRPr>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84" name="Google Shape;484;p75"/>
          <p:cNvSpPr txBox="1">
            <a:spLocks noGrp="1"/>
          </p:cNvSpPr>
          <p:nvPr>
            <p:ph type="body" idx="4"/>
          </p:nvPr>
        </p:nvSpPr>
        <p:spPr>
          <a:xfrm>
            <a:off x="4629150" y="1878806"/>
            <a:ext cx="3997200" cy="25758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5" name="Google Shape;485;p75"/>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dk2"/>
              </a:buClr>
              <a:buSzPts val="2500"/>
              <a:buFont typeface="Calibri"/>
              <a:buNone/>
              <a:defRPr sz="2500">
                <a:solidFill>
                  <a:schemeClr val="dk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86" name="Google Shape;486;p75"/>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487" name="Google Shape;487;p75"/>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88"/>
        <p:cNvGrpSpPr/>
        <p:nvPr/>
      </p:nvGrpSpPr>
      <p:grpSpPr>
        <a:xfrm>
          <a:off x="0" y="0"/>
          <a:ext cx="0" cy="0"/>
          <a:chOff x="0" y="0"/>
          <a:chExt cx="0" cy="0"/>
        </a:xfrm>
      </p:grpSpPr>
      <p:sp>
        <p:nvSpPr>
          <p:cNvPr id="489" name="Google Shape;489;p7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90" name="Google Shape;490;p76"/>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lvl="0" algn="l">
              <a:lnSpc>
                <a:spcPct val="90000"/>
              </a:lnSpc>
              <a:spcBef>
                <a:spcPts val="0"/>
              </a:spcBef>
              <a:spcAft>
                <a:spcPts val="0"/>
              </a:spcAft>
              <a:buClr>
                <a:schemeClr val="dk2"/>
              </a:buClr>
              <a:buSzPts val="3400"/>
              <a:buFont typeface="Calibri"/>
              <a:buNone/>
              <a:defRPr>
                <a:solidFill>
                  <a:schemeClr val="dk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91" name="Google Shape;491;p76"/>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492" name="Google Shape;492;p76"/>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93"/>
        <p:cNvGrpSpPr/>
        <p:nvPr/>
      </p:nvGrpSpPr>
      <p:grpSpPr>
        <a:xfrm>
          <a:off x="0" y="0"/>
          <a:ext cx="0" cy="0"/>
          <a:chOff x="0" y="0"/>
          <a:chExt cx="0" cy="0"/>
        </a:xfrm>
      </p:grpSpPr>
      <p:sp>
        <p:nvSpPr>
          <p:cNvPr id="494" name="Google Shape;494;p7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Calibri"/>
                <a:ea typeface="Calibri"/>
                <a:cs typeface="Calibri"/>
                <a:sym typeface="Calibri"/>
              </a:rPr>
              <a:t>v</a:t>
            </a:r>
            <a:endParaRPr sz="1200" b="0" i="0" u="none" strike="noStrike" cap="none">
              <a:solidFill>
                <a:srgbClr val="000000"/>
              </a:solidFill>
              <a:latin typeface="Arial"/>
              <a:ea typeface="Arial"/>
              <a:cs typeface="Arial"/>
              <a:sym typeface="Arial"/>
            </a:endParaRPr>
          </a:p>
        </p:txBody>
      </p:sp>
      <p:sp>
        <p:nvSpPr>
          <p:cNvPr id="495" name="Google Shape;495;p77"/>
          <p:cNvSpPr txBox="1">
            <a:spLocks noGrp="1"/>
          </p:cNvSpPr>
          <p:nvPr>
            <p:ph type="body" idx="1"/>
          </p:nvPr>
        </p:nvSpPr>
        <p:spPr>
          <a:xfrm>
            <a:off x="537882" y="494969"/>
            <a:ext cx="8088300" cy="4049100"/>
          </a:xfrm>
          <a:prstGeom prst="rect">
            <a:avLst/>
          </a:prstGeom>
          <a:noFill/>
          <a:ln>
            <a:noFill/>
          </a:ln>
        </p:spPr>
        <p:txBody>
          <a:bodyPr spcFirstLastPara="1" wrap="square" lIns="70125" tIns="35050" rIns="70125" bIns="350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6" name="Google Shape;496;p77"/>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497" name="Google Shape;497;p77"/>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98"/>
        <p:cNvGrpSpPr/>
        <p:nvPr/>
      </p:nvGrpSpPr>
      <p:grpSpPr>
        <a:xfrm>
          <a:off x="0" y="0"/>
          <a:ext cx="0" cy="0"/>
          <a:chOff x="0" y="0"/>
          <a:chExt cx="0" cy="0"/>
        </a:xfrm>
      </p:grpSpPr>
      <p:sp>
        <p:nvSpPr>
          <p:cNvPr id="499" name="Google Shape;499;p7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00" name="Google Shape;500;p78" descr="Decorative line break"/>
          <p:cNvPicPr preferRelativeResize="0"/>
          <p:nvPr/>
        </p:nvPicPr>
        <p:blipFill rotWithShape="1">
          <a:blip r:embed="rId2">
            <a:alphaModFix/>
          </a:blip>
          <a:srcRect/>
          <a:stretch/>
        </p:blipFill>
        <p:spPr>
          <a:xfrm>
            <a:off x="4089652" y="2886671"/>
            <a:ext cx="702241" cy="13313"/>
          </a:xfrm>
          <a:prstGeom prst="rect">
            <a:avLst/>
          </a:prstGeom>
          <a:noFill/>
          <a:ln>
            <a:noFill/>
          </a:ln>
        </p:spPr>
      </p:pic>
      <p:sp>
        <p:nvSpPr>
          <p:cNvPr id="501" name="Google Shape;501;p78"/>
          <p:cNvSpPr txBox="1">
            <a:spLocks noGrp="1"/>
          </p:cNvSpPr>
          <p:nvPr>
            <p:ph type="ctrTitle"/>
          </p:nvPr>
        </p:nvSpPr>
        <p:spPr>
          <a:xfrm>
            <a:off x="1143000" y="1124344"/>
            <a:ext cx="6858000" cy="1790700"/>
          </a:xfrm>
          <a:prstGeom prst="rect">
            <a:avLst/>
          </a:prstGeom>
          <a:noFill/>
          <a:ln>
            <a:noFill/>
          </a:ln>
        </p:spPr>
        <p:txBody>
          <a:bodyPr spcFirstLastPara="1" wrap="square" lIns="70125" tIns="35050" rIns="70125" bIns="35050" anchor="b" anchorCtr="0">
            <a:noAutofit/>
          </a:bodyPr>
          <a:lstStyle>
            <a:lvl1pPr lvl="0" algn="ctr">
              <a:lnSpc>
                <a:spcPct val="90000"/>
              </a:lnSpc>
              <a:spcBef>
                <a:spcPts val="0"/>
              </a:spcBef>
              <a:spcAft>
                <a:spcPts val="0"/>
              </a:spcAft>
              <a:buClr>
                <a:schemeClr val="dk2"/>
              </a:buClr>
              <a:buSzPts val="9200"/>
              <a:buFont typeface="Calibri"/>
              <a:buNone/>
              <a:defRPr sz="9200">
                <a:solidFill>
                  <a:schemeClr val="dk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502" name="Google Shape;502;p78"/>
          <p:cNvSpPr txBox="1">
            <a:spLocks noGrp="1"/>
          </p:cNvSpPr>
          <p:nvPr>
            <p:ph type="subTitle" idx="1"/>
          </p:nvPr>
        </p:nvSpPr>
        <p:spPr>
          <a:xfrm>
            <a:off x="1143000" y="3002388"/>
            <a:ext cx="6858000" cy="660600"/>
          </a:xfrm>
          <a:prstGeom prst="rect">
            <a:avLst/>
          </a:prstGeom>
          <a:noFill/>
          <a:ln>
            <a:noFill/>
          </a:ln>
        </p:spPr>
        <p:txBody>
          <a:bodyPr spcFirstLastPara="1" wrap="square" lIns="70125" tIns="35050" rIns="70125" bIns="35050"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03" name="Google Shape;503;p78"/>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504" name="Google Shape;504;p78"/>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05"/>
        <p:cNvGrpSpPr/>
        <p:nvPr/>
      </p:nvGrpSpPr>
      <p:grpSpPr>
        <a:xfrm>
          <a:off x="0" y="0"/>
          <a:ext cx="0" cy="0"/>
          <a:chOff x="0" y="0"/>
          <a:chExt cx="0" cy="0"/>
        </a:xfrm>
      </p:grpSpPr>
      <p:sp>
        <p:nvSpPr>
          <p:cNvPr id="506" name="Google Shape;506;p7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07" name="Google Shape;507;p79" descr="Decorative line break"/>
          <p:cNvPicPr preferRelativeResize="0"/>
          <p:nvPr/>
        </p:nvPicPr>
        <p:blipFill rotWithShape="1">
          <a:blip r:embed="rId2">
            <a:alphaModFix/>
          </a:blip>
          <a:srcRect/>
          <a:stretch/>
        </p:blipFill>
        <p:spPr>
          <a:xfrm>
            <a:off x="4089652" y="2886671"/>
            <a:ext cx="702241" cy="13313"/>
          </a:xfrm>
          <a:prstGeom prst="rect">
            <a:avLst/>
          </a:prstGeom>
          <a:noFill/>
          <a:ln>
            <a:noFill/>
          </a:ln>
        </p:spPr>
      </p:pic>
      <p:sp>
        <p:nvSpPr>
          <p:cNvPr id="508" name="Google Shape;508;p79"/>
          <p:cNvSpPr txBox="1">
            <a:spLocks noGrp="1"/>
          </p:cNvSpPr>
          <p:nvPr>
            <p:ph type="ctrTitle"/>
          </p:nvPr>
        </p:nvSpPr>
        <p:spPr>
          <a:xfrm>
            <a:off x="1143000" y="1124344"/>
            <a:ext cx="6858000" cy="1790700"/>
          </a:xfrm>
          <a:prstGeom prst="rect">
            <a:avLst/>
          </a:prstGeom>
          <a:noFill/>
          <a:ln>
            <a:noFill/>
          </a:ln>
        </p:spPr>
        <p:txBody>
          <a:bodyPr spcFirstLastPara="1" wrap="square" lIns="70125" tIns="35050" rIns="70125" bIns="35050" anchor="b" anchorCtr="0">
            <a:noAutofit/>
          </a:bodyPr>
          <a:lstStyle>
            <a:lvl1pPr lvl="0" algn="ctr">
              <a:lnSpc>
                <a:spcPct val="90000"/>
              </a:lnSpc>
              <a:spcBef>
                <a:spcPts val="0"/>
              </a:spcBef>
              <a:spcAft>
                <a:spcPts val="0"/>
              </a:spcAft>
              <a:buClr>
                <a:schemeClr val="dk2"/>
              </a:buClr>
              <a:buSzPts val="9200"/>
              <a:buFont typeface="Calibri"/>
              <a:buNone/>
              <a:defRPr sz="9200">
                <a:solidFill>
                  <a:schemeClr val="dk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509" name="Google Shape;509;p79" descr="Twitter icon"/>
          <p:cNvPicPr preferRelativeResize="0"/>
          <p:nvPr/>
        </p:nvPicPr>
        <p:blipFill rotWithShape="1">
          <a:blip r:embed="rId3">
            <a:alphaModFix/>
          </a:blip>
          <a:srcRect/>
          <a:stretch/>
        </p:blipFill>
        <p:spPr>
          <a:xfrm>
            <a:off x="2038718" y="3032551"/>
            <a:ext cx="273000" cy="273000"/>
          </a:xfrm>
          <a:prstGeom prst="rect">
            <a:avLst/>
          </a:prstGeom>
          <a:noFill/>
          <a:ln>
            <a:noFill/>
          </a:ln>
        </p:spPr>
      </p:pic>
      <p:pic>
        <p:nvPicPr>
          <p:cNvPr id="510" name="Google Shape;510;p79" descr="Facebook icon"/>
          <p:cNvPicPr preferRelativeResize="0"/>
          <p:nvPr/>
        </p:nvPicPr>
        <p:blipFill rotWithShape="1">
          <a:blip r:embed="rId4">
            <a:alphaModFix/>
          </a:blip>
          <a:srcRect/>
          <a:stretch/>
        </p:blipFill>
        <p:spPr>
          <a:xfrm>
            <a:off x="6768720" y="3032551"/>
            <a:ext cx="273000" cy="273000"/>
          </a:xfrm>
          <a:prstGeom prst="rect">
            <a:avLst/>
          </a:prstGeom>
          <a:noFill/>
          <a:ln>
            <a:noFill/>
          </a:ln>
        </p:spPr>
      </p:pic>
      <p:sp>
        <p:nvSpPr>
          <p:cNvPr id="511" name="Google Shape;511;p79"/>
          <p:cNvSpPr txBox="1"/>
          <p:nvPr/>
        </p:nvSpPr>
        <p:spPr>
          <a:xfrm>
            <a:off x="2038718" y="3032551"/>
            <a:ext cx="5105100" cy="348000"/>
          </a:xfrm>
          <a:prstGeom prst="rect">
            <a:avLst/>
          </a:prstGeom>
          <a:noFill/>
          <a:ln>
            <a:noFill/>
          </a:ln>
        </p:spPr>
        <p:txBody>
          <a:bodyPr spcFirstLastPara="1" wrap="square" lIns="70125" tIns="35050" rIns="70125" bIns="35050"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512" name="Google Shape;512;p79"/>
          <p:cNvSpPr txBox="1"/>
          <p:nvPr/>
        </p:nvSpPr>
        <p:spPr>
          <a:xfrm>
            <a:off x="537882" y="4641037"/>
            <a:ext cx="5735100" cy="209400"/>
          </a:xfrm>
          <a:prstGeom prst="rect">
            <a:avLst/>
          </a:prstGeom>
          <a:noFill/>
          <a:ln>
            <a:noFill/>
          </a:ln>
        </p:spPr>
        <p:txBody>
          <a:bodyPr spcFirstLastPara="1" wrap="square" lIns="70125" tIns="35050" rIns="70125" bIns="350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000000"/>
              </a:solidFill>
              <a:latin typeface="Arial"/>
              <a:ea typeface="Arial"/>
              <a:cs typeface="Arial"/>
              <a:sym typeface="Arial"/>
            </a:endParaRPr>
          </a:p>
        </p:txBody>
      </p:sp>
      <p:sp>
        <p:nvSpPr>
          <p:cNvPr id="513" name="Google Shape;513;p79"/>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Logo/Title">
  <p:cSld name="Logo/Title">
    <p:bg>
      <p:bgPr>
        <a:blipFill>
          <a:blip r:embed="rId2">
            <a:alphaModFix/>
          </a:blip>
          <a:stretch>
            <a:fillRect/>
          </a:stretch>
        </a:blipFill>
        <a:effectLst/>
      </p:bgPr>
    </p:bg>
    <p:spTree>
      <p:nvGrpSpPr>
        <p:cNvPr id="1" name="Shape 514"/>
        <p:cNvGrpSpPr/>
        <p:nvPr/>
      </p:nvGrpSpPr>
      <p:grpSpPr>
        <a:xfrm>
          <a:off x="0" y="0"/>
          <a:ext cx="0" cy="0"/>
          <a:chOff x="0" y="0"/>
          <a:chExt cx="0" cy="0"/>
        </a:xfrm>
      </p:grpSpPr>
      <p:sp>
        <p:nvSpPr>
          <p:cNvPr id="515" name="Google Shape;515;p80"/>
          <p:cNvSpPr txBox="1">
            <a:spLocks noGrp="1"/>
          </p:cNvSpPr>
          <p:nvPr>
            <p:ph type="title"/>
          </p:nvPr>
        </p:nvSpPr>
        <p:spPr>
          <a:xfrm>
            <a:off x="628650" y="3346860"/>
            <a:ext cx="7886700" cy="994200"/>
          </a:xfrm>
          <a:prstGeom prst="rect">
            <a:avLst/>
          </a:prstGeom>
          <a:noFill/>
          <a:ln>
            <a:noFill/>
          </a:ln>
        </p:spPr>
        <p:txBody>
          <a:bodyPr spcFirstLastPara="1" wrap="square" lIns="93500" tIns="46725" rIns="93500" bIns="46725" anchor="ctr" anchorCtr="0">
            <a:normAutofit/>
          </a:bodyPr>
          <a:lstStyle>
            <a:lvl1pPr lvl="0" algn="ctr">
              <a:lnSpc>
                <a:spcPct val="90000"/>
              </a:lnSpc>
              <a:spcBef>
                <a:spcPts val="0"/>
              </a:spcBef>
              <a:spcAft>
                <a:spcPts val="0"/>
              </a:spcAft>
              <a:buClr>
                <a:schemeClr val="dk1"/>
              </a:buClr>
              <a:buSzPts val="45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6" name="Google Shape;516;p80"/>
          <p:cNvPicPr preferRelativeResize="0"/>
          <p:nvPr/>
        </p:nvPicPr>
        <p:blipFill rotWithShape="1">
          <a:blip r:embed="rId3">
            <a:alphaModFix/>
          </a:blip>
          <a:srcRect/>
          <a:stretch/>
        </p:blipFill>
        <p:spPr>
          <a:xfrm>
            <a:off x="3311090" y="508560"/>
            <a:ext cx="2541658" cy="1263983"/>
          </a:xfrm>
          <a:prstGeom prst="rect">
            <a:avLst/>
          </a:prstGeom>
          <a:noFill/>
          <a:ln>
            <a:noFill/>
          </a:ln>
        </p:spPr>
      </p:pic>
      <p:sp>
        <p:nvSpPr>
          <p:cNvPr id="517" name="Google Shape;517;p80"/>
          <p:cNvSpPr txBox="1">
            <a:spLocks noGrp="1"/>
          </p:cNvSpPr>
          <p:nvPr>
            <p:ph type="sldNum" idx="12"/>
          </p:nvPr>
        </p:nvSpPr>
        <p:spPr>
          <a:xfrm>
            <a:off x="8556784" y="4749851"/>
            <a:ext cx="548700" cy="393600"/>
          </a:xfrm>
          <a:prstGeom prst="rect">
            <a:avLst/>
          </a:prstGeom>
          <a:noFill/>
          <a:ln>
            <a:noFill/>
          </a:ln>
        </p:spPr>
        <p:txBody>
          <a:bodyPr spcFirstLastPara="1" wrap="square" lIns="70125" tIns="35050" rIns="70125" bIns="3505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no pattern_Blank">
  <p:cSld name="no pattern_Blank">
    <p:bg>
      <p:bgPr>
        <a:solidFill>
          <a:schemeClr val="lt1"/>
        </a:solidFill>
        <a:effectLst/>
      </p:bgPr>
    </p:bg>
    <p:spTree>
      <p:nvGrpSpPr>
        <p:cNvPr id="1" name="Shape 518"/>
        <p:cNvGrpSpPr/>
        <p:nvPr/>
      </p:nvGrpSpPr>
      <p:grpSpPr>
        <a:xfrm>
          <a:off x="0" y="0"/>
          <a:ext cx="0" cy="0"/>
          <a:chOff x="0" y="0"/>
          <a:chExt cx="0" cy="0"/>
        </a:xfrm>
      </p:grpSpPr>
      <p:pic>
        <p:nvPicPr>
          <p:cNvPr id="519" name="Google Shape;519;p81" descr="Decorative blue bar"/>
          <p:cNvPicPr preferRelativeResize="0"/>
          <p:nvPr/>
        </p:nvPicPr>
        <p:blipFill rotWithShape="1">
          <a:blip r:embed="rId2">
            <a:alphaModFix/>
          </a:blip>
          <a:srcRect/>
          <a:stretch/>
        </p:blipFill>
        <p:spPr>
          <a:xfrm>
            <a:off x="0" y="4871140"/>
            <a:ext cx="6656296" cy="201115"/>
          </a:xfrm>
          <a:prstGeom prst="rect">
            <a:avLst/>
          </a:prstGeom>
          <a:noFill/>
          <a:ln>
            <a:noFill/>
          </a:ln>
        </p:spPr>
      </p:pic>
      <p:sp>
        <p:nvSpPr>
          <p:cNvPr id="520" name="Google Shape;520;p81"/>
          <p:cNvSpPr txBox="1">
            <a:spLocks noGrp="1"/>
          </p:cNvSpPr>
          <p:nvPr>
            <p:ph type="title"/>
          </p:nvPr>
        </p:nvSpPr>
        <p:spPr>
          <a:xfrm>
            <a:off x="1881838" y="83686"/>
            <a:ext cx="7152300" cy="759900"/>
          </a:xfrm>
          <a:prstGeom prst="rect">
            <a:avLst/>
          </a:prstGeom>
          <a:noFill/>
          <a:ln>
            <a:noFill/>
          </a:ln>
        </p:spPr>
        <p:txBody>
          <a:bodyPr spcFirstLastPara="1" wrap="square" lIns="93500" tIns="46725" rIns="93500" bIns="46725" anchor="ctr" anchorCtr="0">
            <a:normAutofit/>
          </a:bodyPr>
          <a:lstStyle>
            <a:lvl1pPr lvl="0" algn="r">
              <a:lnSpc>
                <a:spcPct val="90000"/>
              </a:lnSpc>
              <a:spcBef>
                <a:spcPts val="0"/>
              </a:spcBef>
              <a:spcAft>
                <a:spcPts val="0"/>
              </a:spcAft>
              <a:buClr>
                <a:schemeClr val="dk1"/>
              </a:buClr>
              <a:buSzPts val="3700"/>
              <a:buFont typeface="Calibri"/>
              <a:buNone/>
              <a:defRPr sz="37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21" name="Google Shape;521;p81" descr="Oregon Department of Education Logo"/>
          <p:cNvPicPr preferRelativeResize="0"/>
          <p:nvPr/>
        </p:nvPicPr>
        <p:blipFill rotWithShape="1">
          <a:blip r:embed="rId3">
            <a:alphaModFix/>
          </a:blip>
          <a:srcRect/>
          <a:stretch/>
        </p:blipFill>
        <p:spPr>
          <a:xfrm>
            <a:off x="-90611" y="40172"/>
            <a:ext cx="1076869" cy="535535"/>
          </a:xfrm>
          <a:prstGeom prst="rect">
            <a:avLst/>
          </a:prstGeom>
          <a:noFill/>
          <a:ln>
            <a:noFill/>
          </a:ln>
        </p:spPr>
      </p:pic>
      <p:sp>
        <p:nvSpPr>
          <p:cNvPr id="522" name="Google Shape;522;p81"/>
          <p:cNvSpPr txBox="1">
            <a:spLocks noGrp="1"/>
          </p:cNvSpPr>
          <p:nvPr>
            <p:ph type="sldNum" idx="12"/>
          </p:nvPr>
        </p:nvSpPr>
        <p:spPr>
          <a:xfrm>
            <a:off x="6457950" y="4869403"/>
            <a:ext cx="2057400" cy="273900"/>
          </a:xfrm>
          <a:prstGeom prst="rect">
            <a:avLst/>
          </a:prstGeom>
          <a:noFill/>
          <a:ln>
            <a:noFill/>
          </a:ln>
        </p:spPr>
        <p:txBody>
          <a:bodyPr spcFirstLastPara="1" wrap="square" lIns="93500" tIns="46725" rIns="93500" bIns="467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3500" tIns="93500" rIns="93500" bIns="935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3500" tIns="93500" rIns="93500" bIns="93500" anchor="b" anchorCtr="0">
            <a:normAutofit/>
          </a:bodyPr>
          <a:lstStyle>
            <a:lvl1pPr lvl="0" algn="ctr">
              <a:spcBef>
                <a:spcPts val="0"/>
              </a:spcBef>
              <a:spcAft>
                <a:spcPts val="0"/>
              </a:spcAft>
              <a:buSzPts val="4300"/>
              <a:buNone/>
              <a:defRPr sz="4300"/>
            </a:lvl1pPr>
            <a:lvl2pPr lvl="1" algn="ctr">
              <a:spcBef>
                <a:spcPts val="0"/>
              </a:spcBef>
              <a:spcAft>
                <a:spcPts val="0"/>
              </a:spcAft>
              <a:buSzPts val="4300"/>
              <a:buNone/>
              <a:defRPr sz="4300"/>
            </a:lvl2pPr>
            <a:lvl3pPr lvl="2" algn="ctr">
              <a:spcBef>
                <a:spcPts val="0"/>
              </a:spcBef>
              <a:spcAft>
                <a:spcPts val="0"/>
              </a:spcAft>
              <a:buSzPts val="4300"/>
              <a:buNone/>
              <a:defRPr sz="4300"/>
            </a:lvl3pPr>
            <a:lvl4pPr lvl="3" algn="ctr">
              <a:spcBef>
                <a:spcPts val="0"/>
              </a:spcBef>
              <a:spcAft>
                <a:spcPts val="0"/>
              </a:spcAft>
              <a:buSzPts val="4300"/>
              <a:buNone/>
              <a:defRPr sz="4300"/>
            </a:lvl4pPr>
            <a:lvl5pPr lvl="4" algn="ctr">
              <a:spcBef>
                <a:spcPts val="0"/>
              </a:spcBef>
              <a:spcAft>
                <a:spcPts val="0"/>
              </a:spcAft>
              <a:buSzPts val="4300"/>
              <a:buNone/>
              <a:defRPr sz="4300"/>
            </a:lvl5pPr>
            <a:lvl6pPr lvl="5" algn="ctr">
              <a:spcBef>
                <a:spcPts val="0"/>
              </a:spcBef>
              <a:spcAft>
                <a:spcPts val="0"/>
              </a:spcAft>
              <a:buSzPts val="4300"/>
              <a:buNone/>
              <a:defRPr sz="4300"/>
            </a:lvl6pPr>
            <a:lvl7pPr lvl="6" algn="ctr">
              <a:spcBef>
                <a:spcPts val="0"/>
              </a:spcBef>
              <a:spcAft>
                <a:spcPts val="0"/>
              </a:spcAft>
              <a:buSzPts val="4300"/>
              <a:buNone/>
              <a:defRPr sz="4300"/>
            </a:lvl7pPr>
            <a:lvl8pPr lvl="7" algn="ctr">
              <a:spcBef>
                <a:spcPts val="0"/>
              </a:spcBef>
              <a:spcAft>
                <a:spcPts val="0"/>
              </a:spcAft>
              <a:buSzPts val="4300"/>
              <a:buNone/>
              <a:defRPr sz="4300"/>
            </a:lvl8pPr>
            <a:lvl9pPr lvl="8" algn="ctr">
              <a:spcBef>
                <a:spcPts val="0"/>
              </a:spcBef>
              <a:spcAft>
                <a:spcPts val="0"/>
              </a:spcAft>
              <a:buSzPts val="4300"/>
              <a:buNone/>
              <a:defRPr sz="43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3500" tIns="93500" rIns="93500" bIns="93500"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3500" tIns="93500" rIns="93500" bIns="93500"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3500" tIns="93500" rIns="93500" bIns="93500"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theme" Target="../theme/theme2.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3500" tIns="93500" rIns="93500" bIns="93500" anchor="t" anchorCtr="0">
            <a:normAutofit/>
          </a:bodyPr>
          <a:lstStyle>
            <a:lvl1pPr lvl="0">
              <a:spcBef>
                <a:spcPts val="0"/>
              </a:spcBef>
              <a:spcAft>
                <a:spcPts val="0"/>
              </a:spcAft>
              <a:buClr>
                <a:schemeClr val="dk1"/>
              </a:buClr>
              <a:buSzPts val="2900"/>
              <a:buNone/>
              <a:defRPr sz="2900">
                <a:solidFill>
                  <a:schemeClr val="dk1"/>
                </a:solidFill>
              </a:defRPr>
            </a:lvl1pPr>
            <a:lvl2pPr lvl="1">
              <a:spcBef>
                <a:spcPts val="0"/>
              </a:spcBef>
              <a:spcAft>
                <a:spcPts val="0"/>
              </a:spcAft>
              <a:buClr>
                <a:schemeClr val="dk1"/>
              </a:buClr>
              <a:buSzPts val="2900"/>
              <a:buNone/>
              <a:defRPr sz="2900">
                <a:solidFill>
                  <a:schemeClr val="dk1"/>
                </a:solidFill>
              </a:defRPr>
            </a:lvl2pPr>
            <a:lvl3pPr lvl="2">
              <a:spcBef>
                <a:spcPts val="0"/>
              </a:spcBef>
              <a:spcAft>
                <a:spcPts val="0"/>
              </a:spcAft>
              <a:buClr>
                <a:schemeClr val="dk1"/>
              </a:buClr>
              <a:buSzPts val="2900"/>
              <a:buNone/>
              <a:defRPr sz="2900">
                <a:solidFill>
                  <a:schemeClr val="dk1"/>
                </a:solidFill>
              </a:defRPr>
            </a:lvl3pPr>
            <a:lvl4pPr lvl="3">
              <a:spcBef>
                <a:spcPts val="0"/>
              </a:spcBef>
              <a:spcAft>
                <a:spcPts val="0"/>
              </a:spcAft>
              <a:buClr>
                <a:schemeClr val="dk1"/>
              </a:buClr>
              <a:buSzPts val="2900"/>
              <a:buNone/>
              <a:defRPr sz="2900">
                <a:solidFill>
                  <a:schemeClr val="dk1"/>
                </a:solidFill>
              </a:defRPr>
            </a:lvl4pPr>
            <a:lvl5pPr lvl="4">
              <a:spcBef>
                <a:spcPts val="0"/>
              </a:spcBef>
              <a:spcAft>
                <a:spcPts val="0"/>
              </a:spcAft>
              <a:buClr>
                <a:schemeClr val="dk1"/>
              </a:buClr>
              <a:buSzPts val="2900"/>
              <a:buNone/>
              <a:defRPr sz="2900">
                <a:solidFill>
                  <a:schemeClr val="dk1"/>
                </a:solidFill>
              </a:defRPr>
            </a:lvl5pPr>
            <a:lvl6pPr lvl="5">
              <a:spcBef>
                <a:spcPts val="0"/>
              </a:spcBef>
              <a:spcAft>
                <a:spcPts val="0"/>
              </a:spcAft>
              <a:buClr>
                <a:schemeClr val="dk1"/>
              </a:buClr>
              <a:buSzPts val="2900"/>
              <a:buNone/>
              <a:defRPr sz="2900">
                <a:solidFill>
                  <a:schemeClr val="dk1"/>
                </a:solidFill>
              </a:defRPr>
            </a:lvl6pPr>
            <a:lvl7pPr lvl="6">
              <a:spcBef>
                <a:spcPts val="0"/>
              </a:spcBef>
              <a:spcAft>
                <a:spcPts val="0"/>
              </a:spcAft>
              <a:buClr>
                <a:schemeClr val="dk1"/>
              </a:buClr>
              <a:buSzPts val="2900"/>
              <a:buNone/>
              <a:defRPr sz="2900">
                <a:solidFill>
                  <a:schemeClr val="dk1"/>
                </a:solidFill>
              </a:defRPr>
            </a:lvl7pPr>
            <a:lvl8pPr lvl="7">
              <a:spcBef>
                <a:spcPts val="0"/>
              </a:spcBef>
              <a:spcAft>
                <a:spcPts val="0"/>
              </a:spcAft>
              <a:buClr>
                <a:schemeClr val="dk1"/>
              </a:buClr>
              <a:buSzPts val="2900"/>
              <a:buNone/>
              <a:defRPr sz="2900">
                <a:solidFill>
                  <a:schemeClr val="dk1"/>
                </a:solidFill>
              </a:defRPr>
            </a:lvl8pPr>
            <a:lvl9pPr lvl="8">
              <a:spcBef>
                <a:spcPts val="0"/>
              </a:spcBef>
              <a:spcAft>
                <a:spcPts val="0"/>
              </a:spcAft>
              <a:buClr>
                <a:schemeClr val="dk1"/>
              </a:buClr>
              <a:buSzPts val="2900"/>
              <a:buNone/>
              <a:defRPr sz="29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3500" tIns="93500" rIns="93500" bIns="93500"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sz="1400">
                <a:solidFill>
                  <a:schemeClr val="dk2"/>
                </a:solidFill>
              </a:defRPr>
            </a:lvl2pPr>
            <a:lvl3pPr marL="1371600" lvl="2" indent="-317500">
              <a:lnSpc>
                <a:spcPct val="115000"/>
              </a:lnSpc>
              <a:spcBef>
                <a:spcPts val="0"/>
              </a:spcBef>
              <a:spcAft>
                <a:spcPts val="0"/>
              </a:spcAft>
              <a:buClr>
                <a:schemeClr val="dk2"/>
              </a:buClr>
              <a:buSzPts val="1400"/>
              <a:buChar char="■"/>
              <a:defRPr sz="1400">
                <a:solidFill>
                  <a:schemeClr val="dk2"/>
                </a:solidFill>
              </a:defRPr>
            </a:lvl3pPr>
            <a:lvl4pPr marL="1828800" lvl="3" indent="-317500">
              <a:lnSpc>
                <a:spcPct val="115000"/>
              </a:lnSpc>
              <a:spcBef>
                <a:spcPts val="0"/>
              </a:spcBef>
              <a:spcAft>
                <a:spcPts val="0"/>
              </a:spcAft>
              <a:buClr>
                <a:schemeClr val="dk2"/>
              </a:buClr>
              <a:buSzPts val="1400"/>
              <a:buChar char="●"/>
              <a:defRPr sz="1400">
                <a:solidFill>
                  <a:schemeClr val="dk2"/>
                </a:solidFill>
              </a:defRPr>
            </a:lvl4pPr>
            <a:lvl5pPr marL="2286000" lvl="4" indent="-317500">
              <a:lnSpc>
                <a:spcPct val="115000"/>
              </a:lnSpc>
              <a:spcBef>
                <a:spcPts val="0"/>
              </a:spcBef>
              <a:spcAft>
                <a:spcPts val="0"/>
              </a:spcAft>
              <a:buClr>
                <a:schemeClr val="dk2"/>
              </a:buClr>
              <a:buSzPts val="1400"/>
              <a:buChar char="○"/>
              <a:defRPr sz="1400">
                <a:solidFill>
                  <a:schemeClr val="dk2"/>
                </a:solidFill>
              </a:defRPr>
            </a:lvl5pPr>
            <a:lvl6pPr marL="2743200" lvl="5" indent="-317500">
              <a:lnSpc>
                <a:spcPct val="115000"/>
              </a:lnSpc>
              <a:spcBef>
                <a:spcPts val="0"/>
              </a:spcBef>
              <a:spcAft>
                <a:spcPts val="0"/>
              </a:spcAft>
              <a:buClr>
                <a:schemeClr val="dk2"/>
              </a:buClr>
              <a:buSzPts val="1400"/>
              <a:buChar char="■"/>
              <a:defRPr sz="1400">
                <a:solidFill>
                  <a:schemeClr val="dk2"/>
                </a:solidFill>
              </a:defRPr>
            </a:lvl6pPr>
            <a:lvl7pPr marL="3200400" lvl="6" indent="-317500">
              <a:lnSpc>
                <a:spcPct val="115000"/>
              </a:lnSpc>
              <a:spcBef>
                <a:spcPts val="0"/>
              </a:spcBef>
              <a:spcAft>
                <a:spcPts val="0"/>
              </a:spcAft>
              <a:buClr>
                <a:schemeClr val="dk2"/>
              </a:buClr>
              <a:buSzPts val="1400"/>
              <a:buChar char="●"/>
              <a:defRPr sz="1400">
                <a:solidFill>
                  <a:schemeClr val="dk2"/>
                </a:solidFill>
              </a:defRPr>
            </a:lvl7pPr>
            <a:lvl8pPr marL="3657600" lvl="7" indent="-317500">
              <a:lnSpc>
                <a:spcPct val="115000"/>
              </a:lnSpc>
              <a:spcBef>
                <a:spcPts val="0"/>
              </a:spcBef>
              <a:spcAft>
                <a:spcPts val="0"/>
              </a:spcAft>
              <a:buClr>
                <a:schemeClr val="dk2"/>
              </a:buClr>
              <a:buSzPts val="1400"/>
              <a:buChar char="○"/>
              <a:defRPr sz="1400">
                <a:solidFill>
                  <a:schemeClr val="dk2"/>
                </a:solidFill>
              </a:defRPr>
            </a:lvl8pPr>
            <a:lvl9pPr marL="4114800" lvl="8" indent="-317500">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3500" tIns="93500" rIns="93500" bIns="93500"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0125" tIns="35050" rIns="70125" bIns="350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Calibri"/>
              <a:ea typeface="Calibri"/>
              <a:cs typeface="Calibri"/>
              <a:sym typeface="Calibri"/>
            </a:endParaRPr>
          </a:p>
        </p:txBody>
      </p:sp>
      <p:sp>
        <p:nvSpPr>
          <p:cNvPr id="52" name="Google Shape;52;p13"/>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lvl1pPr marR="0" lvl="0" algn="l" rtl="0">
              <a:lnSpc>
                <a:spcPct val="90000"/>
              </a:lnSpc>
              <a:spcBef>
                <a:spcPts val="0"/>
              </a:spcBef>
              <a:spcAft>
                <a:spcPts val="0"/>
              </a:spcAft>
              <a:buClr>
                <a:schemeClr val="accent1"/>
              </a:buClr>
              <a:buSzPts val="3400"/>
              <a:buFont typeface="Calibri"/>
              <a:buNone/>
              <a:defRPr sz="34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2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537882" y="1369219"/>
            <a:ext cx="8088300" cy="3081900"/>
          </a:xfrm>
          <a:prstGeom prst="rect">
            <a:avLst/>
          </a:prstGeom>
          <a:noFill/>
          <a:ln>
            <a:noFill/>
          </a:ln>
        </p:spPr>
        <p:txBody>
          <a:bodyPr spcFirstLastPara="1" wrap="square" lIns="70125" tIns="35050" rIns="70125" bIns="35050"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604845"/>
            <a:ext cx="2168400" cy="273900"/>
          </a:xfrm>
          <a:prstGeom prst="rect">
            <a:avLst/>
          </a:prstGeom>
          <a:noFill/>
          <a:ln>
            <a:noFill/>
          </a:ln>
        </p:spPr>
        <p:txBody>
          <a:bodyPr spcFirstLastPara="1" wrap="square" lIns="70125" tIns="35050" rIns="70125" bIns="3505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Decorative line break"/>
          <p:cNvPicPr preferRelativeResize="0"/>
          <p:nvPr/>
        </p:nvPicPr>
        <p:blipFill rotWithShape="1">
          <a:blip r:embed="rId70">
            <a:alphaModFix/>
          </a:blip>
          <a:srcRect/>
          <a:stretch/>
        </p:blipFill>
        <p:spPr>
          <a:xfrm>
            <a:off x="603503" y="1168770"/>
            <a:ext cx="702241" cy="133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educator-resources/pages/teacher-licensure.aspx"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admissions.oregonstate.edu/admission-requirements-1"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www.oregon.gov/ode/educator-resources/standards/ELA/Documents/ODE%20_%20HECC_FAQ.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xfuel.com/en/free-photo-omeem"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pixnio.com/objects/books/document-learning-notebook-notepad-study-studying-book"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https://www.oregon.gov/ode/educator-resources/pages/teacher-licensure.aspx" TargetMode="Externa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www.oregon.gov/ode/educator-resources/pages/teacher-licensure.aspx"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oregon.gov/ode/educator-resources/standards/ELA/Documents/ALI%20Guidance%20and%20Explanation.pdf"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pxhere.com/en/photo/1624747"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hyperlink" Target="https://www.oregon.gov/ode/educator-resources/standards/ELA/Pages/default.aspx" TargetMode="External"/><Relationship Id="rId5" Type="http://schemas.openxmlformats.org/officeDocument/2006/relationships/hyperlink" Target="https://olis.oregonlegislature.gov/liz/2021R1/Measures/Overview/HB2056" TargetMode="Externa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https://www.pxfuel.com/en/free-photo-qankg" TargetMode="External"/><Relationship Id="rId7" Type="http://schemas.openxmlformats.org/officeDocument/2006/relationships/hyperlink" Target="mailto:tina.roberts@ode.oregon.gov"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hyperlink" Target="mailto:ben.wolcott@ode.oregon.gov" TargetMode="External"/><Relationship Id="rId5" Type="http://schemas.openxmlformats.org/officeDocument/2006/relationships/hyperlink" Target="mailto:%20tina.roberts@ode.oregon.gov;%20ben.wolcott@ode.oregon.gov" TargetMode="Externa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112285162@N02/11514953254"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hyperlink" Target="https://freesvg.org/world-of-language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pxhere.com/en/photo/1635093"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BlankMap-World-162E.svg"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www.pikrepo.com/feqlg/english-language-hello-hi-text"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82"/>
          <p:cNvSpPr txBox="1">
            <a:spLocks noGrp="1"/>
          </p:cNvSpPr>
          <p:nvPr>
            <p:ph type="ctrTitle"/>
          </p:nvPr>
        </p:nvSpPr>
        <p:spPr>
          <a:xfrm>
            <a:off x="1143000" y="1865026"/>
            <a:ext cx="6858000" cy="767400"/>
          </a:xfrm>
          <a:prstGeom prst="rect">
            <a:avLst/>
          </a:prstGeom>
          <a:noFill/>
          <a:ln>
            <a:noFill/>
          </a:ln>
        </p:spPr>
        <p:txBody>
          <a:bodyPr spcFirstLastPara="1" wrap="square" lIns="70125" tIns="35050" rIns="70125" bIns="35050" anchor="b" anchorCtr="0">
            <a:normAutofit fontScale="90000"/>
          </a:bodyPr>
          <a:lstStyle/>
          <a:p>
            <a:pPr marL="0" lvl="0" indent="0" algn="ctr" rtl="0">
              <a:lnSpc>
                <a:spcPct val="90000"/>
              </a:lnSpc>
              <a:spcBef>
                <a:spcPts val="0"/>
              </a:spcBef>
              <a:spcAft>
                <a:spcPts val="0"/>
              </a:spcAft>
              <a:buSzPct val="109523"/>
              <a:buNone/>
            </a:pPr>
            <a:r>
              <a:rPr lang="en"/>
              <a:t>Access to Linguistic Inclusion</a:t>
            </a:r>
            <a:endParaRPr/>
          </a:p>
          <a:p>
            <a:pPr marL="0" lvl="0" indent="0" algn="ctr" rtl="0">
              <a:lnSpc>
                <a:spcPct val="90000"/>
              </a:lnSpc>
              <a:spcBef>
                <a:spcPts val="0"/>
              </a:spcBef>
              <a:spcAft>
                <a:spcPts val="0"/>
              </a:spcAft>
              <a:buSzPct val="109523"/>
              <a:buNone/>
            </a:pPr>
            <a:r>
              <a:rPr lang="en"/>
              <a:t>(HB 2056)</a:t>
            </a:r>
            <a:endParaRPr/>
          </a:p>
        </p:txBody>
      </p:sp>
      <p:sp>
        <p:nvSpPr>
          <p:cNvPr id="528" name="Google Shape;528;p82"/>
          <p:cNvSpPr txBox="1">
            <a:spLocks noGrp="1"/>
          </p:cNvSpPr>
          <p:nvPr>
            <p:ph type="subTitle" idx="1"/>
          </p:nvPr>
        </p:nvSpPr>
        <p:spPr>
          <a:xfrm>
            <a:off x="1143000" y="2701528"/>
            <a:ext cx="6858000" cy="1241700"/>
          </a:xfrm>
          <a:prstGeom prst="rect">
            <a:avLst/>
          </a:prstGeom>
          <a:noFill/>
          <a:ln>
            <a:noFill/>
          </a:ln>
        </p:spPr>
        <p:txBody>
          <a:bodyPr spcFirstLastPara="1" wrap="square" lIns="70125" tIns="35050" rIns="70125" bIns="35050" anchor="t" anchorCtr="0">
            <a:normAutofit/>
          </a:bodyPr>
          <a:lstStyle/>
          <a:p>
            <a:pPr marL="0" lvl="0" indent="0" algn="ctr" rtl="0">
              <a:lnSpc>
                <a:spcPct val="90000"/>
              </a:lnSpc>
              <a:spcBef>
                <a:spcPts val="800"/>
              </a:spcBef>
              <a:spcAft>
                <a:spcPts val="0"/>
              </a:spcAft>
              <a:buSzPts val="1800"/>
              <a:buNone/>
            </a:pPr>
            <a:r>
              <a:rPr lang="en" dirty="0"/>
              <a:t>COSA Multilingual and English Learner Conference</a:t>
            </a:r>
            <a:endParaRPr dirty="0"/>
          </a:p>
          <a:p>
            <a:pPr marL="0" lvl="0" indent="0" algn="ctr" rtl="0">
              <a:lnSpc>
                <a:spcPct val="90000"/>
              </a:lnSpc>
              <a:spcBef>
                <a:spcPts val="800"/>
              </a:spcBef>
              <a:spcAft>
                <a:spcPts val="0"/>
              </a:spcAft>
              <a:buSzPts val="1800"/>
              <a:buNone/>
            </a:pPr>
            <a:r>
              <a:rPr lang="en" dirty="0"/>
              <a:t>March 9, </a:t>
            </a:r>
            <a:r>
              <a:rPr lang="en" dirty="0" smtClean="0"/>
              <a:t>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3" name="Google Shape;593;p91"/>
          <p:cNvSpPr txBox="1"/>
          <p:nvPr/>
        </p:nvSpPr>
        <p:spPr>
          <a:xfrm>
            <a:off x="355925" y="1186375"/>
            <a:ext cx="8088300" cy="25593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Calibri"/>
                <a:ea typeface="Calibri"/>
                <a:cs typeface="Calibri"/>
                <a:sym typeface="Calibri"/>
              </a:rPr>
              <a:t>Teacher Standards and Practices Commission (TSPC)</a:t>
            </a:r>
            <a:endParaRPr sz="2200" b="0" i="0" u="none" strike="noStrike" cap="none">
              <a:solidFill>
                <a:srgbClr val="000000"/>
              </a:solidFill>
              <a:latin typeface="Calibri"/>
              <a:ea typeface="Calibri"/>
              <a:cs typeface="Calibri"/>
              <a:sym typeface="Calibri"/>
            </a:endParaRPr>
          </a:p>
          <a:p>
            <a:pPr marL="469900" marR="0" lvl="0" indent="-381000" algn="l" rtl="0">
              <a:lnSpc>
                <a:spcPct val="100000"/>
              </a:lnSpc>
              <a:spcBef>
                <a:spcPts val="0"/>
              </a:spcBef>
              <a:spcAft>
                <a:spcPts val="0"/>
              </a:spcAft>
              <a:buClr>
                <a:srgbClr val="000000"/>
              </a:buClr>
              <a:buSzPts val="2200"/>
              <a:buFont typeface="Calibri"/>
              <a:buChar char="●"/>
            </a:pPr>
            <a:r>
              <a:rPr lang="en" sz="2200" b="0" i="0" u="none" strike="noStrike" cap="none">
                <a:solidFill>
                  <a:srgbClr val="000000"/>
                </a:solidFill>
                <a:latin typeface="Calibri"/>
                <a:ea typeface="Calibri"/>
                <a:cs typeface="Calibri"/>
                <a:sym typeface="Calibri"/>
              </a:rPr>
              <a:t>No planned changes to teacher preparation</a:t>
            </a:r>
            <a:endParaRPr sz="2200" b="0" i="0" u="none" strike="noStrike" cap="none">
              <a:solidFill>
                <a:srgbClr val="000000"/>
              </a:solidFill>
              <a:latin typeface="Calibri"/>
              <a:ea typeface="Calibri"/>
              <a:cs typeface="Calibri"/>
              <a:sym typeface="Calibri"/>
            </a:endParaRPr>
          </a:p>
          <a:p>
            <a:pPr marL="469900" marR="0" lvl="0" indent="-381000" algn="l" rtl="0">
              <a:lnSpc>
                <a:spcPct val="100000"/>
              </a:lnSpc>
              <a:spcBef>
                <a:spcPts val="0"/>
              </a:spcBef>
              <a:spcAft>
                <a:spcPts val="0"/>
              </a:spcAft>
              <a:buClr>
                <a:srgbClr val="000000"/>
              </a:buClr>
              <a:buSzPts val="2200"/>
              <a:buFont typeface="Calibri"/>
              <a:buChar char="●"/>
            </a:pPr>
            <a:r>
              <a:rPr lang="en" sz="2200" b="0" i="0" u="none" strike="noStrike" cap="none">
                <a:solidFill>
                  <a:srgbClr val="000000"/>
                </a:solidFill>
                <a:latin typeface="Calibri"/>
                <a:ea typeface="Calibri"/>
                <a:cs typeface="Calibri"/>
                <a:sym typeface="Calibri"/>
              </a:rPr>
              <a:t>Exercises authority over teacher preparation and licensure, not credit</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Calibri"/>
                <a:ea typeface="Calibri"/>
                <a:cs typeface="Calibri"/>
                <a:sym typeface="Calibri"/>
              </a:rPr>
              <a:t>Find information about connections between courses and teacher endorsements on the </a:t>
            </a:r>
            <a:r>
              <a:rPr lang="en" sz="2200" b="0" i="0" u="sng" strike="noStrike" cap="none">
                <a:solidFill>
                  <a:schemeClr val="hlink"/>
                </a:solidFill>
                <a:latin typeface="Calibri"/>
                <a:ea typeface="Calibri"/>
                <a:cs typeface="Calibri"/>
                <a:sym typeface="Calibri"/>
                <a:hlinkClick r:id="rId3"/>
              </a:rPr>
              <a:t>Teacher Licensure</a:t>
            </a:r>
            <a:r>
              <a:rPr lang="en" sz="2200" b="0" i="0" u="none" strike="noStrike" cap="none">
                <a:solidFill>
                  <a:srgbClr val="000000"/>
                </a:solidFill>
                <a:latin typeface="Calibri"/>
                <a:ea typeface="Calibri"/>
                <a:cs typeface="Calibri"/>
                <a:sym typeface="Calibri"/>
              </a:rPr>
              <a:t> page.</a:t>
            </a:r>
            <a:endParaRPr sz="2200" b="0" i="0" u="none" strike="noStrike" cap="none">
              <a:solidFill>
                <a:srgbClr val="000000"/>
              </a:solidFill>
              <a:latin typeface="Calibri"/>
              <a:ea typeface="Calibri"/>
              <a:cs typeface="Calibri"/>
              <a:sym typeface="Calibri"/>
            </a:endParaRPr>
          </a:p>
        </p:txBody>
      </p:sp>
      <p:pic>
        <p:nvPicPr>
          <p:cNvPr id="594" name="Google Shape;594;p91" descr="TSPC logo"/>
          <p:cNvPicPr preferRelativeResize="0"/>
          <p:nvPr/>
        </p:nvPicPr>
        <p:blipFill rotWithShape="1">
          <a:blip r:embed="rId4">
            <a:alphaModFix/>
          </a:blip>
          <a:srcRect/>
          <a:stretch/>
        </p:blipFill>
        <p:spPr>
          <a:xfrm>
            <a:off x="7154700" y="235274"/>
            <a:ext cx="1281540" cy="997680"/>
          </a:xfrm>
          <a:prstGeom prst="rect">
            <a:avLst/>
          </a:prstGeom>
          <a:noFill/>
          <a:ln>
            <a:noFill/>
          </a:ln>
        </p:spPr>
      </p:pic>
      <p:sp>
        <p:nvSpPr>
          <p:cNvPr id="592" name="Google Shape;592;p91"/>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SzPts val="1400"/>
              <a:buNone/>
            </a:pPr>
            <a:r>
              <a:rPr lang="en"/>
              <a:t>Licensure and Credentialing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92"/>
          <p:cNvSpPr txBox="1">
            <a:spLocks noGrp="1"/>
          </p:cNvSpPr>
          <p:nvPr>
            <p:ph type="body" idx="1"/>
          </p:nvPr>
        </p:nvSpPr>
        <p:spPr>
          <a:xfrm>
            <a:off x="358407" y="1369219"/>
            <a:ext cx="8519100" cy="3423300"/>
          </a:xfrm>
          <a:prstGeom prst="rect">
            <a:avLst/>
          </a:prstGeom>
          <a:noFill/>
          <a:ln>
            <a:noFill/>
          </a:ln>
        </p:spPr>
        <p:txBody>
          <a:bodyPr spcFirstLastPara="1" wrap="square" lIns="70125" tIns="35050" rIns="70125" bIns="35050" anchor="t" anchorCtr="0">
            <a:noAutofit/>
          </a:bodyPr>
          <a:lstStyle/>
          <a:p>
            <a:pPr marL="469900" lvl="0" indent="-330200" algn="l" rtl="0">
              <a:lnSpc>
                <a:spcPct val="90000"/>
              </a:lnSpc>
              <a:spcBef>
                <a:spcPts val="800"/>
              </a:spcBef>
              <a:spcAft>
                <a:spcPts val="0"/>
              </a:spcAft>
              <a:buClr>
                <a:schemeClr val="dk1"/>
              </a:buClr>
              <a:buSzPts val="1400"/>
              <a:buChar char="•"/>
            </a:pPr>
            <a:r>
              <a:rPr lang="en" sz="2100"/>
              <a:t>Required endorsement based on credit district proposes to offer</a:t>
            </a:r>
            <a:endParaRPr/>
          </a:p>
          <a:p>
            <a:pPr marL="939800" lvl="1" indent="-330200" algn="l" rtl="0">
              <a:lnSpc>
                <a:spcPct val="90000"/>
              </a:lnSpc>
              <a:spcBef>
                <a:spcPts val="400"/>
              </a:spcBef>
              <a:spcAft>
                <a:spcPts val="0"/>
              </a:spcAft>
              <a:buSzPts val="1400"/>
              <a:buChar char="•"/>
            </a:pPr>
            <a:r>
              <a:rPr lang="en" sz="2100"/>
              <a:t>If proposing to offer Language Arts credit, a teacher with a Language Arts endorsement must be involved</a:t>
            </a:r>
            <a:endParaRPr/>
          </a:p>
          <a:p>
            <a:pPr marL="939800" lvl="1" indent="-330200" algn="l" rtl="0">
              <a:lnSpc>
                <a:spcPct val="90000"/>
              </a:lnSpc>
              <a:spcBef>
                <a:spcPts val="400"/>
              </a:spcBef>
              <a:spcAft>
                <a:spcPts val="0"/>
              </a:spcAft>
              <a:buSzPts val="1400"/>
              <a:buChar char="•"/>
            </a:pPr>
            <a:r>
              <a:rPr lang="en" sz="2100"/>
              <a:t>If proposing to offer World Language credit, a teacher with a World Language endorsement for the language in question must be involved</a:t>
            </a:r>
            <a:endParaRPr/>
          </a:p>
          <a:p>
            <a:pPr marL="469900" lvl="0" indent="-330200" algn="l" rtl="0">
              <a:lnSpc>
                <a:spcPct val="90000"/>
              </a:lnSpc>
              <a:spcBef>
                <a:spcPts val="800"/>
              </a:spcBef>
              <a:spcAft>
                <a:spcPts val="0"/>
              </a:spcAft>
              <a:buClr>
                <a:schemeClr val="dk1"/>
              </a:buClr>
              <a:buSzPts val="1400"/>
              <a:buChar char="•"/>
            </a:pPr>
            <a:r>
              <a:rPr lang="en" sz="2100"/>
              <a:t>For the purposes of Access to Linguistic Inclusion:</a:t>
            </a:r>
            <a:endParaRPr/>
          </a:p>
          <a:p>
            <a:pPr marL="939800" lvl="1" indent="-330200" algn="l" rtl="0">
              <a:lnSpc>
                <a:spcPct val="90000"/>
              </a:lnSpc>
              <a:spcBef>
                <a:spcPts val="400"/>
              </a:spcBef>
              <a:spcAft>
                <a:spcPts val="0"/>
              </a:spcAft>
              <a:buSzPts val="1400"/>
              <a:buChar char="•"/>
            </a:pPr>
            <a:r>
              <a:rPr lang="en" sz="2100"/>
              <a:t>An English for Speakers of Other Languages (ESOL) endorsement is appropriate for awarding World Language: English credit</a:t>
            </a:r>
            <a:endParaRPr/>
          </a:p>
          <a:p>
            <a:pPr marL="939800" lvl="1" indent="-330200" algn="l" rtl="0">
              <a:lnSpc>
                <a:spcPct val="90000"/>
              </a:lnSpc>
              <a:spcBef>
                <a:spcPts val="400"/>
              </a:spcBef>
              <a:spcAft>
                <a:spcPts val="0"/>
              </a:spcAft>
              <a:buSzPts val="1400"/>
              <a:buChar char="•"/>
            </a:pPr>
            <a:r>
              <a:rPr lang="en" sz="2100"/>
              <a:t>An English Language Arts endorsement is appropriate for awarding Language Arts credit (even in languages other than English)</a:t>
            </a:r>
            <a:endParaRPr sz="2100"/>
          </a:p>
        </p:txBody>
      </p:sp>
      <p:sp>
        <p:nvSpPr>
          <p:cNvPr id="600" name="Google Shape;600;p92"/>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Clr>
                <a:schemeClr val="accent1"/>
              </a:buClr>
              <a:buSzPts val="1400"/>
              <a:buNone/>
            </a:pPr>
            <a:r>
              <a:rPr lang="en"/>
              <a:t>Endorsement Requirements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93"/>
          <p:cNvSpPr txBox="1">
            <a:spLocks noGrp="1"/>
          </p:cNvSpPr>
          <p:nvPr>
            <p:ph type="body" idx="1"/>
          </p:nvPr>
        </p:nvSpPr>
        <p:spPr>
          <a:xfrm>
            <a:off x="537882" y="1369219"/>
            <a:ext cx="8088300" cy="3081900"/>
          </a:xfrm>
          <a:prstGeom prst="rect">
            <a:avLst/>
          </a:prstGeom>
          <a:noFill/>
          <a:ln>
            <a:noFill/>
          </a:ln>
        </p:spPr>
        <p:txBody>
          <a:bodyPr spcFirstLastPara="1" wrap="square" lIns="70125" tIns="35050" rIns="70125" bIns="35050" anchor="t" anchorCtr="0">
            <a:noAutofit/>
          </a:bodyPr>
          <a:lstStyle/>
          <a:p>
            <a:pPr marL="152400" lvl="0" indent="0" algn="l" rtl="0">
              <a:lnSpc>
                <a:spcPct val="90000"/>
              </a:lnSpc>
              <a:spcBef>
                <a:spcPts val="800"/>
              </a:spcBef>
              <a:spcAft>
                <a:spcPts val="0"/>
              </a:spcAft>
              <a:buSzPts val="1400"/>
              <a:buNone/>
            </a:pPr>
            <a:r>
              <a:rPr lang="en" sz="2100">
                <a:solidFill>
                  <a:srgbClr val="000000"/>
                </a:solidFill>
                <a:latin typeface="Calibri"/>
                <a:ea typeface="Calibri"/>
                <a:cs typeface="Calibri"/>
                <a:sym typeface="Calibri"/>
              </a:rPr>
              <a:t>“Involving” a teacher with a given endorsement could mean one or more of the following:</a:t>
            </a:r>
            <a:endParaRPr/>
          </a:p>
          <a:p>
            <a:pPr marL="469900" lvl="0" indent="-330200" algn="l" rtl="0">
              <a:lnSpc>
                <a:spcPct val="90000"/>
              </a:lnSpc>
              <a:spcBef>
                <a:spcPts val="800"/>
              </a:spcBef>
              <a:spcAft>
                <a:spcPts val="0"/>
              </a:spcAft>
              <a:buSzPts val="1400"/>
              <a:buChar char="•"/>
            </a:pPr>
            <a:r>
              <a:rPr lang="en" sz="2100">
                <a:solidFill>
                  <a:srgbClr val="000000"/>
                </a:solidFill>
                <a:latin typeface="Calibri"/>
                <a:ea typeface="Calibri"/>
                <a:cs typeface="Calibri"/>
                <a:sym typeface="Calibri"/>
              </a:rPr>
              <a:t>Involved teacher delivers or helps deliver instruction</a:t>
            </a:r>
            <a:endParaRPr/>
          </a:p>
          <a:p>
            <a:pPr marL="469900" lvl="0" indent="-330200" algn="l" rtl="0">
              <a:lnSpc>
                <a:spcPct val="90000"/>
              </a:lnSpc>
              <a:spcBef>
                <a:spcPts val="800"/>
              </a:spcBef>
              <a:spcAft>
                <a:spcPts val="0"/>
              </a:spcAft>
              <a:buSzPts val="1400"/>
              <a:buChar char="•"/>
            </a:pPr>
            <a:r>
              <a:rPr lang="en" sz="2100">
                <a:solidFill>
                  <a:srgbClr val="000000"/>
                </a:solidFill>
                <a:latin typeface="Calibri"/>
                <a:ea typeface="Calibri"/>
                <a:cs typeface="Calibri"/>
                <a:sym typeface="Calibri"/>
              </a:rPr>
              <a:t>Involved teacher plans or helps plan course delivery and content</a:t>
            </a:r>
            <a:endParaRPr/>
          </a:p>
          <a:p>
            <a:pPr marL="469900" lvl="0" indent="-330200" algn="l" rtl="0">
              <a:lnSpc>
                <a:spcPct val="90000"/>
              </a:lnSpc>
              <a:spcBef>
                <a:spcPts val="800"/>
              </a:spcBef>
              <a:spcAft>
                <a:spcPts val="0"/>
              </a:spcAft>
              <a:buSzPts val="1400"/>
              <a:buChar char="•"/>
            </a:pPr>
            <a:r>
              <a:rPr lang="en" sz="2100">
                <a:solidFill>
                  <a:srgbClr val="000000"/>
                </a:solidFill>
                <a:latin typeface="Calibri"/>
                <a:ea typeface="Calibri"/>
                <a:cs typeface="Calibri"/>
                <a:sym typeface="Calibri"/>
              </a:rPr>
              <a:t>Involved teacher designs or helps design assessment, performance tasks, or other methods to gather data on student knowledge and skills</a:t>
            </a:r>
            <a:endParaRPr/>
          </a:p>
          <a:p>
            <a:pPr marL="469900" lvl="0" indent="-330200" algn="l" rtl="0">
              <a:lnSpc>
                <a:spcPct val="90000"/>
              </a:lnSpc>
              <a:spcBef>
                <a:spcPts val="800"/>
              </a:spcBef>
              <a:spcAft>
                <a:spcPts val="0"/>
              </a:spcAft>
              <a:buSzPts val="1400"/>
              <a:buChar char="•"/>
            </a:pPr>
            <a:r>
              <a:rPr lang="en" sz="2100">
                <a:solidFill>
                  <a:srgbClr val="000000"/>
                </a:solidFill>
                <a:latin typeface="Calibri"/>
                <a:ea typeface="Calibri"/>
                <a:cs typeface="Calibri"/>
                <a:sym typeface="Calibri"/>
              </a:rPr>
              <a:t>Involved teacher evaluates or helps evaluate student performance</a:t>
            </a:r>
            <a:endParaRPr/>
          </a:p>
          <a:p>
            <a:pPr marL="469900" lvl="0" indent="-330200" algn="l" rtl="0">
              <a:lnSpc>
                <a:spcPct val="90000"/>
              </a:lnSpc>
              <a:spcBef>
                <a:spcPts val="800"/>
              </a:spcBef>
              <a:spcAft>
                <a:spcPts val="0"/>
              </a:spcAft>
              <a:buSzPts val="1400"/>
              <a:buChar char="•"/>
            </a:pPr>
            <a:r>
              <a:rPr lang="en" sz="2100">
                <a:solidFill>
                  <a:srgbClr val="000000"/>
                </a:solidFill>
                <a:latin typeface="Calibri"/>
                <a:ea typeface="Calibri"/>
                <a:cs typeface="Calibri"/>
                <a:sym typeface="Calibri"/>
              </a:rPr>
              <a:t>Etc.</a:t>
            </a:r>
            <a:endParaRPr/>
          </a:p>
        </p:txBody>
      </p:sp>
      <p:sp>
        <p:nvSpPr>
          <p:cNvPr id="606" name="Google Shape;606;p93"/>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Clr>
                <a:schemeClr val="accent1"/>
              </a:buClr>
              <a:buSzPct val="41176"/>
              <a:buNone/>
            </a:pPr>
            <a:r>
              <a:rPr lang="en"/>
              <a:t>“Involving” Appropriately Endorsed Teachers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3" name="Google Shape;613;p94" descr="Image showing Oregon's Seal of Biliteracy Medals and logo" title="Oregon Seal of Biliteracy"/>
          <p:cNvPicPr preferRelativeResize="0"/>
          <p:nvPr/>
        </p:nvPicPr>
        <p:blipFill>
          <a:blip r:embed="rId3">
            <a:alphaModFix/>
          </a:blip>
          <a:stretch>
            <a:fillRect/>
          </a:stretch>
        </p:blipFill>
        <p:spPr>
          <a:xfrm>
            <a:off x="4572002" y="2331716"/>
            <a:ext cx="2951202" cy="1542806"/>
          </a:xfrm>
          <a:prstGeom prst="rect">
            <a:avLst/>
          </a:prstGeom>
          <a:noFill/>
          <a:ln>
            <a:noFill/>
          </a:ln>
        </p:spPr>
      </p:pic>
      <p:sp>
        <p:nvSpPr>
          <p:cNvPr id="611" name="Google Shape;611;p94"/>
          <p:cNvSpPr txBox="1">
            <a:spLocks noGrp="1"/>
          </p:cNvSpPr>
          <p:nvPr>
            <p:ph type="body" idx="1"/>
          </p:nvPr>
        </p:nvSpPr>
        <p:spPr>
          <a:xfrm>
            <a:off x="537875" y="1369225"/>
            <a:ext cx="4054200" cy="3081900"/>
          </a:xfrm>
          <a:prstGeom prst="rect">
            <a:avLst/>
          </a:prstGeom>
        </p:spPr>
        <p:txBody>
          <a:bodyPr spcFirstLastPara="1" wrap="square" lIns="70125" tIns="35050" rIns="70125" bIns="35050" anchor="t" anchorCtr="0">
            <a:normAutofit/>
          </a:bodyPr>
          <a:lstStyle/>
          <a:p>
            <a:pPr marL="469900" lvl="0" indent="-349250" algn="l" rtl="0">
              <a:spcBef>
                <a:spcPts val="800"/>
              </a:spcBef>
              <a:spcAft>
                <a:spcPts val="0"/>
              </a:spcAft>
              <a:buSzPts val="1700"/>
              <a:buChar char="●"/>
            </a:pPr>
            <a:r>
              <a:rPr lang="en" sz="2100"/>
              <a:t>Available for students who demonstrate proficiency in multiple languages</a:t>
            </a:r>
            <a:endParaRPr sz="2100"/>
          </a:p>
          <a:p>
            <a:pPr marL="469900" lvl="0" indent="-349250" algn="l" rtl="0">
              <a:spcBef>
                <a:spcPts val="0"/>
              </a:spcBef>
              <a:spcAft>
                <a:spcPts val="0"/>
              </a:spcAft>
              <a:buSzPts val="1700"/>
              <a:buChar char="●"/>
            </a:pPr>
            <a:r>
              <a:rPr lang="en" sz="2100"/>
              <a:t>To harmonize with Access to Linguistic Inclusion, updated from “English and another language” to “Any two or more languages”</a:t>
            </a:r>
            <a:endParaRPr sz="2100"/>
          </a:p>
        </p:txBody>
      </p:sp>
      <p:sp>
        <p:nvSpPr>
          <p:cNvPr id="612" name="Google Shape;612;p94"/>
          <p:cNvSpPr txBox="1">
            <a:spLocks noGrp="1"/>
          </p:cNvSpPr>
          <p:nvPr>
            <p:ph type="title"/>
          </p:nvPr>
        </p:nvSpPr>
        <p:spPr>
          <a:xfrm>
            <a:off x="537882" y="342900"/>
            <a:ext cx="8088300" cy="769800"/>
          </a:xfrm>
          <a:prstGeom prst="rect">
            <a:avLst/>
          </a:prstGeom>
        </p:spPr>
        <p:txBody>
          <a:bodyPr spcFirstLastPara="1" wrap="square" lIns="70125" tIns="35050" rIns="70125" bIns="35050" anchor="b" anchorCtr="0">
            <a:normAutofit/>
          </a:bodyPr>
          <a:lstStyle/>
          <a:p>
            <a:pPr marL="0" lvl="0" indent="0" algn="l" rtl="0">
              <a:spcBef>
                <a:spcPts val="0"/>
              </a:spcBef>
              <a:spcAft>
                <a:spcPts val="0"/>
              </a:spcAft>
              <a:buNone/>
            </a:pPr>
            <a:r>
              <a:rPr lang="en"/>
              <a:t>Seal of Biliteracy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95"/>
          <p:cNvSpPr txBox="1">
            <a:spLocks noGrp="1"/>
          </p:cNvSpPr>
          <p:nvPr>
            <p:ph type="body" idx="1"/>
          </p:nvPr>
        </p:nvSpPr>
        <p:spPr>
          <a:xfrm>
            <a:off x="537882" y="1369219"/>
            <a:ext cx="8088300" cy="3081900"/>
          </a:xfrm>
          <a:prstGeom prst="rect">
            <a:avLst/>
          </a:prstGeom>
        </p:spPr>
        <p:txBody>
          <a:bodyPr spcFirstLastPara="1" wrap="square" lIns="70125" tIns="35050" rIns="70125" bIns="35050" anchor="t" anchorCtr="0">
            <a:normAutofit/>
          </a:bodyPr>
          <a:lstStyle/>
          <a:p>
            <a:pPr marL="469900" lvl="0" indent="-330200" algn="l" rtl="0">
              <a:lnSpc>
                <a:spcPct val="100000"/>
              </a:lnSpc>
              <a:spcBef>
                <a:spcPts val="800"/>
              </a:spcBef>
              <a:spcAft>
                <a:spcPts val="0"/>
              </a:spcAft>
              <a:buSzPts val="1400"/>
              <a:buChar char="●"/>
            </a:pPr>
            <a:r>
              <a:rPr lang="en" u="sng">
                <a:solidFill>
                  <a:schemeClr val="hlink"/>
                </a:solidFill>
                <a:hlinkClick r:id="rId3"/>
              </a:rPr>
              <a:t>Oregon State University</a:t>
            </a:r>
            <a:r>
              <a:rPr lang="en"/>
              <a:t> updated admissions to account for Access to Linguistic Inclusion</a:t>
            </a:r>
            <a:endParaRPr/>
          </a:p>
          <a:p>
            <a:pPr marL="469900" lvl="0" indent="-330200" algn="l" rtl="0">
              <a:lnSpc>
                <a:spcPct val="100000"/>
              </a:lnSpc>
              <a:spcBef>
                <a:spcPts val="0"/>
              </a:spcBef>
              <a:spcAft>
                <a:spcPts val="0"/>
              </a:spcAft>
              <a:buSzPts val="1400"/>
              <a:buChar char="●"/>
            </a:pPr>
            <a:r>
              <a:rPr lang="en"/>
              <a:t>University of Oregon and Southern Oregon University have a holistic review process</a:t>
            </a:r>
            <a:endParaRPr/>
          </a:p>
          <a:p>
            <a:pPr marL="469900" lvl="0" indent="-330200" algn="l" rtl="0">
              <a:lnSpc>
                <a:spcPct val="100000"/>
              </a:lnSpc>
              <a:spcBef>
                <a:spcPts val="0"/>
              </a:spcBef>
              <a:spcAft>
                <a:spcPts val="0"/>
              </a:spcAft>
              <a:buSzPts val="1400"/>
              <a:buChar char="●"/>
            </a:pPr>
            <a:r>
              <a:rPr lang="en"/>
              <a:t>For many post secondary institutions, “English” may be used as a synonym for “Language Arts”</a:t>
            </a:r>
            <a:endParaRPr/>
          </a:p>
          <a:p>
            <a:pPr marL="469900" lvl="0" indent="-330200" algn="l" rtl="0">
              <a:lnSpc>
                <a:spcPct val="100000"/>
              </a:lnSpc>
              <a:spcBef>
                <a:spcPts val="0"/>
              </a:spcBef>
              <a:spcAft>
                <a:spcPts val="0"/>
              </a:spcAft>
              <a:buSzPts val="1400"/>
              <a:buChar char="●"/>
            </a:pPr>
            <a:r>
              <a:rPr lang="en"/>
              <a:t>In collaboration with the Higher Education Coordinating Commission (HECC), ODE produced a </a:t>
            </a:r>
            <a:r>
              <a:rPr lang="en" u="sng">
                <a:solidFill>
                  <a:schemeClr val="hlink"/>
                </a:solidFill>
                <a:hlinkClick r:id="rId4"/>
              </a:rPr>
              <a:t>Higher Education Admissions Q&amp;A​</a:t>
            </a:r>
            <a:r>
              <a:rPr lang="en"/>
              <a:t> to help provide information to post-secondary admissions departments</a:t>
            </a:r>
            <a:endParaRPr/>
          </a:p>
        </p:txBody>
      </p:sp>
      <p:sp>
        <p:nvSpPr>
          <p:cNvPr id="619" name="Google Shape;619;p95"/>
          <p:cNvSpPr txBox="1">
            <a:spLocks noGrp="1"/>
          </p:cNvSpPr>
          <p:nvPr>
            <p:ph type="title"/>
          </p:nvPr>
        </p:nvSpPr>
        <p:spPr>
          <a:xfrm>
            <a:off x="537882" y="342900"/>
            <a:ext cx="8088300" cy="769800"/>
          </a:xfrm>
          <a:prstGeom prst="rect">
            <a:avLst/>
          </a:prstGeom>
        </p:spPr>
        <p:txBody>
          <a:bodyPr spcFirstLastPara="1" wrap="square" lIns="70125" tIns="35050" rIns="70125" bIns="35050" anchor="b" anchorCtr="0">
            <a:normAutofit/>
          </a:bodyPr>
          <a:lstStyle/>
          <a:p>
            <a:pPr marL="0" lvl="0" indent="0" algn="l" rtl="0">
              <a:spcBef>
                <a:spcPts val="0"/>
              </a:spcBef>
              <a:spcAft>
                <a:spcPts val="0"/>
              </a:spcAft>
              <a:buNone/>
            </a:pPr>
            <a:r>
              <a:rPr lang="en"/>
              <a:t>University Admissions Requirements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7" name="Google Shape;627;p96"/>
          <p:cNvSpPr txBox="1"/>
          <p:nvPr/>
        </p:nvSpPr>
        <p:spPr>
          <a:xfrm>
            <a:off x="4191000" y="4527900"/>
            <a:ext cx="1312200" cy="6198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3"/>
              </a:rPr>
              <a:t>pxfuel.com</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624" name="Google Shape;624;p96" descr="&quot;&quot;"/>
          <p:cNvPicPr preferRelativeResize="0"/>
          <p:nvPr/>
        </p:nvPicPr>
        <p:blipFill rotWithShape="1">
          <a:blip r:embed="rId4">
            <a:alphaModFix/>
          </a:blip>
          <a:srcRect/>
          <a:stretch/>
        </p:blipFill>
        <p:spPr>
          <a:xfrm>
            <a:off x="5210200" y="2455525"/>
            <a:ext cx="2691527" cy="1795339"/>
          </a:xfrm>
          <a:prstGeom prst="rect">
            <a:avLst/>
          </a:prstGeom>
          <a:noFill/>
          <a:ln>
            <a:noFill/>
          </a:ln>
        </p:spPr>
      </p:pic>
      <p:sp>
        <p:nvSpPr>
          <p:cNvPr id="628" name="Google Shape;628;p96"/>
          <p:cNvSpPr txBox="1"/>
          <p:nvPr/>
        </p:nvSpPr>
        <p:spPr>
          <a:xfrm>
            <a:off x="358650" y="2452725"/>
            <a:ext cx="4851600" cy="1881900"/>
          </a:xfrm>
          <a:prstGeom prst="rect">
            <a:avLst/>
          </a:prstGeom>
          <a:noFill/>
          <a:ln>
            <a:noFill/>
          </a:ln>
        </p:spPr>
        <p:txBody>
          <a:bodyPr spcFirstLastPara="1" wrap="square" lIns="93500" tIns="93500" rIns="93500" bIns="93500" anchor="t" anchorCtr="0">
            <a:spAutoFit/>
          </a:bodyPr>
          <a:lstStyle/>
          <a:p>
            <a:pPr marL="0" lvl="0" indent="0" algn="l" rtl="0">
              <a:spcBef>
                <a:spcPts val="0"/>
              </a:spcBef>
              <a:spcAft>
                <a:spcPts val="0"/>
              </a:spcAft>
              <a:buNone/>
            </a:pPr>
            <a:r>
              <a:rPr lang="en" sz="2200" b="1">
                <a:solidFill>
                  <a:schemeClr val="dk1"/>
                </a:solidFill>
                <a:latin typeface="Calibri"/>
                <a:ea typeface="Calibri"/>
                <a:cs typeface="Calibri"/>
                <a:sym typeface="Calibri"/>
              </a:rPr>
              <a:t>Asking the right questions should lead to a clear answer.</a:t>
            </a:r>
            <a:endParaRPr sz="2200" b="1">
              <a:solidFill>
                <a:schemeClr val="dk1"/>
              </a:solidFill>
              <a:latin typeface="Calibri"/>
              <a:ea typeface="Calibri"/>
              <a:cs typeface="Calibri"/>
              <a:sym typeface="Calibri"/>
            </a:endParaRPr>
          </a:p>
          <a:p>
            <a:pPr marL="469900" lvl="0" indent="-381000" algn="l" rtl="0">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What are you currently doing?</a:t>
            </a:r>
            <a:endParaRPr sz="2200">
              <a:solidFill>
                <a:schemeClr val="dk1"/>
              </a:solidFill>
              <a:latin typeface="Calibri"/>
              <a:ea typeface="Calibri"/>
              <a:cs typeface="Calibri"/>
              <a:sym typeface="Calibri"/>
            </a:endParaRPr>
          </a:p>
          <a:p>
            <a:pPr marL="469900" marR="0" lvl="0" indent="-381000" algn="l" rtl="0">
              <a:lnSpc>
                <a:spcPct val="10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What do you want to change?</a:t>
            </a:r>
            <a:endParaRPr sz="2200">
              <a:solidFill>
                <a:schemeClr val="dk1"/>
              </a:solidFill>
              <a:latin typeface="Calibri"/>
              <a:ea typeface="Calibri"/>
              <a:cs typeface="Calibri"/>
              <a:sym typeface="Calibri"/>
            </a:endParaRPr>
          </a:p>
          <a:p>
            <a:pPr marL="469900" marR="0" lvl="0" indent="-381000" algn="l" rtl="0">
              <a:lnSpc>
                <a:spcPct val="10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What is your desired outcome?</a:t>
            </a:r>
            <a:endParaRPr sz="1400" b="0" i="0" u="none" strike="noStrike" cap="none">
              <a:solidFill>
                <a:srgbClr val="000000"/>
              </a:solidFill>
              <a:latin typeface="Calibri"/>
              <a:ea typeface="Calibri"/>
              <a:cs typeface="Calibri"/>
              <a:sym typeface="Calibri"/>
            </a:endParaRPr>
          </a:p>
        </p:txBody>
      </p:sp>
      <p:sp>
        <p:nvSpPr>
          <p:cNvPr id="626" name="Google Shape;626;p96"/>
          <p:cNvSpPr txBox="1"/>
          <p:nvPr/>
        </p:nvSpPr>
        <p:spPr>
          <a:xfrm>
            <a:off x="358650" y="1252120"/>
            <a:ext cx="8330700" cy="12048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a:latin typeface="Calibri"/>
                <a:ea typeface="Calibri"/>
                <a:cs typeface="Calibri"/>
                <a:sym typeface="Calibri"/>
              </a:rPr>
              <a:t>There are more ways for schools and districts to recognize and honor student demonstrations of knowledge and skills. It’s easy to get lost in the options!</a:t>
            </a:r>
            <a:endParaRPr sz="2200" i="0" u="none" strike="noStrike" cap="none">
              <a:solidFill>
                <a:srgbClr val="000000"/>
              </a:solidFill>
              <a:latin typeface="Calibri"/>
              <a:ea typeface="Calibri"/>
              <a:cs typeface="Calibri"/>
              <a:sym typeface="Calibri"/>
            </a:endParaRPr>
          </a:p>
        </p:txBody>
      </p:sp>
      <p:sp>
        <p:nvSpPr>
          <p:cNvPr id="625" name="Google Shape;625;p96"/>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SzPts val="1400"/>
              <a:buNone/>
            </a:pPr>
            <a:r>
              <a:rPr lang="en"/>
              <a:t>Reaching Clarity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6" name="Google Shape;636;p97"/>
          <p:cNvSpPr txBox="1"/>
          <p:nvPr/>
        </p:nvSpPr>
        <p:spPr>
          <a:xfrm>
            <a:off x="7979025" y="4474725"/>
            <a:ext cx="1010700" cy="4044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3"/>
              </a:rPr>
              <a:t>pixnio.com</a:t>
            </a:r>
            <a:endParaRPr sz="1400" b="0" i="0" u="none" strike="noStrike" cap="none">
              <a:solidFill>
                <a:srgbClr val="000000"/>
              </a:solidFill>
              <a:latin typeface="Calibri"/>
              <a:ea typeface="Calibri"/>
              <a:cs typeface="Calibri"/>
              <a:sym typeface="Calibri"/>
            </a:endParaRPr>
          </a:p>
        </p:txBody>
      </p:sp>
      <p:pic>
        <p:nvPicPr>
          <p:cNvPr id="633" name="Google Shape;633;p97" descr="&quot;&quot;"/>
          <p:cNvPicPr preferRelativeResize="0"/>
          <p:nvPr/>
        </p:nvPicPr>
        <p:blipFill rotWithShape="1">
          <a:blip r:embed="rId4">
            <a:alphaModFix/>
          </a:blip>
          <a:srcRect/>
          <a:stretch/>
        </p:blipFill>
        <p:spPr>
          <a:xfrm>
            <a:off x="4389500" y="2479550"/>
            <a:ext cx="4600225" cy="2517226"/>
          </a:xfrm>
          <a:prstGeom prst="rect">
            <a:avLst/>
          </a:prstGeom>
          <a:noFill/>
          <a:ln>
            <a:noFill/>
          </a:ln>
        </p:spPr>
      </p:pic>
      <p:sp>
        <p:nvSpPr>
          <p:cNvPr id="637" name="Google Shape;637;p97"/>
          <p:cNvSpPr txBox="1"/>
          <p:nvPr/>
        </p:nvSpPr>
        <p:spPr>
          <a:xfrm>
            <a:off x="171175" y="2228250"/>
            <a:ext cx="4218300" cy="2220600"/>
          </a:xfrm>
          <a:prstGeom prst="rect">
            <a:avLst/>
          </a:prstGeom>
          <a:noFill/>
          <a:ln>
            <a:noFill/>
          </a:ln>
        </p:spPr>
        <p:txBody>
          <a:bodyPr spcFirstLastPara="1" wrap="square" lIns="93500" tIns="93500" rIns="93500" bIns="93500" anchor="t" anchorCtr="0">
            <a:spAutoFit/>
          </a:bodyPr>
          <a:lstStyle/>
          <a:p>
            <a:pPr marL="469900" marR="0" lvl="0" indent="-381000" algn="l" rtl="0">
              <a:lnSpc>
                <a:spcPct val="10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Teacher endorsements authorized to teach a given course are outlined by the </a:t>
            </a:r>
            <a:r>
              <a:rPr lang="en" sz="2200" u="sng">
                <a:solidFill>
                  <a:schemeClr val="hlink"/>
                </a:solidFill>
                <a:latin typeface="Calibri"/>
                <a:ea typeface="Calibri"/>
                <a:cs typeface="Calibri"/>
                <a:sym typeface="Calibri"/>
                <a:hlinkClick r:id="rId5"/>
              </a:rPr>
              <a:t>Course to Endorsement Catalogue</a:t>
            </a:r>
            <a:r>
              <a:rPr lang="en" sz="2200">
                <a:solidFill>
                  <a:schemeClr val="dk1"/>
                </a:solidFill>
                <a:latin typeface="Calibri"/>
                <a:ea typeface="Calibri"/>
                <a:cs typeface="Calibri"/>
                <a:sym typeface="Calibri"/>
              </a:rPr>
              <a:t> (a tool that helps bridge from content standards)</a:t>
            </a:r>
            <a:endParaRPr sz="2200" b="0" i="0" u="none" strike="noStrike" cap="none">
              <a:solidFill>
                <a:schemeClr val="dk1"/>
              </a:solidFill>
              <a:latin typeface="Calibri"/>
              <a:ea typeface="Calibri"/>
              <a:cs typeface="Calibri"/>
              <a:sym typeface="Calibri"/>
            </a:endParaRPr>
          </a:p>
        </p:txBody>
      </p:sp>
      <p:sp>
        <p:nvSpPr>
          <p:cNvPr id="635" name="Google Shape;635;p97"/>
          <p:cNvSpPr txBox="1"/>
          <p:nvPr/>
        </p:nvSpPr>
        <p:spPr>
          <a:xfrm>
            <a:off x="171175" y="1222350"/>
            <a:ext cx="8862900" cy="1204800"/>
          </a:xfrm>
          <a:prstGeom prst="rect">
            <a:avLst/>
          </a:prstGeom>
          <a:noFill/>
          <a:ln>
            <a:noFill/>
          </a:ln>
        </p:spPr>
        <p:txBody>
          <a:bodyPr spcFirstLastPara="1" wrap="square" lIns="93500" tIns="93500" rIns="93500" bIns="93500" anchor="t" anchorCtr="0">
            <a:spAutoFit/>
          </a:bodyPr>
          <a:lstStyle/>
          <a:p>
            <a:pPr marL="469900" marR="0" lvl="0" indent="-381000" algn="l" rtl="0">
              <a:lnSpc>
                <a:spcPct val="10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A course “is” the content standards it covers</a:t>
            </a:r>
            <a:endParaRPr sz="2200">
              <a:solidFill>
                <a:schemeClr val="dk1"/>
              </a:solidFill>
              <a:latin typeface="Calibri"/>
              <a:ea typeface="Calibri"/>
              <a:cs typeface="Calibri"/>
              <a:sym typeface="Calibri"/>
            </a:endParaRPr>
          </a:p>
          <a:p>
            <a:pPr marL="469900" marR="0" lvl="0" indent="-381000" algn="l" rtl="0">
              <a:lnSpc>
                <a:spcPct val="10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Course credit should be awarded based on demonstrated mastery of content standards by students</a:t>
            </a:r>
            <a:endParaRPr sz="2200">
              <a:solidFill>
                <a:schemeClr val="dk1"/>
              </a:solidFill>
              <a:latin typeface="Calibri"/>
              <a:ea typeface="Calibri"/>
              <a:cs typeface="Calibri"/>
              <a:sym typeface="Calibri"/>
            </a:endParaRPr>
          </a:p>
        </p:txBody>
      </p:sp>
      <p:sp>
        <p:nvSpPr>
          <p:cNvPr id="634" name="Google Shape;634;p97"/>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SzPts val="1400"/>
              <a:buNone/>
            </a:pPr>
            <a:r>
              <a:rPr lang="en"/>
              <a:t>Everything Turns on Content Standards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aphicFrame>
        <p:nvGraphicFramePr>
          <p:cNvPr id="644" name="Google Shape;644;p98" title="&quot;&quot;"/>
          <p:cNvGraphicFramePr/>
          <p:nvPr>
            <p:extLst>
              <p:ext uri="{D42A27DB-BD31-4B8C-83A1-F6EECF244321}">
                <p14:modId xmlns:p14="http://schemas.microsoft.com/office/powerpoint/2010/main" val="1193422132"/>
              </p:ext>
            </p:extLst>
          </p:nvPr>
        </p:nvGraphicFramePr>
        <p:xfrm>
          <a:off x="537850" y="2114550"/>
          <a:ext cx="8088300" cy="2419575"/>
        </p:xfrm>
        <a:graphic>
          <a:graphicData uri="http://schemas.openxmlformats.org/drawingml/2006/table">
            <a:tbl>
              <a:tblPr firstRow="1">
                <a:noFill/>
                <a:tableStyleId>{166DD00E-60CD-47ED-BB84-ECA29684B341}</a:tableStyleId>
              </a:tblPr>
              <a:tblGrid>
                <a:gridCol w="4044150">
                  <a:extLst>
                    <a:ext uri="{9D8B030D-6E8A-4147-A177-3AD203B41FA5}">
                      <a16:colId xmlns:a16="http://schemas.microsoft.com/office/drawing/2014/main" val="20000"/>
                    </a:ext>
                  </a:extLst>
                </a:gridCol>
                <a:gridCol w="4044150">
                  <a:extLst>
                    <a:ext uri="{9D8B030D-6E8A-4147-A177-3AD203B41FA5}">
                      <a16:colId xmlns:a16="http://schemas.microsoft.com/office/drawing/2014/main" val="20001"/>
                    </a:ext>
                  </a:extLst>
                </a:gridCol>
              </a:tblGrid>
              <a:tr h="396600">
                <a:tc>
                  <a:txBody>
                    <a:bodyPr/>
                    <a:lstStyle/>
                    <a:p>
                      <a:pPr marL="0" lvl="0" indent="0" algn="ctr" rtl="0">
                        <a:spcBef>
                          <a:spcPts val="0"/>
                        </a:spcBef>
                        <a:spcAft>
                          <a:spcPts val="0"/>
                        </a:spcAft>
                        <a:buNone/>
                      </a:pPr>
                      <a:r>
                        <a:rPr lang="en" sz="1400" b="1" dirty="0"/>
                        <a:t>Signs you may be on the right track</a:t>
                      </a:r>
                      <a:endParaRPr sz="1400" b="1" dirty="0"/>
                    </a:p>
                  </a:txBody>
                  <a:tcPr marL="91425" marR="91425" marT="91425" marB="91425">
                    <a:lnB w="9525" cap="flat" cmpd="sng">
                      <a:solidFill>
                        <a:srgbClr val="9E9E9E"/>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400" b="1" dirty="0"/>
                        <a:t>Warning signs</a:t>
                      </a:r>
                      <a:endParaRPr sz="1400" b="1" dirty="0"/>
                    </a:p>
                  </a:txBody>
                  <a:tcPr marL="91425" marR="91425" marT="91425" marB="91425">
                    <a:lnB w="9525" cap="flat" cmpd="sng">
                      <a:solidFill>
                        <a:srgbClr val="9E9E9E"/>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407625">
                <a:tc>
                  <a:txBody>
                    <a:bodyPr/>
                    <a:lstStyle/>
                    <a:p>
                      <a:pPr marL="0" lvl="0" indent="0" algn="l" rtl="0">
                        <a:spcBef>
                          <a:spcPts val="0"/>
                        </a:spcBef>
                        <a:spcAft>
                          <a:spcPts val="0"/>
                        </a:spcAft>
                        <a:buNone/>
                      </a:pPr>
                      <a:r>
                        <a:rPr lang="en" sz="1400">
                          <a:solidFill>
                            <a:schemeClr val="dk1"/>
                          </a:solidFill>
                        </a:rPr>
                        <a:t>Honors student linguistic identity</a:t>
                      </a:r>
                      <a:endParaRPr sz="14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400"/>
                        <a:t>Benefits adults or the system</a:t>
                      </a:r>
                      <a:endParaRPr sz="14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81000">
                <a:tc>
                  <a:txBody>
                    <a:bodyPr/>
                    <a:lstStyle/>
                    <a:p>
                      <a:pPr marL="0" lvl="0" indent="0" algn="l" rtl="0">
                        <a:spcBef>
                          <a:spcPts val="0"/>
                        </a:spcBef>
                        <a:spcAft>
                          <a:spcPts val="0"/>
                        </a:spcAft>
                        <a:buNone/>
                      </a:pPr>
                      <a:r>
                        <a:rPr lang="en" sz="1400"/>
                        <a:t>Honors previously unrecognized demonstrations of student knowledge and skills</a:t>
                      </a:r>
                      <a:endParaRPr sz="14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400"/>
                        <a:t>Imposes new requirements or creates new expectations for students</a:t>
                      </a:r>
                      <a:endParaRPr sz="1400"/>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372925">
                <a:tc>
                  <a:txBody>
                    <a:bodyPr/>
                    <a:lstStyle/>
                    <a:p>
                      <a:pPr marL="0" lvl="0" indent="0" algn="l" rtl="0">
                        <a:spcBef>
                          <a:spcPts val="0"/>
                        </a:spcBef>
                        <a:spcAft>
                          <a:spcPts val="0"/>
                        </a:spcAft>
                        <a:buNone/>
                      </a:pPr>
                      <a:r>
                        <a:rPr lang="en" sz="1400">
                          <a:solidFill>
                            <a:schemeClr val="dk1"/>
                          </a:solidFill>
                        </a:rPr>
                        <a:t>Based on what students know, show, and do</a:t>
                      </a:r>
                      <a:endParaRPr sz="1400"/>
                    </a:p>
                  </a:txBody>
                  <a:tcPr marL="91425" marR="91425" marT="91425" marB="91425"/>
                </a:tc>
                <a:tc>
                  <a:txBody>
                    <a:bodyPr/>
                    <a:lstStyle/>
                    <a:p>
                      <a:pPr marL="0" lvl="0" indent="0" algn="l" rtl="0">
                        <a:spcBef>
                          <a:spcPts val="0"/>
                        </a:spcBef>
                        <a:spcAft>
                          <a:spcPts val="0"/>
                        </a:spcAft>
                        <a:buNone/>
                      </a:pPr>
                      <a:r>
                        <a:rPr lang="en" sz="1400">
                          <a:solidFill>
                            <a:schemeClr val="dk1"/>
                          </a:solidFill>
                        </a:rPr>
                        <a:t>Based on what students lack or “need”</a:t>
                      </a:r>
                      <a:endParaRPr sz="1400"/>
                    </a:p>
                  </a:txBody>
                  <a:tcPr marL="91425" marR="91425" marT="91425" marB="91425"/>
                </a:tc>
                <a:extLst>
                  <a:ext uri="{0D108BD9-81ED-4DB2-BD59-A6C34878D82A}">
                    <a16:rowId xmlns:a16="http://schemas.microsoft.com/office/drawing/2014/main" val="10003"/>
                  </a:ext>
                </a:extLst>
              </a:tr>
              <a:tr h="425250">
                <a:tc>
                  <a:txBody>
                    <a:bodyPr/>
                    <a:lstStyle/>
                    <a:p>
                      <a:pPr marL="0" lvl="0" indent="0" algn="l" rtl="0">
                        <a:spcBef>
                          <a:spcPts val="0"/>
                        </a:spcBef>
                        <a:spcAft>
                          <a:spcPts val="0"/>
                        </a:spcAft>
                        <a:buNone/>
                      </a:pPr>
                      <a:r>
                        <a:rPr lang="en" sz="1400">
                          <a:solidFill>
                            <a:schemeClr val="dk1"/>
                          </a:solidFill>
                        </a:rPr>
                        <a:t>Prepares students for the next steps in their educational and life journeys (forward facing)</a:t>
                      </a:r>
                      <a:endParaRPr sz="1400">
                        <a:solidFill>
                          <a:schemeClr val="dk1"/>
                        </a:solidFill>
                      </a:endParaRPr>
                    </a:p>
                  </a:txBody>
                  <a:tcPr marL="91425" marR="91425" marT="91425" marB="91425"/>
                </a:tc>
                <a:tc>
                  <a:txBody>
                    <a:bodyPr/>
                    <a:lstStyle/>
                    <a:p>
                      <a:pPr marL="0" lvl="0" indent="0" algn="l" rtl="0">
                        <a:spcBef>
                          <a:spcPts val="0"/>
                        </a:spcBef>
                        <a:spcAft>
                          <a:spcPts val="0"/>
                        </a:spcAft>
                        <a:buNone/>
                      </a:pPr>
                      <a:r>
                        <a:rPr lang="en" sz="1400" dirty="0">
                          <a:solidFill>
                            <a:schemeClr val="dk1"/>
                          </a:solidFill>
                        </a:rPr>
                        <a:t>Checks off a requirement for an educational “to do” list (backward facing)</a:t>
                      </a:r>
                      <a:endParaRPr sz="1400" dirty="0">
                        <a:solidFill>
                          <a:schemeClr val="dk1"/>
                        </a:solidFill>
                      </a:endParaRPr>
                    </a:p>
                  </a:txBody>
                  <a:tcPr marL="91425" marR="91425" marT="91425" marB="91425"/>
                </a:tc>
                <a:extLst>
                  <a:ext uri="{0D108BD9-81ED-4DB2-BD59-A6C34878D82A}">
                    <a16:rowId xmlns:a16="http://schemas.microsoft.com/office/drawing/2014/main" val="10004"/>
                  </a:ext>
                </a:extLst>
              </a:tr>
            </a:tbl>
          </a:graphicData>
        </a:graphic>
      </p:graphicFrame>
      <p:sp>
        <p:nvSpPr>
          <p:cNvPr id="642" name="Google Shape;642;p98"/>
          <p:cNvSpPr txBox="1">
            <a:spLocks noGrp="1"/>
          </p:cNvSpPr>
          <p:nvPr>
            <p:ph type="body" idx="1"/>
          </p:nvPr>
        </p:nvSpPr>
        <p:spPr>
          <a:xfrm>
            <a:off x="537875" y="1369220"/>
            <a:ext cx="8088300" cy="699600"/>
          </a:xfrm>
          <a:prstGeom prst="rect">
            <a:avLst/>
          </a:prstGeom>
        </p:spPr>
        <p:txBody>
          <a:bodyPr spcFirstLastPara="1" wrap="square" lIns="70125" tIns="35050" rIns="70125" bIns="35050" anchor="t" anchorCtr="0">
            <a:normAutofit/>
          </a:bodyPr>
          <a:lstStyle/>
          <a:p>
            <a:pPr marL="0" lvl="0" indent="0" algn="l" rtl="0">
              <a:spcBef>
                <a:spcPts val="800"/>
              </a:spcBef>
              <a:spcAft>
                <a:spcPts val="0"/>
              </a:spcAft>
              <a:buNone/>
            </a:pPr>
            <a:r>
              <a:rPr lang="en"/>
              <a:t>Now that we’ve briefly summarized </a:t>
            </a:r>
            <a:r>
              <a:rPr lang="en" i="1"/>
              <a:t>what</a:t>
            </a:r>
            <a:r>
              <a:rPr lang="en"/>
              <a:t> can be done, and before moving to </a:t>
            </a:r>
            <a:r>
              <a:rPr lang="en" i="1"/>
              <a:t>how</a:t>
            </a:r>
            <a:r>
              <a:rPr lang="en"/>
              <a:t> it is done, be sure you ask yourself </a:t>
            </a:r>
            <a:r>
              <a:rPr lang="en" i="1"/>
              <a:t>if</a:t>
            </a:r>
            <a:r>
              <a:rPr lang="en"/>
              <a:t> it should be done.</a:t>
            </a:r>
            <a:endParaRPr/>
          </a:p>
        </p:txBody>
      </p:sp>
      <p:sp>
        <p:nvSpPr>
          <p:cNvPr id="643" name="Google Shape;643;p98"/>
          <p:cNvSpPr txBox="1">
            <a:spLocks noGrp="1"/>
          </p:cNvSpPr>
          <p:nvPr>
            <p:ph type="title"/>
          </p:nvPr>
        </p:nvSpPr>
        <p:spPr>
          <a:xfrm>
            <a:off x="537882" y="342900"/>
            <a:ext cx="8088300" cy="769800"/>
          </a:xfrm>
          <a:prstGeom prst="rect">
            <a:avLst/>
          </a:prstGeom>
        </p:spPr>
        <p:txBody>
          <a:bodyPr spcFirstLastPara="1" wrap="square" lIns="70125" tIns="35050" rIns="70125" bIns="35050" anchor="b" anchorCtr="0">
            <a:normAutofit/>
          </a:bodyPr>
          <a:lstStyle/>
          <a:p>
            <a:pPr marL="0" lvl="0" indent="0" algn="l" rtl="0">
              <a:spcBef>
                <a:spcPts val="0"/>
              </a:spcBef>
              <a:spcAft>
                <a:spcPts val="0"/>
              </a:spcAft>
              <a:buNone/>
            </a:pPr>
            <a:r>
              <a:rPr lang="en"/>
              <a:t>Checking Your Center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6" name="Google Shape;656;p100" title="&quot;&quot;"/>
          <p:cNvPicPr preferRelativeResize="0"/>
          <p:nvPr/>
        </p:nvPicPr>
        <p:blipFill>
          <a:blip r:embed="rId3">
            <a:alphaModFix/>
          </a:blip>
          <a:stretch>
            <a:fillRect/>
          </a:stretch>
        </p:blipFill>
        <p:spPr>
          <a:xfrm>
            <a:off x="2977352" y="2750258"/>
            <a:ext cx="4351195" cy="1642800"/>
          </a:xfrm>
          <a:prstGeom prst="rect">
            <a:avLst/>
          </a:prstGeom>
          <a:noFill/>
          <a:ln>
            <a:noFill/>
          </a:ln>
        </p:spPr>
      </p:pic>
      <p:sp>
        <p:nvSpPr>
          <p:cNvPr id="654" name="Google Shape;654;p100"/>
          <p:cNvSpPr txBox="1">
            <a:spLocks noGrp="1"/>
          </p:cNvSpPr>
          <p:nvPr>
            <p:ph type="body" idx="1"/>
          </p:nvPr>
        </p:nvSpPr>
        <p:spPr>
          <a:xfrm>
            <a:off x="537882" y="1369219"/>
            <a:ext cx="8088300" cy="3081900"/>
          </a:xfrm>
          <a:prstGeom prst="rect">
            <a:avLst/>
          </a:prstGeom>
        </p:spPr>
        <p:txBody>
          <a:bodyPr spcFirstLastPara="1" wrap="square" lIns="70125" tIns="35050" rIns="70125" bIns="35050" anchor="t" anchorCtr="0">
            <a:normAutofit/>
          </a:bodyPr>
          <a:lstStyle/>
          <a:p>
            <a:pPr marL="469900" lvl="0" indent="-349250" algn="l" rtl="0">
              <a:lnSpc>
                <a:spcPct val="100000"/>
              </a:lnSpc>
              <a:spcBef>
                <a:spcPts val="800"/>
              </a:spcBef>
              <a:spcAft>
                <a:spcPts val="0"/>
              </a:spcAft>
              <a:buSzPts val="1700"/>
              <a:buChar char="●"/>
            </a:pPr>
            <a:r>
              <a:rPr lang="en" sz="2100"/>
              <a:t>Use the </a:t>
            </a:r>
            <a:r>
              <a:rPr lang="en" sz="2100" u="sng">
                <a:solidFill>
                  <a:schemeClr val="hlink"/>
                </a:solidFill>
                <a:hlinkClick r:id="rId4"/>
              </a:rPr>
              <a:t>Course to Endorsement Catalogue</a:t>
            </a:r>
            <a:endParaRPr sz="2100"/>
          </a:p>
          <a:p>
            <a:pPr marL="469900" lvl="0" indent="-349250" algn="l" rtl="0">
              <a:lnSpc>
                <a:spcPct val="100000"/>
              </a:lnSpc>
              <a:spcBef>
                <a:spcPts val="0"/>
              </a:spcBef>
              <a:spcAft>
                <a:spcPts val="0"/>
              </a:spcAft>
              <a:buSzPts val="1700"/>
              <a:buChar char="●"/>
            </a:pPr>
            <a:r>
              <a:rPr lang="en" sz="2100"/>
              <a:t>Find the course description that most closely matches the content and standards covered in your course</a:t>
            </a:r>
            <a:endParaRPr sz="2100"/>
          </a:p>
          <a:p>
            <a:pPr marL="469900" lvl="0" indent="-349250" algn="l" rtl="0">
              <a:lnSpc>
                <a:spcPct val="100000"/>
              </a:lnSpc>
              <a:spcBef>
                <a:spcPts val="0"/>
              </a:spcBef>
              <a:spcAft>
                <a:spcPts val="0"/>
              </a:spcAft>
              <a:buSzPts val="1700"/>
              <a:buChar char="●"/>
            </a:pPr>
            <a:r>
              <a:rPr lang="en" sz="2100"/>
              <a:t>Catalogue lists endorsements authorized to teach that course</a:t>
            </a:r>
            <a:endParaRPr sz="2100"/>
          </a:p>
        </p:txBody>
      </p:sp>
      <p:sp>
        <p:nvSpPr>
          <p:cNvPr id="655" name="Google Shape;655;p100"/>
          <p:cNvSpPr txBox="1">
            <a:spLocks noGrp="1"/>
          </p:cNvSpPr>
          <p:nvPr>
            <p:ph type="title"/>
          </p:nvPr>
        </p:nvSpPr>
        <p:spPr>
          <a:xfrm>
            <a:off x="537882" y="342900"/>
            <a:ext cx="8088300" cy="769800"/>
          </a:xfrm>
          <a:prstGeom prst="rect">
            <a:avLst/>
          </a:prstGeom>
        </p:spPr>
        <p:txBody>
          <a:bodyPr spcFirstLastPara="1" wrap="square" lIns="70125" tIns="35050" rIns="70125" bIns="35050" anchor="b" anchorCtr="0">
            <a:normAutofit/>
          </a:bodyPr>
          <a:lstStyle/>
          <a:p>
            <a:pPr marL="0" lvl="0" indent="0" algn="l" rtl="0">
              <a:spcBef>
                <a:spcPts val="0"/>
              </a:spcBef>
              <a:spcAft>
                <a:spcPts val="0"/>
              </a:spcAft>
              <a:buNone/>
            </a:pPr>
            <a:r>
              <a:rPr lang="en"/>
              <a:t>Course Coding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01"/>
          <p:cNvSpPr txBox="1">
            <a:spLocks noGrp="1"/>
          </p:cNvSpPr>
          <p:nvPr>
            <p:ph type="title"/>
          </p:nvPr>
        </p:nvSpPr>
        <p:spPr>
          <a:xfrm>
            <a:off x="537882" y="342900"/>
            <a:ext cx="8088300" cy="769800"/>
          </a:xfrm>
          <a:prstGeom prst="rect">
            <a:avLst/>
          </a:prstGeom>
        </p:spPr>
        <p:txBody>
          <a:bodyPr spcFirstLastPara="1" wrap="square" lIns="70125" tIns="35050" rIns="70125" bIns="35050" anchor="b" anchorCtr="0">
            <a:normAutofit/>
          </a:bodyPr>
          <a:lstStyle/>
          <a:p>
            <a:pPr marL="0" lvl="0" indent="0" algn="l" rtl="0">
              <a:spcBef>
                <a:spcPts val="0"/>
              </a:spcBef>
              <a:spcAft>
                <a:spcPts val="0"/>
              </a:spcAft>
              <a:buNone/>
            </a:pPr>
            <a:r>
              <a:rPr lang="en"/>
              <a:t>Asking the Right Questions</a:t>
            </a:r>
            <a:endParaRPr/>
          </a:p>
        </p:txBody>
      </p:sp>
      <p:sp>
        <p:nvSpPr>
          <p:cNvPr id="662" name="Google Shape;662;p101"/>
          <p:cNvSpPr txBox="1">
            <a:spLocks noGrp="1"/>
          </p:cNvSpPr>
          <p:nvPr>
            <p:ph type="body" idx="1"/>
          </p:nvPr>
        </p:nvSpPr>
        <p:spPr>
          <a:xfrm>
            <a:off x="537882" y="1369219"/>
            <a:ext cx="8088300" cy="3081900"/>
          </a:xfrm>
          <a:prstGeom prst="rect">
            <a:avLst/>
          </a:prstGeom>
        </p:spPr>
        <p:txBody>
          <a:bodyPr spcFirstLastPara="1" wrap="square" lIns="70125" tIns="35050" rIns="70125" bIns="35050" anchor="t" anchorCtr="0">
            <a:normAutofit/>
          </a:bodyPr>
          <a:lstStyle/>
          <a:p>
            <a:pPr marL="0" lvl="0" indent="0" algn="l" rtl="0">
              <a:lnSpc>
                <a:spcPct val="100000"/>
              </a:lnSpc>
              <a:spcBef>
                <a:spcPts val="800"/>
              </a:spcBef>
              <a:spcAft>
                <a:spcPts val="0"/>
              </a:spcAft>
              <a:buNone/>
            </a:pPr>
            <a:r>
              <a:rPr lang="en"/>
              <a:t>The intersections between credits, instruction, standards, and endorsements can be confusing. However, a clear answer will become apparent if you ask the right question.</a:t>
            </a:r>
            <a:endParaRPr/>
          </a:p>
          <a:p>
            <a:pPr marL="469900" lvl="0" indent="-330200" algn="l" rtl="0">
              <a:lnSpc>
                <a:spcPct val="100000"/>
              </a:lnSpc>
              <a:spcBef>
                <a:spcPts val="800"/>
              </a:spcBef>
              <a:spcAft>
                <a:spcPts val="0"/>
              </a:spcAft>
              <a:buSzPts val="1400"/>
              <a:buChar char="●"/>
            </a:pPr>
            <a:r>
              <a:rPr lang="en"/>
              <a:t>What is the current practice?</a:t>
            </a:r>
            <a:endParaRPr/>
          </a:p>
          <a:p>
            <a:pPr marL="469900" lvl="0" indent="-330200" algn="l" rtl="0">
              <a:lnSpc>
                <a:spcPct val="100000"/>
              </a:lnSpc>
              <a:spcBef>
                <a:spcPts val="0"/>
              </a:spcBef>
              <a:spcAft>
                <a:spcPts val="0"/>
              </a:spcAft>
              <a:buSzPts val="1400"/>
              <a:buChar char="●"/>
            </a:pPr>
            <a:r>
              <a:rPr lang="en"/>
              <a:t>What do you want to change?</a:t>
            </a:r>
            <a:endParaRPr/>
          </a:p>
          <a:p>
            <a:pPr marL="469900" lvl="0" indent="-330200" algn="l" rtl="0">
              <a:lnSpc>
                <a:spcPct val="100000"/>
              </a:lnSpc>
              <a:spcBef>
                <a:spcPts val="0"/>
              </a:spcBef>
              <a:spcAft>
                <a:spcPts val="0"/>
              </a:spcAft>
              <a:buSzPts val="1400"/>
              <a:buChar char="●"/>
            </a:pPr>
            <a:r>
              <a:rPr lang="en"/>
              <a:t>What is your desired outcome?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83"/>
          <p:cNvSpPr txBox="1">
            <a:spLocks noGrp="1"/>
          </p:cNvSpPr>
          <p:nvPr>
            <p:ph type="body" idx="1"/>
          </p:nvPr>
        </p:nvSpPr>
        <p:spPr>
          <a:xfrm>
            <a:off x="537882" y="1369219"/>
            <a:ext cx="8088300" cy="3081900"/>
          </a:xfrm>
          <a:prstGeom prst="rect">
            <a:avLst/>
          </a:prstGeom>
          <a:noFill/>
          <a:ln>
            <a:noFill/>
          </a:ln>
        </p:spPr>
        <p:txBody>
          <a:bodyPr spcFirstLastPara="1" wrap="square" lIns="70125" tIns="35050" rIns="70125" bIns="35050" anchor="t" anchorCtr="0">
            <a:normAutofit/>
          </a:bodyPr>
          <a:lstStyle/>
          <a:p>
            <a:pPr marL="469900" lvl="0" indent="-330200" algn="l" rtl="0">
              <a:lnSpc>
                <a:spcPct val="90000"/>
              </a:lnSpc>
              <a:spcBef>
                <a:spcPts val="800"/>
              </a:spcBef>
              <a:spcAft>
                <a:spcPts val="0"/>
              </a:spcAft>
              <a:buClr>
                <a:schemeClr val="dk1"/>
              </a:buClr>
              <a:buSzPts val="1400"/>
              <a:buChar char="●"/>
            </a:pPr>
            <a:r>
              <a:rPr lang="en"/>
              <a:t>Access to Linguistic Inclusion: short review and overview</a:t>
            </a:r>
            <a:endParaRPr/>
          </a:p>
          <a:p>
            <a:pPr marL="469900" lvl="0" indent="-330200" algn="l" rtl="0">
              <a:lnSpc>
                <a:spcPct val="90000"/>
              </a:lnSpc>
              <a:spcBef>
                <a:spcPts val="800"/>
              </a:spcBef>
              <a:spcAft>
                <a:spcPts val="0"/>
              </a:spcAft>
              <a:buClr>
                <a:schemeClr val="dk1"/>
              </a:buClr>
              <a:buSzPts val="1400"/>
              <a:buChar char="●"/>
            </a:pPr>
            <a:r>
              <a:rPr lang="en"/>
              <a:t>Updates</a:t>
            </a:r>
            <a:endParaRPr/>
          </a:p>
          <a:p>
            <a:pPr marL="469900" lvl="0" indent="-330200" algn="l" rtl="0">
              <a:lnSpc>
                <a:spcPct val="90000"/>
              </a:lnSpc>
              <a:spcBef>
                <a:spcPts val="800"/>
              </a:spcBef>
              <a:spcAft>
                <a:spcPts val="0"/>
              </a:spcAft>
              <a:buSzPts val="1400"/>
              <a:buChar char="●"/>
            </a:pPr>
            <a:r>
              <a:rPr lang="en"/>
              <a:t>Frequently asked questions</a:t>
            </a:r>
            <a:endParaRPr/>
          </a:p>
          <a:p>
            <a:pPr marL="939800" lvl="1" indent="-330200" algn="l" rtl="0">
              <a:lnSpc>
                <a:spcPct val="90000"/>
              </a:lnSpc>
              <a:spcBef>
                <a:spcPts val="800"/>
              </a:spcBef>
              <a:spcAft>
                <a:spcPts val="0"/>
              </a:spcAft>
              <a:buSzPts val="1400"/>
              <a:buChar char="○"/>
            </a:pPr>
            <a:r>
              <a:rPr lang="en"/>
              <a:t>Implementation</a:t>
            </a:r>
            <a:endParaRPr/>
          </a:p>
          <a:p>
            <a:pPr marL="939800" lvl="1" indent="-330200" algn="l" rtl="0">
              <a:lnSpc>
                <a:spcPct val="90000"/>
              </a:lnSpc>
              <a:spcBef>
                <a:spcPts val="800"/>
              </a:spcBef>
              <a:spcAft>
                <a:spcPts val="0"/>
              </a:spcAft>
              <a:buSzPts val="1400"/>
              <a:buChar char="○"/>
            </a:pPr>
            <a:r>
              <a:rPr lang="en"/>
              <a:t>Course coding</a:t>
            </a:r>
            <a:endParaRPr/>
          </a:p>
          <a:p>
            <a:pPr marL="939800" lvl="1" indent="-330200" algn="l" rtl="0">
              <a:lnSpc>
                <a:spcPct val="90000"/>
              </a:lnSpc>
              <a:spcBef>
                <a:spcPts val="800"/>
              </a:spcBef>
              <a:spcAft>
                <a:spcPts val="0"/>
              </a:spcAft>
              <a:buSzPts val="1400"/>
              <a:buChar char="○"/>
            </a:pPr>
            <a:r>
              <a:rPr lang="en"/>
              <a:t>Credit awarding</a:t>
            </a:r>
            <a:endParaRPr/>
          </a:p>
          <a:p>
            <a:pPr marL="939800" lvl="1" indent="-330200" algn="l" rtl="0">
              <a:lnSpc>
                <a:spcPct val="90000"/>
              </a:lnSpc>
              <a:spcBef>
                <a:spcPts val="800"/>
              </a:spcBef>
              <a:spcAft>
                <a:spcPts val="0"/>
              </a:spcAft>
              <a:buSzPts val="1400"/>
              <a:buChar char="○"/>
            </a:pPr>
            <a:r>
              <a:rPr lang="en"/>
              <a:t>Teacher licensure</a:t>
            </a:r>
            <a:endParaRPr/>
          </a:p>
        </p:txBody>
      </p:sp>
      <p:sp>
        <p:nvSpPr>
          <p:cNvPr id="534" name="Google Shape;534;p83"/>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Clr>
                <a:schemeClr val="accent1"/>
              </a:buClr>
              <a:buSzPts val="1400"/>
              <a:buNone/>
            </a:pPr>
            <a:r>
              <a:rPr lang="en"/>
              <a:t>Today’s Presentation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99"/>
          <p:cNvSpPr txBox="1">
            <a:spLocks noGrp="1"/>
          </p:cNvSpPr>
          <p:nvPr>
            <p:ph type="ctrTitle"/>
          </p:nvPr>
        </p:nvSpPr>
        <p:spPr>
          <a:xfrm>
            <a:off x="537883" y="1866568"/>
            <a:ext cx="8088300" cy="1425300"/>
          </a:xfrm>
          <a:prstGeom prst="rect">
            <a:avLst/>
          </a:prstGeom>
          <a:noFill/>
          <a:ln>
            <a:noFill/>
          </a:ln>
        </p:spPr>
        <p:txBody>
          <a:bodyPr spcFirstLastPara="1" wrap="square" lIns="70125" tIns="35050" rIns="70125" bIns="35050" anchor="ctr" anchorCtr="0">
            <a:noAutofit/>
          </a:bodyPr>
          <a:lstStyle/>
          <a:p>
            <a:pPr marL="0" lvl="0" indent="0" algn="ctr" rtl="0">
              <a:lnSpc>
                <a:spcPct val="90000"/>
              </a:lnSpc>
              <a:spcBef>
                <a:spcPts val="0"/>
              </a:spcBef>
              <a:spcAft>
                <a:spcPts val="0"/>
              </a:spcAft>
              <a:buClr>
                <a:schemeClr val="accent5"/>
              </a:buClr>
              <a:buSzPts val="5200"/>
              <a:buFont typeface="Calibri"/>
              <a:buNone/>
            </a:pPr>
            <a:r>
              <a:rPr lang="en"/>
              <a:t>Course Coding and Credits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02"/>
          <p:cNvSpPr txBox="1">
            <a:spLocks noGrp="1"/>
          </p:cNvSpPr>
          <p:nvPr>
            <p:ph type="body" idx="1"/>
          </p:nvPr>
        </p:nvSpPr>
        <p:spPr>
          <a:xfrm>
            <a:off x="537875" y="1369225"/>
            <a:ext cx="8088300" cy="3508500"/>
          </a:xfrm>
          <a:prstGeom prst="rect">
            <a:avLst/>
          </a:prstGeom>
          <a:noFill/>
          <a:ln>
            <a:noFill/>
          </a:ln>
        </p:spPr>
        <p:txBody>
          <a:bodyPr spcFirstLastPara="1" wrap="square" lIns="70125" tIns="35050" rIns="70125" bIns="35050" anchor="t" anchorCtr="0">
            <a:normAutofit/>
          </a:bodyPr>
          <a:lstStyle/>
          <a:p>
            <a:pPr marL="0" lvl="0" indent="0" algn="l" rtl="0">
              <a:lnSpc>
                <a:spcPct val="100000"/>
              </a:lnSpc>
              <a:spcBef>
                <a:spcPts val="800"/>
              </a:spcBef>
              <a:spcAft>
                <a:spcPts val="0"/>
              </a:spcAft>
              <a:buSzPts val="1400"/>
              <a:buNone/>
            </a:pPr>
            <a:r>
              <a:rPr lang="en"/>
              <a:t>“We have an Algebra I class taught in Spanish. Does the teacher need a World Languages: Spanish endorsement? What other credits can we award for this class?”</a:t>
            </a:r>
            <a:endParaRPr/>
          </a:p>
          <a:p>
            <a:pPr marL="152400" lvl="0" indent="0" algn="l" rtl="0">
              <a:lnSpc>
                <a:spcPct val="100000"/>
              </a:lnSpc>
              <a:spcBef>
                <a:spcPts val="800"/>
              </a:spcBef>
              <a:spcAft>
                <a:spcPts val="0"/>
              </a:spcAft>
              <a:buSzPts val="1400"/>
              <a:buNone/>
            </a:pPr>
            <a:endParaRPr/>
          </a:p>
          <a:p>
            <a:pPr marL="0" lvl="0" indent="0" algn="l" rtl="0">
              <a:lnSpc>
                <a:spcPct val="100000"/>
              </a:lnSpc>
              <a:spcBef>
                <a:spcPts val="800"/>
              </a:spcBef>
              <a:spcAft>
                <a:spcPts val="0"/>
              </a:spcAft>
              <a:buSzPts val="1400"/>
              <a:buNone/>
            </a:pPr>
            <a:r>
              <a:rPr lang="en"/>
              <a:t>To discuss at your table group:</a:t>
            </a:r>
            <a:endParaRPr/>
          </a:p>
          <a:p>
            <a:pPr marL="469900" lvl="0" indent="-330200" algn="l" rtl="0">
              <a:lnSpc>
                <a:spcPct val="100000"/>
              </a:lnSpc>
              <a:spcBef>
                <a:spcPts val="800"/>
              </a:spcBef>
              <a:spcAft>
                <a:spcPts val="0"/>
              </a:spcAft>
              <a:buSzPts val="1400"/>
              <a:buChar char="●"/>
            </a:pPr>
            <a:r>
              <a:rPr lang="en"/>
              <a:t>Which parts of this question reveal a student-centered approach? Which parts of this question reveal an adult- or system-centered approach?</a:t>
            </a:r>
            <a:endParaRPr/>
          </a:p>
          <a:p>
            <a:pPr marL="469900" lvl="0" indent="-330200" algn="l" rtl="0">
              <a:lnSpc>
                <a:spcPct val="100000"/>
              </a:lnSpc>
              <a:spcBef>
                <a:spcPts val="0"/>
              </a:spcBef>
              <a:spcAft>
                <a:spcPts val="0"/>
              </a:spcAft>
              <a:buSzPts val="1400"/>
              <a:buChar char="●"/>
            </a:pPr>
            <a:r>
              <a:rPr lang="en"/>
              <a:t>What does this question indicate about current practice?</a:t>
            </a:r>
            <a:endParaRPr/>
          </a:p>
          <a:p>
            <a:pPr marL="469900" lvl="0" indent="-330200" algn="l" rtl="0">
              <a:lnSpc>
                <a:spcPct val="100000"/>
              </a:lnSpc>
              <a:spcBef>
                <a:spcPts val="0"/>
              </a:spcBef>
              <a:spcAft>
                <a:spcPts val="0"/>
              </a:spcAft>
              <a:buSzPts val="1400"/>
              <a:buChar char="●"/>
            </a:pPr>
            <a:r>
              <a:rPr lang="en"/>
              <a:t>What does it seem like this district wants to change? What seems to be their desired outcome?</a:t>
            </a:r>
            <a:endParaRPr/>
          </a:p>
          <a:p>
            <a:pPr marL="469900" lvl="0" indent="-330200" algn="l" rtl="0">
              <a:lnSpc>
                <a:spcPct val="100000"/>
              </a:lnSpc>
              <a:spcBef>
                <a:spcPts val="0"/>
              </a:spcBef>
              <a:spcAft>
                <a:spcPts val="0"/>
              </a:spcAft>
              <a:buSzPts val="1400"/>
              <a:buChar char="●"/>
            </a:pPr>
            <a:r>
              <a:rPr lang="en"/>
              <a:t>If time remains: How could or should the district implement these changes?</a:t>
            </a:r>
            <a:endParaRPr/>
          </a:p>
        </p:txBody>
      </p:sp>
      <p:sp>
        <p:nvSpPr>
          <p:cNvPr id="668" name="Google Shape;668;p102"/>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Clr>
                <a:schemeClr val="accent5"/>
              </a:buClr>
              <a:buSzPts val="3700"/>
              <a:buFont typeface="Calibri"/>
              <a:buNone/>
            </a:pPr>
            <a:r>
              <a:rPr lang="en"/>
              <a:t>Scenario A: Spanish Algebra I</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03"/>
          <p:cNvSpPr txBox="1">
            <a:spLocks noGrp="1"/>
          </p:cNvSpPr>
          <p:nvPr>
            <p:ph type="body" idx="1"/>
          </p:nvPr>
        </p:nvSpPr>
        <p:spPr>
          <a:xfrm>
            <a:off x="537875" y="1369225"/>
            <a:ext cx="8088300" cy="3475200"/>
          </a:xfrm>
          <a:prstGeom prst="rect">
            <a:avLst/>
          </a:prstGeom>
          <a:noFill/>
          <a:ln>
            <a:noFill/>
          </a:ln>
        </p:spPr>
        <p:txBody>
          <a:bodyPr spcFirstLastPara="1" wrap="square" lIns="70125" tIns="35050" rIns="70125" bIns="35050" anchor="t" anchorCtr="0">
            <a:normAutofit/>
          </a:bodyPr>
          <a:lstStyle/>
          <a:p>
            <a:pPr marL="0" lvl="0" indent="0" algn="l" rtl="0">
              <a:lnSpc>
                <a:spcPct val="90000"/>
              </a:lnSpc>
              <a:spcBef>
                <a:spcPts val="800"/>
              </a:spcBef>
              <a:spcAft>
                <a:spcPts val="0"/>
              </a:spcAft>
              <a:buNone/>
            </a:pPr>
            <a:r>
              <a:rPr lang="en"/>
              <a:t>What is current practice?</a:t>
            </a:r>
            <a:endParaRPr/>
          </a:p>
          <a:p>
            <a:pPr marL="469900" lvl="0" indent="-330200" algn="l" rtl="0">
              <a:lnSpc>
                <a:spcPct val="90000"/>
              </a:lnSpc>
              <a:spcBef>
                <a:spcPts val="800"/>
              </a:spcBef>
              <a:spcAft>
                <a:spcPts val="0"/>
              </a:spcAft>
              <a:buSzPts val="1400"/>
              <a:buChar char="●"/>
            </a:pPr>
            <a:r>
              <a:rPr lang="en"/>
              <a:t>District offers an Algebra I course, which happens to be taught in Spanish.</a:t>
            </a:r>
            <a:endParaRPr/>
          </a:p>
          <a:p>
            <a:pPr marL="469900" lvl="0" indent="-330200" algn="l" rtl="0">
              <a:lnSpc>
                <a:spcPct val="90000"/>
              </a:lnSpc>
              <a:spcBef>
                <a:spcPts val="0"/>
              </a:spcBef>
              <a:spcAft>
                <a:spcPts val="0"/>
              </a:spcAft>
              <a:buSzPts val="1400"/>
              <a:buChar char="●"/>
            </a:pPr>
            <a:r>
              <a:rPr lang="en"/>
              <a:t>Content standards covered: Math</a:t>
            </a:r>
            <a:endParaRPr/>
          </a:p>
          <a:p>
            <a:pPr marL="939800" lvl="1" indent="-330200" algn="l" rtl="0">
              <a:lnSpc>
                <a:spcPct val="90000"/>
              </a:lnSpc>
              <a:spcBef>
                <a:spcPts val="0"/>
              </a:spcBef>
              <a:spcAft>
                <a:spcPts val="0"/>
              </a:spcAft>
              <a:buSzPts val="1400"/>
              <a:buChar char="○"/>
            </a:pPr>
            <a:r>
              <a:rPr lang="en"/>
              <a:t>Credit awarded: Math</a:t>
            </a:r>
            <a:endParaRPr/>
          </a:p>
          <a:p>
            <a:pPr marL="939800" lvl="1" indent="-330200" algn="l" rtl="0">
              <a:lnSpc>
                <a:spcPct val="90000"/>
              </a:lnSpc>
              <a:spcBef>
                <a:spcPts val="0"/>
              </a:spcBef>
              <a:spcAft>
                <a:spcPts val="0"/>
              </a:spcAft>
              <a:buSzPts val="1400"/>
              <a:buChar char="○"/>
            </a:pPr>
            <a:r>
              <a:rPr lang="en"/>
              <a:t>Endorsement required: Math (with Spanish bilingual specialization)</a:t>
            </a:r>
            <a:endParaRPr/>
          </a:p>
        </p:txBody>
      </p:sp>
      <p:sp>
        <p:nvSpPr>
          <p:cNvPr id="674" name="Google Shape;674;p103"/>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Clr>
                <a:schemeClr val="accent1"/>
              </a:buClr>
              <a:buSzPts val="1600"/>
              <a:buNone/>
            </a:pPr>
            <a:r>
              <a:rPr lang="en"/>
              <a:t>Scenario A: What Is Current Practice?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04"/>
          <p:cNvSpPr txBox="1">
            <a:spLocks noGrp="1"/>
          </p:cNvSpPr>
          <p:nvPr>
            <p:ph type="body" idx="1"/>
          </p:nvPr>
        </p:nvSpPr>
        <p:spPr>
          <a:xfrm>
            <a:off x="537875" y="1369225"/>
            <a:ext cx="8088300" cy="3475200"/>
          </a:xfrm>
          <a:prstGeom prst="rect">
            <a:avLst/>
          </a:prstGeom>
          <a:noFill/>
          <a:ln>
            <a:noFill/>
          </a:ln>
        </p:spPr>
        <p:txBody>
          <a:bodyPr spcFirstLastPara="1" wrap="square" lIns="70125" tIns="35050" rIns="70125" bIns="35050" anchor="t" anchorCtr="0">
            <a:normAutofit/>
          </a:bodyPr>
          <a:lstStyle/>
          <a:p>
            <a:pPr marL="0" lvl="0" indent="0" algn="l" rtl="0">
              <a:lnSpc>
                <a:spcPct val="100000"/>
              </a:lnSpc>
              <a:spcBef>
                <a:spcPts val="800"/>
              </a:spcBef>
              <a:spcAft>
                <a:spcPts val="0"/>
              </a:spcAft>
              <a:buNone/>
            </a:pPr>
            <a:r>
              <a:rPr lang="en" sz="2100"/>
              <a:t>What do you want to change? What is your desired outcome?</a:t>
            </a:r>
            <a:endParaRPr sz="2100"/>
          </a:p>
          <a:p>
            <a:pPr marL="469900" lvl="0" indent="-349250" algn="l" rtl="0">
              <a:lnSpc>
                <a:spcPct val="100000"/>
              </a:lnSpc>
              <a:spcBef>
                <a:spcPts val="800"/>
              </a:spcBef>
              <a:spcAft>
                <a:spcPts val="0"/>
              </a:spcAft>
              <a:buSzPts val="1700"/>
              <a:buChar char="●"/>
            </a:pPr>
            <a:r>
              <a:rPr lang="en" sz="2100"/>
              <a:t>If you want to offer a different kind of credit (not Math)...</a:t>
            </a:r>
            <a:endParaRPr sz="2100"/>
          </a:p>
          <a:p>
            <a:pPr marL="939800" lvl="1" indent="-349250" algn="l" rtl="0">
              <a:lnSpc>
                <a:spcPct val="100000"/>
              </a:lnSpc>
              <a:spcBef>
                <a:spcPts val="0"/>
              </a:spcBef>
              <a:spcAft>
                <a:spcPts val="0"/>
              </a:spcAft>
              <a:buSzPts val="1700"/>
              <a:buChar char="○"/>
            </a:pPr>
            <a:r>
              <a:rPr lang="en" sz="2100"/>
              <a:t>…then </a:t>
            </a:r>
            <a:r>
              <a:rPr lang="en" sz="2100" b="1"/>
              <a:t>change </a:t>
            </a:r>
            <a:r>
              <a:rPr lang="en" sz="2100"/>
              <a:t>instruction to cover the new content area</a:t>
            </a:r>
            <a:endParaRPr sz="2100"/>
          </a:p>
          <a:p>
            <a:pPr marL="469900" lvl="0" indent="-349250" algn="l" rtl="0">
              <a:lnSpc>
                <a:spcPct val="100000"/>
              </a:lnSpc>
              <a:spcBef>
                <a:spcPts val="0"/>
              </a:spcBef>
              <a:spcAft>
                <a:spcPts val="0"/>
              </a:spcAft>
              <a:buSzPts val="1700"/>
              <a:buChar char="●"/>
            </a:pPr>
            <a:r>
              <a:rPr lang="en" sz="2100"/>
              <a:t>If you want to offer additional credit (Math and something else)...</a:t>
            </a:r>
            <a:endParaRPr sz="2100"/>
          </a:p>
          <a:p>
            <a:pPr marL="939800" lvl="1" indent="-349250" algn="l" rtl="0">
              <a:lnSpc>
                <a:spcPct val="100000"/>
              </a:lnSpc>
              <a:spcBef>
                <a:spcPts val="0"/>
              </a:spcBef>
              <a:spcAft>
                <a:spcPts val="0"/>
              </a:spcAft>
              <a:buSzPts val="1700"/>
              <a:buChar char="○"/>
            </a:pPr>
            <a:r>
              <a:rPr lang="en" sz="2100"/>
              <a:t>…then </a:t>
            </a:r>
            <a:r>
              <a:rPr lang="en" sz="2100" b="1"/>
              <a:t>confirm</a:t>
            </a:r>
            <a:r>
              <a:rPr lang="en" sz="2100"/>
              <a:t> that current instruction also covers other content standards, or </a:t>
            </a:r>
            <a:r>
              <a:rPr lang="en" sz="2100" b="1"/>
              <a:t>expand </a:t>
            </a:r>
            <a:r>
              <a:rPr lang="en" sz="2100"/>
              <a:t>instruction to cover more content standards</a:t>
            </a:r>
            <a:endParaRPr sz="2100"/>
          </a:p>
          <a:p>
            <a:pPr marL="939800" lvl="1" indent="-349250" algn="l" rtl="0">
              <a:lnSpc>
                <a:spcPct val="100000"/>
              </a:lnSpc>
              <a:spcBef>
                <a:spcPts val="0"/>
              </a:spcBef>
              <a:spcAft>
                <a:spcPts val="0"/>
              </a:spcAft>
              <a:buSzPts val="1700"/>
              <a:buChar char="○"/>
            </a:pPr>
            <a:r>
              <a:rPr lang="en" sz="2100"/>
              <a:t>…and </a:t>
            </a:r>
            <a:r>
              <a:rPr lang="en" sz="2100" b="1"/>
              <a:t>involve</a:t>
            </a:r>
            <a:r>
              <a:rPr lang="en" sz="2100"/>
              <a:t> a teacher endorsed in the additional content area</a:t>
            </a:r>
            <a:endParaRPr sz="2100"/>
          </a:p>
        </p:txBody>
      </p:sp>
      <p:sp>
        <p:nvSpPr>
          <p:cNvPr id="680" name="Google Shape;680;p104"/>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Clr>
                <a:schemeClr val="accent1"/>
              </a:buClr>
              <a:buSzPct val="47058"/>
              <a:buNone/>
            </a:pPr>
            <a:r>
              <a:rPr lang="en"/>
              <a:t>Scenario A: What Do You Want to Change?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05"/>
          <p:cNvSpPr txBox="1">
            <a:spLocks noGrp="1"/>
          </p:cNvSpPr>
          <p:nvPr>
            <p:ph type="body" idx="1"/>
          </p:nvPr>
        </p:nvSpPr>
        <p:spPr>
          <a:xfrm>
            <a:off x="537875" y="1369226"/>
            <a:ext cx="8088300" cy="3416100"/>
          </a:xfrm>
          <a:prstGeom prst="rect">
            <a:avLst/>
          </a:prstGeom>
          <a:noFill/>
          <a:ln>
            <a:noFill/>
          </a:ln>
        </p:spPr>
        <p:txBody>
          <a:bodyPr spcFirstLastPara="1" wrap="square" lIns="70125" tIns="35050" rIns="70125" bIns="35050" anchor="t" anchorCtr="0">
            <a:normAutofit lnSpcReduction="10000"/>
          </a:bodyPr>
          <a:lstStyle/>
          <a:p>
            <a:pPr marL="0" lvl="0" indent="0" algn="l" rtl="0">
              <a:lnSpc>
                <a:spcPct val="100000"/>
              </a:lnSpc>
              <a:spcBef>
                <a:spcPts val="800"/>
              </a:spcBef>
              <a:spcAft>
                <a:spcPts val="0"/>
              </a:spcAft>
              <a:buSzPts val="1400"/>
              <a:buNone/>
            </a:pPr>
            <a:r>
              <a:rPr lang="en"/>
              <a:t>“We have middle and/or high school classes where students read novels in Spanish. Does the teacher need a World Languages: Spanish endorsement? What other credits can we award for this class?”</a:t>
            </a:r>
            <a:endParaRPr/>
          </a:p>
          <a:p>
            <a:pPr marL="152400" lvl="0" indent="0" algn="l" rtl="0">
              <a:lnSpc>
                <a:spcPct val="100000"/>
              </a:lnSpc>
              <a:spcBef>
                <a:spcPts val="800"/>
              </a:spcBef>
              <a:spcAft>
                <a:spcPts val="0"/>
              </a:spcAft>
              <a:buClr>
                <a:schemeClr val="dk1"/>
              </a:buClr>
              <a:buSzPts val="1400"/>
              <a:buFont typeface="Arial"/>
              <a:buNone/>
            </a:pPr>
            <a:endParaRPr/>
          </a:p>
          <a:p>
            <a:pPr marL="0" lvl="0" indent="0" algn="l" rtl="0">
              <a:lnSpc>
                <a:spcPct val="100000"/>
              </a:lnSpc>
              <a:spcBef>
                <a:spcPts val="800"/>
              </a:spcBef>
              <a:spcAft>
                <a:spcPts val="0"/>
              </a:spcAft>
              <a:buSzPts val="1400"/>
              <a:buNone/>
            </a:pPr>
            <a:r>
              <a:rPr lang="en"/>
              <a:t>To discuss at your table group:</a:t>
            </a:r>
            <a:endParaRPr/>
          </a:p>
          <a:p>
            <a:pPr marL="469900" lvl="0" indent="-330200" algn="l" rtl="0">
              <a:lnSpc>
                <a:spcPct val="100000"/>
              </a:lnSpc>
              <a:spcBef>
                <a:spcPts val="800"/>
              </a:spcBef>
              <a:spcAft>
                <a:spcPts val="0"/>
              </a:spcAft>
              <a:buSzPts val="1400"/>
              <a:buChar char="●"/>
            </a:pPr>
            <a:r>
              <a:rPr lang="en"/>
              <a:t>Which parts of this question reveal a student-centered approach? Which parts of this question reveal an adult- or system-centered approach?</a:t>
            </a:r>
            <a:endParaRPr/>
          </a:p>
          <a:p>
            <a:pPr marL="469900" lvl="0" indent="-330200" algn="l" rtl="0">
              <a:lnSpc>
                <a:spcPct val="100000"/>
              </a:lnSpc>
              <a:spcBef>
                <a:spcPts val="0"/>
              </a:spcBef>
              <a:spcAft>
                <a:spcPts val="0"/>
              </a:spcAft>
              <a:buSzPts val="1400"/>
              <a:buChar char="●"/>
            </a:pPr>
            <a:r>
              <a:rPr lang="en"/>
              <a:t>What does this question indicate about current practice?</a:t>
            </a:r>
            <a:endParaRPr/>
          </a:p>
          <a:p>
            <a:pPr marL="469900" lvl="0" indent="-330200" algn="l" rtl="0">
              <a:lnSpc>
                <a:spcPct val="100000"/>
              </a:lnSpc>
              <a:spcBef>
                <a:spcPts val="0"/>
              </a:spcBef>
              <a:spcAft>
                <a:spcPts val="0"/>
              </a:spcAft>
              <a:buSzPts val="1400"/>
              <a:buChar char="●"/>
            </a:pPr>
            <a:r>
              <a:rPr lang="en"/>
              <a:t>What does it seem like this district wants to change? What seems to be their desired outcome?</a:t>
            </a:r>
            <a:endParaRPr/>
          </a:p>
          <a:p>
            <a:pPr marL="469900" lvl="0" indent="-330200" algn="l" rtl="0">
              <a:lnSpc>
                <a:spcPct val="100000"/>
              </a:lnSpc>
              <a:spcBef>
                <a:spcPts val="0"/>
              </a:spcBef>
              <a:spcAft>
                <a:spcPts val="0"/>
              </a:spcAft>
              <a:buSzPts val="1400"/>
              <a:buChar char="●"/>
            </a:pPr>
            <a:r>
              <a:rPr lang="en"/>
              <a:t>If time remains: How could or should the district implement these changes?</a:t>
            </a:r>
            <a:endParaRPr/>
          </a:p>
        </p:txBody>
      </p:sp>
      <p:sp>
        <p:nvSpPr>
          <p:cNvPr id="686" name="Google Shape;686;p105"/>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Clr>
                <a:schemeClr val="accent5"/>
              </a:buClr>
              <a:buSzPts val="3700"/>
              <a:buFont typeface="Calibri"/>
              <a:buNone/>
            </a:pPr>
            <a:r>
              <a:rPr lang="en"/>
              <a:t>Scenario B: Spanish Language Arts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06"/>
          <p:cNvSpPr txBox="1">
            <a:spLocks noGrp="1"/>
          </p:cNvSpPr>
          <p:nvPr>
            <p:ph type="body" idx="1"/>
          </p:nvPr>
        </p:nvSpPr>
        <p:spPr>
          <a:xfrm>
            <a:off x="351600" y="1369225"/>
            <a:ext cx="8467200" cy="3429900"/>
          </a:xfrm>
          <a:prstGeom prst="rect">
            <a:avLst/>
          </a:prstGeom>
          <a:noFill/>
          <a:ln>
            <a:noFill/>
          </a:ln>
        </p:spPr>
        <p:txBody>
          <a:bodyPr spcFirstLastPara="1" wrap="square" lIns="70125" tIns="35050" rIns="70125" bIns="35050" anchor="t" anchorCtr="0">
            <a:normAutofit/>
          </a:bodyPr>
          <a:lstStyle/>
          <a:p>
            <a:pPr marL="0" lvl="0" indent="0" algn="l" rtl="0">
              <a:lnSpc>
                <a:spcPct val="70000"/>
              </a:lnSpc>
              <a:spcBef>
                <a:spcPts val="800"/>
              </a:spcBef>
              <a:spcAft>
                <a:spcPts val="0"/>
              </a:spcAft>
              <a:buSzPts val="800"/>
              <a:buNone/>
            </a:pPr>
            <a:r>
              <a:rPr lang="en" sz="2100"/>
              <a:t>What is current practice?</a:t>
            </a:r>
            <a:endParaRPr sz="2100"/>
          </a:p>
          <a:p>
            <a:pPr marL="469900" lvl="0" indent="-374650" algn="l" rtl="0">
              <a:lnSpc>
                <a:spcPct val="95000"/>
              </a:lnSpc>
              <a:spcBef>
                <a:spcPts val="800"/>
              </a:spcBef>
              <a:spcAft>
                <a:spcPts val="0"/>
              </a:spcAft>
              <a:buSzPts val="2100"/>
              <a:buChar char="●"/>
            </a:pPr>
            <a:r>
              <a:rPr lang="en" sz="2100"/>
              <a:t>District offers elective courses where students read novels in Spanish. Course is taught in Spanish.</a:t>
            </a:r>
            <a:endParaRPr sz="2100"/>
          </a:p>
          <a:p>
            <a:pPr marL="469900" lvl="0" indent="-374650" algn="l" rtl="0">
              <a:lnSpc>
                <a:spcPct val="95000"/>
              </a:lnSpc>
              <a:spcBef>
                <a:spcPts val="0"/>
              </a:spcBef>
              <a:spcAft>
                <a:spcPts val="0"/>
              </a:spcAft>
              <a:buSzPts val="2100"/>
              <a:buChar char="●"/>
            </a:pPr>
            <a:r>
              <a:rPr lang="en" sz="2100"/>
              <a:t>Content standards covered: unclear</a:t>
            </a:r>
            <a:endParaRPr sz="2100"/>
          </a:p>
          <a:p>
            <a:pPr marL="939800" lvl="1" indent="-374650" algn="l" rtl="0">
              <a:lnSpc>
                <a:spcPct val="95000"/>
              </a:lnSpc>
              <a:spcBef>
                <a:spcPts val="0"/>
              </a:spcBef>
              <a:spcAft>
                <a:spcPts val="0"/>
              </a:spcAft>
              <a:buSzPts val="2100"/>
              <a:buChar char="○"/>
            </a:pPr>
            <a:r>
              <a:rPr lang="en" sz="2100"/>
              <a:t>Credit awarded: elective</a:t>
            </a:r>
            <a:endParaRPr sz="2100"/>
          </a:p>
          <a:p>
            <a:pPr marL="939800" lvl="1" indent="-374650" algn="l" rtl="0">
              <a:lnSpc>
                <a:spcPct val="95000"/>
              </a:lnSpc>
              <a:spcBef>
                <a:spcPts val="0"/>
              </a:spcBef>
              <a:spcAft>
                <a:spcPts val="0"/>
              </a:spcAft>
              <a:buSzPts val="2100"/>
              <a:buChar char="○"/>
            </a:pPr>
            <a:r>
              <a:rPr lang="en" sz="2100"/>
              <a:t>Endorsement required: unclear</a:t>
            </a:r>
            <a:endParaRPr sz="2100"/>
          </a:p>
        </p:txBody>
      </p:sp>
      <p:sp>
        <p:nvSpPr>
          <p:cNvPr id="692" name="Google Shape;692;p106"/>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Clr>
                <a:schemeClr val="accent1"/>
              </a:buClr>
              <a:buSzPts val="1600"/>
              <a:buNone/>
            </a:pPr>
            <a:r>
              <a:rPr lang="en"/>
              <a:t>Scenario B: What Is Current Practice?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07"/>
          <p:cNvSpPr txBox="1">
            <a:spLocks noGrp="1"/>
          </p:cNvSpPr>
          <p:nvPr>
            <p:ph type="body" idx="1"/>
          </p:nvPr>
        </p:nvSpPr>
        <p:spPr>
          <a:xfrm>
            <a:off x="351600" y="1369225"/>
            <a:ext cx="8467200" cy="3429900"/>
          </a:xfrm>
          <a:prstGeom prst="rect">
            <a:avLst/>
          </a:prstGeom>
          <a:noFill/>
          <a:ln>
            <a:noFill/>
          </a:ln>
        </p:spPr>
        <p:txBody>
          <a:bodyPr spcFirstLastPara="1" wrap="square" lIns="70125" tIns="35050" rIns="70125" bIns="35050" anchor="t" anchorCtr="0">
            <a:normAutofit/>
          </a:bodyPr>
          <a:lstStyle/>
          <a:p>
            <a:pPr marL="0" lvl="0" indent="0" algn="l" rtl="0">
              <a:lnSpc>
                <a:spcPct val="95000"/>
              </a:lnSpc>
              <a:spcBef>
                <a:spcPts val="800"/>
              </a:spcBef>
              <a:spcAft>
                <a:spcPts val="0"/>
              </a:spcAft>
              <a:buSzPts val="500"/>
              <a:buNone/>
            </a:pPr>
            <a:r>
              <a:rPr lang="en" sz="2100"/>
              <a:t>What do you want to change? What is your desired outcome?</a:t>
            </a:r>
            <a:endParaRPr sz="2100"/>
          </a:p>
          <a:p>
            <a:pPr marL="469900" lvl="0" indent="-374650" algn="l" rtl="0">
              <a:lnSpc>
                <a:spcPct val="95000"/>
              </a:lnSpc>
              <a:spcBef>
                <a:spcPts val="800"/>
              </a:spcBef>
              <a:spcAft>
                <a:spcPts val="0"/>
              </a:spcAft>
              <a:buSzPts val="2100"/>
              <a:buChar char="●"/>
            </a:pPr>
            <a:r>
              <a:rPr lang="en" sz="2100"/>
              <a:t>If you want to offer Language Arts credit for these courses…</a:t>
            </a:r>
            <a:endParaRPr sz="2100"/>
          </a:p>
          <a:p>
            <a:pPr marL="939800" lvl="1" indent="-374650" algn="l" rtl="0">
              <a:lnSpc>
                <a:spcPct val="95000"/>
              </a:lnSpc>
              <a:spcBef>
                <a:spcPts val="0"/>
              </a:spcBef>
              <a:spcAft>
                <a:spcPts val="0"/>
              </a:spcAft>
              <a:buSzPts val="2100"/>
              <a:buChar char="○"/>
            </a:pPr>
            <a:r>
              <a:rPr lang="en" sz="2100"/>
              <a:t>…then </a:t>
            </a:r>
            <a:r>
              <a:rPr lang="en" sz="2100" b="1"/>
              <a:t>confirm </a:t>
            </a:r>
            <a:r>
              <a:rPr lang="en" sz="2100"/>
              <a:t>that current instruction covers applicable grade-level Language Arts standards</a:t>
            </a:r>
            <a:endParaRPr sz="2100"/>
          </a:p>
          <a:p>
            <a:pPr marL="939800" lvl="1" indent="-374650" algn="l" rtl="0">
              <a:lnSpc>
                <a:spcPct val="95000"/>
              </a:lnSpc>
              <a:spcBef>
                <a:spcPts val="0"/>
              </a:spcBef>
              <a:spcAft>
                <a:spcPts val="0"/>
              </a:spcAft>
              <a:buSzPts val="2100"/>
              <a:buChar char="○"/>
            </a:pPr>
            <a:r>
              <a:rPr lang="en" sz="2100"/>
              <a:t>…and </a:t>
            </a:r>
            <a:r>
              <a:rPr lang="en" sz="2100" b="1"/>
              <a:t>involve </a:t>
            </a:r>
            <a:r>
              <a:rPr lang="en" sz="2100"/>
              <a:t>a teacher who is endorsed in Language Arts</a:t>
            </a:r>
            <a:endParaRPr sz="2100"/>
          </a:p>
          <a:p>
            <a:pPr marL="469900" lvl="0" indent="-374650" algn="l" rtl="0">
              <a:lnSpc>
                <a:spcPct val="95000"/>
              </a:lnSpc>
              <a:spcBef>
                <a:spcPts val="0"/>
              </a:spcBef>
              <a:spcAft>
                <a:spcPts val="0"/>
              </a:spcAft>
              <a:buSzPts val="2100"/>
              <a:buChar char="●"/>
            </a:pPr>
            <a:r>
              <a:rPr lang="en" sz="2100"/>
              <a:t>If you want to offer World Language credit for these courses…</a:t>
            </a:r>
            <a:endParaRPr sz="2100"/>
          </a:p>
          <a:p>
            <a:pPr marL="939800" lvl="1" indent="-374650" algn="l" rtl="0">
              <a:lnSpc>
                <a:spcPct val="95000"/>
              </a:lnSpc>
              <a:spcBef>
                <a:spcPts val="0"/>
              </a:spcBef>
              <a:spcAft>
                <a:spcPts val="0"/>
              </a:spcAft>
              <a:buSzPts val="2100"/>
              <a:buChar char="○"/>
            </a:pPr>
            <a:r>
              <a:rPr lang="en" sz="2100"/>
              <a:t>…then </a:t>
            </a:r>
            <a:r>
              <a:rPr lang="en" sz="2100" b="1"/>
              <a:t>confirm </a:t>
            </a:r>
            <a:r>
              <a:rPr lang="en" sz="2100"/>
              <a:t>that current instruction covers applicable grade-level World Language standards</a:t>
            </a:r>
            <a:endParaRPr sz="2100"/>
          </a:p>
          <a:p>
            <a:pPr marL="939800" lvl="1" indent="-374650" algn="l" rtl="0">
              <a:lnSpc>
                <a:spcPct val="95000"/>
              </a:lnSpc>
              <a:spcBef>
                <a:spcPts val="0"/>
              </a:spcBef>
              <a:spcAft>
                <a:spcPts val="0"/>
              </a:spcAft>
              <a:buSzPts val="2100"/>
              <a:buChar char="○"/>
            </a:pPr>
            <a:r>
              <a:rPr lang="en" sz="2100"/>
              <a:t>…and </a:t>
            </a:r>
            <a:r>
              <a:rPr lang="en" sz="2100" b="1"/>
              <a:t>involve </a:t>
            </a:r>
            <a:r>
              <a:rPr lang="en" sz="2100"/>
              <a:t>a teacher who is endorsed in World Language: Spanish</a:t>
            </a:r>
            <a:endParaRPr sz="2100"/>
          </a:p>
        </p:txBody>
      </p:sp>
      <p:sp>
        <p:nvSpPr>
          <p:cNvPr id="698" name="Google Shape;698;p107"/>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Clr>
                <a:schemeClr val="accent1"/>
              </a:buClr>
              <a:buSzPct val="47058"/>
              <a:buNone/>
            </a:pPr>
            <a:r>
              <a:rPr lang="en"/>
              <a:t>Scenario B: What Do You Want to Change?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08"/>
          <p:cNvSpPr txBox="1">
            <a:spLocks noGrp="1"/>
          </p:cNvSpPr>
          <p:nvPr>
            <p:ph type="body" idx="1"/>
          </p:nvPr>
        </p:nvSpPr>
        <p:spPr>
          <a:xfrm>
            <a:off x="537875" y="1369226"/>
            <a:ext cx="8088300" cy="3485400"/>
          </a:xfrm>
          <a:prstGeom prst="rect">
            <a:avLst/>
          </a:prstGeom>
          <a:noFill/>
          <a:ln>
            <a:noFill/>
          </a:ln>
        </p:spPr>
        <p:txBody>
          <a:bodyPr spcFirstLastPara="1" wrap="square" lIns="70125" tIns="35050" rIns="70125" bIns="35050" anchor="t" anchorCtr="0">
            <a:normAutofit lnSpcReduction="10000"/>
          </a:bodyPr>
          <a:lstStyle/>
          <a:p>
            <a:pPr marL="0" lvl="0" indent="0" algn="l" rtl="0">
              <a:lnSpc>
                <a:spcPct val="100000"/>
              </a:lnSpc>
              <a:spcBef>
                <a:spcPts val="800"/>
              </a:spcBef>
              <a:spcAft>
                <a:spcPts val="0"/>
              </a:spcAft>
              <a:buSzPts val="1400"/>
              <a:buNone/>
            </a:pPr>
            <a:r>
              <a:rPr lang="en"/>
              <a:t>“Many students with English learner status arrive in our district needing more Language Arts credits than they can earn in the time left before graduation. What tests, work samples, or portfolio options are permissible under Access to Linguistic Inclusion to help these students earn the credits they need?”</a:t>
            </a:r>
            <a:endParaRPr/>
          </a:p>
          <a:p>
            <a:pPr marL="152400" lvl="0" indent="0" algn="l" rtl="0">
              <a:lnSpc>
                <a:spcPct val="100000"/>
              </a:lnSpc>
              <a:spcBef>
                <a:spcPts val="800"/>
              </a:spcBef>
              <a:spcAft>
                <a:spcPts val="0"/>
              </a:spcAft>
              <a:buSzPts val="1400"/>
              <a:buNone/>
            </a:pPr>
            <a:endParaRPr/>
          </a:p>
          <a:p>
            <a:pPr marL="0" lvl="0" indent="0" algn="l" rtl="0">
              <a:lnSpc>
                <a:spcPct val="100000"/>
              </a:lnSpc>
              <a:spcBef>
                <a:spcPts val="800"/>
              </a:spcBef>
              <a:spcAft>
                <a:spcPts val="0"/>
              </a:spcAft>
              <a:buSzPts val="1400"/>
              <a:buNone/>
            </a:pPr>
            <a:r>
              <a:rPr lang="en"/>
              <a:t>To discuss at your table group:</a:t>
            </a:r>
            <a:endParaRPr/>
          </a:p>
          <a:p>
            <a:pPr marL="469900" lvl="0" indent="-330200" algn="l" rtl="0">
              <a:lnSpc>
                <a:spcPct val="100000"/>
              </a:lnSpc>
              <a:spcBef>
                <a:spcPts val="800"/>
              </a:spcBef>
              <a:spcAft>
                <a:spcPts val="0"/>
              </a:spcAft>
              <a:buSzPts val="1400"/>
              <a:buChar char="●"/>
            </a:pPr>
            <a:r>
              <a:rPr lang="en"/>
              <a:t>Which parts of this question reveal a student-centered approach? Which parts of this question reveal an adult- or system-centered approach?</a:t>
            </a:r>
            <a:endParaRPr/>
          </a:p>
          <a:p>
            <a:pPr marL="469900" lvl="0" indent="-330200" algn="l" rtl="0">
              <a:lnSpc>
                <a:spcPct val="100000"/>
              </a:lnSpc>
              <a:spcBef>
                <a:spcPts val="0"/>
              </a:spcBef>
              <a:spcAft>
                <a:spcPts val="0"/>
              </a:spcAft>
              <a:buSzPts val="1400"/>
              <a:buChar char="●"/>
            </a:pPr>
            <a:r>
              <a:rPr lang="en"/>
              <a:t>What does this question indicate about current practice?</a:t>
            </a:r>
            <a:endParaRPr/>
          </a:p>
          <a:p>
            <a:pPr marL="469900" lvl="0" indent="-330200" algn="l" rtl="0">
              <a:lnSpc>
                <a:spcPct val="100000"/>
              </a:lnSpc>
              <a:spcBef>
                <a:spcPts val="0"/>
              </a:spcBef>
              <a:spcAft>
                <a:spcPts val="0"/>
              </a:spcAft>
              <a:buSzPts val="1400"/>
              <a:buChar char="●"/>
            </a:pPr>
            <a:r>
              <a:rPr lang="en"/>
              <a:t>What does it seem like this district wants to change? What seems to be their desired outcome?</a:t>
            </a:r>
            <a:endParaRPr/>
          </a:p>
          <a:p>
            <a:pPr marL="469900" lvl="0" indent="-330200" algn="l" rtl="0">
              <a:lnSpc>
                <a:spcPct val="100000"/>
              </a:lnSpc>
              <a:spcBef>
                <a:spcPts val="0"/>
              </a:spcBef>
              <a:spcAft>
                <a:spcPts val="0"/>
              </a:spcAft>
              <a:buSzPts val="1400"/>
              <a:buChar char="●"/>
            </a:pPr>
            <a:r>
              <a:rPr lang="en"/>
              <a:t>If time remains: How could or should the district implement these changes?</a:t>
            </a:r>
            <a:endParaRPr/>
          </a:p>
        </p:txBody>
      </p:sp>
      <p:sp>
        <p:nvSpPr>
          <p:cNvPr id="704" name="Google Shape;704;p108"/>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Clr>
                <a:schemeClr val="accent5"/>
              </a:buClr>
              <a:buSzPts val="3700"/>
              <a:buFont typeface="Calibri"/>
              <a:buNone/>
            </a:pPr>
            <a:r>
              <a:rPr lang="en"/>
              <a:t>Scenario C: Credit by Proficiency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09"/>
          <p:cNvSpPr txBox="1">
            <a:spLocks noGrp="1"/>
          </p:cNvSpPr>
          <p:nvPr>
            <p:ph type="body" idx="1"/>
          </p:nvPr>
        </p:nvSpPr>
        <p:spPr>
          <a:xfrm>
            <a:off x="351600" y="1369225"/>
            <a:ext cx="8467200" cy="3429900"/>
          </a:xfrm>
          <a:prstGeom prst="rect">
            <a:avLst/>
          </a:prstGeom>
          <a:noFill/>
          <a:ln>
            <a:noFill/>
          </a:ln>
        </p:spPr>
        <p:txBody>
          <a:bodyPr spcFirstLastPara="1" wrap="square" lIns="70125" tIns="35050" rIns="70125" bIns="35050" anchor="t" anchorCtr="0">
            <a:normAutofit/>
          </a:bodyPr>
          <a:lstStyle/>
          <a:p>
            <a:pPr marL="0" lvl="0" indent="0" algn="l" rtl="0">
              <a:lnSpc>
                <a:spcPct val="70000"/>
              </a:lnSpc>
              <a:spcBef>
                <a:spcPts val="800"/>
              </a:spcBef>
              <a:spcAft>
                <a:spcPts val="0"/>
              </a:spcAft>
              <a:buSzPts val="800"/>
              <a:buNone/>
            </a:pPr>
            <a:r>
              <a:rPr lang="en" sz="2100"/>
              <a:t>What is current practice?</a:t>
            </a:r>
            <a:endParaRPr sz="2100"/>
          </a:p>
          <a:p>
            <a:pPr marL="469900" lvl="0" indent="-374650" algn="l" rtl="0">
              <a:lnSpc>
                <a:spcPct val="95000"/>
              </a:lnSpc>
              <a:spcBef>
                <a:spcPts val="800"/>
              </a:spcBef>
              <a:spcAft>
                <a:spcPts val="0"/>
              </a:spcAft>
              <a:buSzPts val="2100"/>
              <a:buChar char="●"/>
            </a:pPr>
            <a:r>
              <a:rPr lang="en" sz="2100"/>
              <a:t>Unclear. Perhaps the district requires students to attend an additional year of high school, or requires students to “double enroll” in Language Arts courses, or transfers Language Arts credit from international transcripts.</a:t>
            </a:r>
            <a:endParaRPr sz="2100"/>
          </a:p>
          <a:p>
            <a:pPr marL="469900" lvl="0" indent="-374650" algn="l" rtl="0">
              <a:lnSpc>
                <a:spcPct val="95000"/>
              </a:lnSpc>
              <a:spcBef>
                <a:spcPts val="0"/>
              </a:spcBef>
              <a:spcAft>
                <a:spcPts val="0"/>
              </a:spcAft>
              <a:buSzPts val="2100"/>
              <a:buChar char="●"/>
            </a:pPr>
            <a:r>
              <a:rPr lang="en" sz="2100"/>
              <a:t>Standards covered: Language Arts</a:t>
            </a:r>
            <a:endParaRPr sz="2100"/>
          </a:p>
          <a:p>
            <a:pPr marL="939800" lvl="1" indent="-374650" algn="l" rtl="0">
              <a:lnSpc>
                <a:spcPct val="95000"/>
              </a:lnSpc>
              <a:spcBef>
                <a:spcPts val="0"/>
              </a:spcBef>
              <a:spcAft>
                <a:spcPts val="0"/>
              </a:spcAft>
              <a:buSzPts val="2100"/>
              <a:buChar char="○"/>
            </a:pPr>
            <a:r>
              <a:rPr lang="en" sz="2100"/>
              <a:t>Credit awarded: Language Arts</a:t>
            </a:r>
            <a:endParaRPr sz="2100"/>
          </a:p>
          <a:p>
            <a:pPr marL="469900" lvl="0" indent="-374650" algn="l" rtl="0">
              <a:lnSpc>
                <a:spcPct val="95000"/>
              </a:lnSpc>
              <a:spcBef>
                <a:spcPts val="0"/>
              </a:spcBef>
              <a:spcAft>
                <a:spcPts val="0"/>
              </a:spcAft>
              <a:buSzPts val="2100"/>
              <a:buChar char="●"/>
            </a:pPr>
            <a:r>
              <a:rPr lang="en" sz="2100"/>
              <a:t>Endorsement needed: Language Arts</a:t>
            </a:r>
            <a:endParaRPr sz="2100"/>
          </a:p>
        </p:txBody>
      </p:sp>
      <p:sp>
        <p:nvSpPr>
          <p:cNvPr id="710" name="Google Shape;710;p109"/>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Clr>
                <a:schemeClr val="accent1"/>
              </a:buClr>
              <a:buSzPts val="1600"/>
              <a:buNone/>
            </a:pPr>
            <a:r>
              <a:rPr lang="en"/>
              <a:t>Scenario C: What Is Current Practice?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10"/>
          <p:cNvSpPr txBox="1">
            <a:spLocks noGrp="1"/>
          </p:cNvSpPr>
          <p:nvPr>
            <p:ph type="body" idx="1"/>
          </p:nvPr>
        </p:nvSpPr>
        <p:spPr>
          <a:xfrm>
            <a:off x="351600" y="1195225"/>
            <a:ext cx="8467200" cy="3617700"/>
          </a:xfrm>
          <a:prstGeom prst="rect">
            <a:avLst/>
          </a:prstGeom>
          <a:noFill/>
          <a:ln>
            <a:noFill/>
          </a:ln>
        </p:spPr>
        <p:txBody>
          <a:bodyPr spcFirstLastPara="1" wrap="square" lIns="70125" tIns="35050" rIns="70125" bIns="35050" anchor="t" anchorCtr="0">
            <a:normAutofit lnSpcReduction="10000"/>
          </a:bodyPr>
          <a:lstStyle/>
          <a:p>
            <a:pPr marL="0" lvl="0" indent="0" algn="l" rtl="0">
              <a:lnSpc>
                <a:spcPct val="100000"/>
              </a:lnSpc>
              <a:spcBef>
                <a:spcPts val="800"/>
              </a:spcBef>
              <a:spcAft>
                <a:spcPts val="0"/>
              </a:spcAft>
              <a:buSzPts val="500"/>
              <a:buNone/>
            </a:pPr>
            <a:r>
              <a:rPr lang="en" sz="1900"/>
              <a:t>What do you want to change? What is your desired outcome?</a:t>
            </a:r>
            <a:endParaRPr sz="1900"/>
          </a:p>
          <a:p>
            <a:pPr marL="469900" lvl="0" indent="-361950" algn="l" rtl="0">
              <a:lnSpc>
                <a:spcPct val="100000"/>
              </a:lnSpc>
              <a:spcBef>
                <a:spcPts val="800"/>
              </a:spcBef>
              <a:spcAft>
                <a:spcPts val="0"/>
              </a:spcAft>
              <a:buSzPts val="1900"/>
              <a:buChar char="●"/>
            </a:pPr>
            <a:r>
              <a:rPr lang="en" sz="1900"/>
              <a:t>If you want to more thoroughly evaluate international transcripts…</a:t>
            </a:r>
            <a:endParaRPr sz="1900"/>
          </a:p>
          <a:p>
            <a:pPr marL="939800" lvl="1" indent="-361950" algn="l" rtl="0">
              <a:lnSpc>
                <a:spcPct val="100000"/>
              </a:lnSpc>
              <a:spcBef>
                <a:spcPts val="0"/>
              </a:spcBef>
              <a:spcAft>
                <a:spcPts val="0"/>
              </a:spcAft>
              <a:buSzPts val="1900"/>
              <a:buChar char="○"/>
            </a:pPr>
            <a:r>
              <a:rPr lang="en" sz="1900"/>
              <a:t>…then </a:t>
            </a:r>
            <a:r>
              <a:rPr lang="en" sz="1900" b="1"/>
              <a:t>establish </a:t>
            </a:r>
            <a:r>
              <a:rPr lang="en" sz="1900"/>
              <a:t>an evaluation committee per recommendations in </a:t>
            </a:r>
            <a:r>
              <a:rPr lang="en" sz="1900" u="sng">
                <a:solidFill>
                  <a:schemeClr val="hlink"/>
                </a:solidFill>
                <a:hlinkClick r:id="rId3"/>
              </a:rPr>
              <a:t>Access to Linguistic Inclusion guidance</a:t>
            </a:r>
            <a:endParaRPr sz="1900"/>
          </a:p>
          <a:p>
            <a:pPr marL="469900" lvl="0" indent="-361950" algn="l" rtl="0">
              <a:lnSpc>
                <a:spcPct val="100000"/>
              </a:lnSpc>
              <a:spcBef>
                <a:spcPts val="0"/>
              </a:spcBef>
              <a:spcAft>
                <a:spcPts val="0"/>
              </a:spcAft>
              <a:buSzPts val="1900"/>
              <a:buChar char="●"/>
            </a:pPr>
            <a:r>
              <a:rPr lang="en" sz="1900"/>
              <a:t>If you want to create new courses that offer Language Arts credit…</a:t>
            </a:r>
            <a:endParaRPr sz="1900"/>
          </a:p>
          <a:p>
            <a:pPr marL="939800" lvl="1" indent="-361950" algn="l" rtl="0">
              <a:lnSpc>
                <a:spcPct val="100000"/>
              </a:lnSpc>
              <a:spcBef>
                <a:spcPts val="0"/>
              </a:spcBef>
              <a:spcAft>
                <a:spcPts val="0"/>
              </a:spcAft>
              <a:buSzPts val="1900"/>
              <a:buChar char="○"/>
            </a:pPr>
            <a:r>
              <a:rPr lang="en" sz="1900"/>
              <a:t>…then </a:t>
            </a:r>
            <a:r>
              <a:rPr lang="en" sz="1900" b="1"/>
              <a:t>design </a:t>
            </a:r>
            <a:r>
              <a:rPr lang="en" sz="1900"/>
              <a:t>a course that meets the Language Arts standards (regardless of the language of course delivery)</a:t>
            </a:r>
            <a:endParaRPr sz="1900"/>
          </a:p>
          <a:p>
            <a:pPr marL="939800" lvl="1" indent="-361950" algn="l" rtl="0">
              <a:lnSpc>
                <a:spcPct val="100000"/>
              </a:lnSpc>
              <a:spcBef>
                <a:spcPts val="0"/>
              </a:spcBef>
              <a:spcAft>
                <a:spcPts val="0"/>
              </a:spcAft>
              <a:buSzPts val="1900"/>
              <a:buChar char="○"/>
            </a:pPr>
            <a:r>
              <a:rPr lang="en" sz="1900"/>
              <a:t>…and </a:t>
            </a:r>
            <a:r>
              <a:rPr lang="en" sz="1900" b="1"/>
              <a:t>involve </a:t>
            </a:r>
            <a:r>
              <a:rPr lang="en" sz="1900"/>
              <a:t>a teacher who is endorsed in Language Arts</a:t>
            </a:r>
            <a:endParaRPr sz="1900"/>
          </a:p>
          <a:p>
            <a:pPr marL="469900" lvl="0" indent="-361950" algn="l" rtl="0">
              <a:lnSpc>
                <a:spcPct val="100000"/>
              </a:lnSpc>
              <a:spcBef>
                <a:spcPts val="0"/>
              </a:spcBef>
              <a:spcAft>
                <a:spcPts val="0"/>
              </a:spcAft>
              <a:buSzPts val="1900"/>
              <a:buChar char="●"/>
            </a:pPr>
            <a:r>
              <a:rPr lang="en" sz="1900"/>
              <a:t>If you want to award additional Language Arts credit for existing courses…</a:t>
            </a:r>
            <a:endParaRPr sz="1900"/>
          </a:p>
          <a:p>
            <a:pPr marL="939800" lvl="1" indent="-361950" algn="l" rtl="0">
              <a:lnSpc>
                <a:spcPct val="100000"/>
              </a:lnSpc>
              <a:spcBef>
                <a:spcPts val="0"/>
              </a:spcBef>
              <a:spcAft>
                <a:spcPts val="0"/>
              </a:spcAft>
              <a:buSzPts val="1900"/>
              <a:buChar char="○"/>
            </a:pPr>
            <a:r>
              <a:rPr lang="en" sz="1900"/>
              <a:t>…then </a:t>
            </a:r>
            <a:r>
              <a:rPr lang="en" sz="1900" b="1"/>
              <a:t>confirm </a:t>
            </a:r>
            <a:r>
              <a:rPr lang="en" sz="1900"/>
              <a:t>that current instruction covers applicable grade-level Language Arts standards (and </a:t>
            </a:r>
            <a:r>
              <a:rPr lang="en" sz="1900" b="1"/>
              <a:t>change</a:t>
            </a:r>
            <a:r>
              <a:rPr lang="en" sz="1900"/>
              <a:t> instruction if necessary)</a:t>
            </a:r>
            <a:endParaRPr sz="1900"/>
          </a:p>
          <a:p>
            <a:pPr marL="939800" lvl="1" indent="-361950" algn="l" rtl="0">
              <a:lnSpc>
                <a:spcPct val="100000"/>
              </a:lnSpc>
              <a:spcBef>
                <a:spcPts val="0"/>
              </a:spcBef>
              <a:spcAft>
                <a:spcPts val="0"/>
              </a:spcAft>
              <a:buSzPts val="1900"/>
              <a:buChar char="○"/>
            </a:pPr>
            <a:r>
              <a:rPr lang="en" sz="1900"/>
              <a:t>…and </a:t>
            </a:r>
            <a:r>
              <a:rPr lang="en" sz="1900" b="1"/>
              <a:t>involve </a:t>
            </a:r>
            <a:r>
              <a:rPr lang="en" sz="1900"/>
              <a:t>a teacher who is endorsed in Language Arts</a:t>
            </a:r>
            <a:endParaRPr sz="1900"/>
          </a:p>
        </p:txBody>
      </p:sp>
      <p:sp>
        <p:nvSpPr>
          <p:cNvPr id="716" name="Google Shape;716;p110"/>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Clr>
                <a:schemeClr val="accent1"/>
              </a:buClr>
              <a:buSzPct val="47058"/>
              <a:buNone/>
            </a:pPr>
            <a:r>
              <a:rPr lang="en"/>
              <a:t>Scenario C: What Do You Want to Change?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4"/>
          <p:cNvSpPr txBox="1">
            <a:spLocks noGrp="1"/>
          </p:cNvSpPr>
          <p:nvPr>
            <p:ph type="ctrTitle"/>
          </p:nvPr>
        </p:nvSpPr>
        <p:spPr>
          <a:xfrm>
            <a:off x="537883" y="1866568"/>
            <a:ext cx="8088300" cy="1425300"/>
          </a:xfrm>
          <a:prstGeom prst="rect">
            <a:avLst/>
          </a:prstGeom>
          <a:noFill/>
          <a:ln>
            <a:noFill/>
          </a:ln>
        </p:spPr>
        <p:txBody>
          <a:bodyPr spcFirstLastPara="1" wrap="square" lIns="70125" tIns="35050" rIns="70125" bIns="35050" anchor="ctr" anchorCtr="0">
            <a:noAutofit/>
          </a:bodyPr>
          <a:lstStyle/>
          <a:p>
            <a:pPr marL="0" lvl="0" indent="0" algn="ctr" rtl="0">
              <a:lnSpc>
                <a:spcPct val="90000"/>
              </a:lnSpc>
              <a:spcBef>
                <a:spcPts val="0"/>
              </a:spcBef>
              <a:spcAft>
                <a:spcPts val="0"/>
              </a:spcAft>
              <a:buClr>
                <a:schemeClr val="accent1"/>
              </a:buClr>
              <a:buSzPts val="5200"/>
              <a:buFont typeface="Calibri"/>
              <a:buNone/>
            </a:pPr>
            <a:r>
              <a:rPr lang="en"/>
              <a:t>Overview</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11"/>
          <p:cNvSpPr txBox="1">
            <a:spLocks noGrp="1"/>
          </p:cNvSpPr>
          <p:nvPr>
            <p:ph type="ctrTitle"/>
          </p:nvPr>
        </p:nvSpPr>
        <p:spPr>
          <a:xfrm>
            <a:off x="537883" y="1866568"/>
            <a:ext cx="8088300" cy="1425300"/>
          </a:xfrm>
          <a:prstGeom prst="rect">
            <a:avLst/>
          </a:prstGeom>
        </p:spPr>
        <p:txBody>
          <a:bodyPr spcFirstLastPara="1" wrap="square" lIns="70125" tIns="35050" rIns="70125" bIns="35050" anchor="ctr" anchorCtr="0">
            <a:noAutofit/>
          </a:bodyPr>
          <a:lstStyle/>
          <a:p>
            <a:pPr marL="0" lvl="0" indent="0" algn="ctr" rtl="0">
              <a:spcBef>
                <a:spcPts val="0"/>
              </a:spcBef>
              <a:spcAft>
                <a:spcPts val="0"/>
              </a:spcAft>
              <a:buNone/>
            </a:pPr>
            <a:r>
              <a:rPr lang="en-US" dirty="0" smtClean="0"/>
              <a:t>Final Thoughts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112"/>
          <p:cNvSpPr txBox="1">
            <a:spLocks noGrp="1"/>
          </p:cNvSpPr>
          <p:nvPr>
            <p:ph type="body" idx="1"/>
          </p:nvPr>
        </p:nvSpPr>
        <p:spPr>
          <a:xfrm>
            <a:off x="537875" y="1369226"/>
            <a:ext cx="8088300" cy="3393000"/>
          </a:xfrm>
          <a:prstGeom prst="rect">
            <a:avLst/>
          </a:prstGeom>
        </p:spPr>
        <p:txBody>
          <a:bodyPr spcFirstLastPara="1" wrap="square" lIns="70125" tIns="35050" rIns="70125" bIns="35050" anchor="t" anchorCtr="0">
            <a:normAutofit lnSpcReduction="10000"/>
          </a:bodyPr>
          <a:lstStyle/>
          <a:p>
            <a:pPr marL="0" lvl="0" indent="0" algn="l" rtl="0">
              <a:lnSpc>
                <a:spcPct val="100000"/>
              </a:lnSpc>
              <a:spcBef>
                <a:spcPts val="800"/>
              </a:spcBef>
              <a:spcAft>
                <a:spcPts val="0"/>
              </a:spcAft>
              <a:buNone/>
            </a:pPr>
            <a:r>
              <a:rPr lang="en"/>
              <a:t>Think carefully about any course of action presented as “finding” or “getting” more credits for students.</a:t>
            </a:r>
            <a:endParaRPr/>
          </a:p>
          <a:p>
            <a:pPr marL="469900" lvl="0" indent="-330200" algn="l" rtl="0">
              <a:lnSpc>
                <a:spcPct val="100000"/>
              </a:lnSpc>
              <a:spcBef>
                <a:spcPts val="800"/>
              </a:spcBef>
              <a:spcAft>
                <a:spcPts val="0"/>
              </a:spcAft>
              <a:buSzPts val="1400"/>
              <a:buChar char="●"/>
            </a:pPr>
            <a:r>
              <a:rPr lang="en"/>
              <a:t>Access to Linguistic Inclusion is about recognizing student achievement and demonstrations of knowledge and skills</a:t>
            </a:r>
            <a:endParaRPr/>
          </a:p>
          <a:p>
            <a:pPr marL="469900" lvl="0" indent="-330200" algn="l" rtl="0">
              <a:lnSpc>
                <a:spcPct val="100000"/>
              </a:lnSpc>
              <a:spcBef>
                <a:spcPts val="0"/>
              </a:spcBef>
              <a:spcAft>
                <a:spcPts val="0"/>
              </a:spcAft>
              <a:buSzPts val="1400"/>
              <a:buChar char="●"/>
            </a:pPr>
            <a:r>
              <a:rPr lang="en"/>
              <a:t>Is this alternate credit activity truly an equivalent of other currently available methods to earn the same credit in the district?</a:t>
            </a:r>
            <a:endParaRPr/>
          </a:p>
          <a:p>
            <a:pPr marL="939800" lvl="1" indent="-330200" algn="l" rtl="0">
              <a:lnSpc>
                <a:spcPct val="100000"/>
              </a:lnSpc>
              <a:spcBef>
                <a:spcPts val="0"/>
              </a:spcBef>
              <a:spcAft>
                <a:spcPts val="0"/>
              </a:spcAft>
              <a:buSzPts val="1400"/>
              <a:buChar char="○"/>
            </a:pPr>
            <a:r>
              <a:rPr lang="en"/>
              <a:t>If students who were </a:t>
            </a:r>
            <a:r>
              <a:rPr lang="en" i="1"/>
              <a:t>not</a:t>
            </a:r>
            <a:r>
              <a:rPr lang="en"/>
              <a:t> credit deficient completed the same or similar demonstrations of knowledge and skills, would you (or will you) award the same credits?</a:t>
            </a:r>
            <a:endParaRPr/>
          </a:p>
          <a:p>
            <a:pPr marL="469900" lvl="0" indent="-330200" algn="l" rtl="0">
              <a:lnSpc>
                <a:spcPct val="100000"/>
              </a:lnSpc>
              <a:spcBef>
                <a:spcPts val="0"/>
              </a:spcBef>
              <a:spcAft>
                <a:spcPts val="0"/>
              </a:spcAft>
              <a:buSzPts val="1400"/>
              <a:buChar char="●"/>
            </a:pPr>
            <a:r>
              <a:rPr lang="en"/>
              <a:t>What is driving the decision? (The expertise that the student demonstrated? The credits that they need?)</a:t>
            </a:r>
            <a:endParaRPr/>
          </a:p>
          <a:p>
            <a:pPr marL="0" lvl="0" indent="0" algn="l" rtl="0">
              <a:lnSpc>
                <a:spcPct val="100000"/>
              </a:lnSpc>
              <a:spcBef>
                <a:spcPts val="800"/>
              </a:spcBef>
              <a:spcAft>
                <a:spcPts val="0"/>
              </a:spcAft>
              <a:buNone/>
            </a:pPr>
            <a:r>
              <a:rPr lang="en"/>
              <a:t>Check your center!</a:t>
            </a:r>
            <a:endParaRPr/>
          </a:p>
        </p:txBody>
      </p:sp>
      <p:sp>
        <p:nvSpPr>
          <p:cNvPr id="727" name="Google Shape;727;p112"/>
          <p:cNvSpPr txBox="1">
            <a:spLocks noGrp="1"/>
          </p:cNvSpPr>
          <p:nvPr>
            <p:ph type="title"/>
          </p:nvPr>
        </p:nvSpPr>
        <p:spPr>
          <a:xfrm>
            <a:off x="537882" y="342900"/>
            <a:ext cx="8088300" cy="769800"/>
          </a:xfrm>
          <a:prstGeom prst="rect">
            <a:avLst/>
          </a:prstGeom>
        </p:spPr>
        <p:txBody>
          <a:bodyPr spcFirstLastPara="1" wrap="square" lIns="70125" tIns="35050" rIns="70125" bIns="35050" anchor="b" anchorCtr="0">
            <a:normAutofit/>
          </a:bodyPr>
          <a:lstStyle/>
          <a:p>
            <a:pPr marL="0" lvl="0" indent="0" algn="l" rtl="0">
              <a:spcBef>
                <a:spcPts val="0"/>
              </a:spcBef>
              <a:spcAft>
                <a:spcPts val="0"/>
              </a:spcAft>
              <a:buNone/>
            </a:pPr>
            <a:r>
              <a:rPr lang="en"/>
              <a:t>“Finding” Credits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9" name="Google Shape;739;p114"/>
          <p:cNvSpPr txBox="1"/>
          <p:nvPr/>
        </p:nvSpPr>
        <p:spPr>
          <a:xfrm>
            <a:off x="4477225" y="4557275"/>
            <a:ext cx="1078200" cy="4044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3"/>
              </a:rPr>
              <a:t>pxhere.com</a:t>
            </a:r>
            <a:endParaRPr sz="1400" b="0" i="0" u="none" strike="noStrike" cap="none">
              <a:solidFill>
                <a:srgbClr val="000000"/>
              </a:solidFill>
              <a:latin typeface="Calibri"/>
              <a:ea typeface="Calibri"/>
              <a:cs typeface="Calibri"/>
              <a:sym typeface="Calibri"/>
            </a:endParaRPr>
          </a:p>
        </p:txBody>
      </p:sp>
      <p:pic>
        <p:nvPicPr>
          <p:cNvPr id="741" name="Google Shape;741;p114" descr="&quot;&quot;"/>
          <p:cNvPicPr preferRelativeResize="0"/>
          <p:nvPr/>
        </p:nvPicPr>
        <p:blipFill rotWithShape="1">
          <a:blip r:embed="rId4">
            <a:alphaModFix/>
          </a:blip>
          <a:srcRect/>
          <a:stretch/>
        </p:blipFill>
        <p:spPr>
          <a:xfrm>
            <a:off x="5669350" y="2282100"/>
            <a:ext cx="2396946" cy="1947516"/>
          </a:xfrm>
          <a:prstGeom prst="rect">
            <a:avLst/>
          </a:prstGeom>
          <a:noFill/>
          <a:ln>
            <a:noFill/>
          </a:ln>
        </p:spPr>
      </p:pic>
      <p:sp>
        <p:nvSpPr>
          <p:cNvPr id="742" name="Google Shape;742;p114"/>
          <p:cNvSpPr txBox="1"/>
          <p:nvPr/>
        </p:nvSpPr>
        <p:spPr>
          <a:xfrm>
            <a:off x="233200" y="2945100"/>
            <a:ext cx="4695300" cy="1204800"/>
          </a:xfrm>
          <a:prstGeom prst="rect">
            <a:avLst/>
          </a:prstGeom>
          <a:noFill/>
          <a:ln>
            <a:noFill/>
          </a:ln>
        </p:spPr>
        <p:txBody>
          <a:bodyPr spcFirstLastPara="1" wrap="square" lIns="93500" tIns="93500" rIns="93500" bIns="93500" anchor="t" anchorCtr="0">
            <a:spAutoFit/>
          </a:bodyPr>
          <a:lstStyle/>
          <a:p>
            <a:pPr marL="469900" marR="0" lvl="0" indent="-381000" algn="l" rtl="0">
              <a:lnSpc>
                <a:spcPct val="100000"/>
              </a:lnSpc>
              <a:spcBef>
                <a:spcPts val="0"/>
              </a:spcBef>
              <a:spcAft>
                <a:spcPts val="0"/>
              </a:spcAft>
              <a:buClr>
                <a:schemeClr val="dk1"/>
              </a:buClr>
              <a:buSzPts val="2200"/>
              <a:buFont typeface="Calibri"/>
              <a:buChar char="●"/>
            </a:pPr>
            <a:r>
              <a:rPr lang="en" sz="2200" b="0" i="0" u="none" strike="noStrike" cap="none">
                <a:solidFill>
                  <a:schemeClr val="dk1"/>
                </a:solidFill>
                <a:latin typeface="Calibri"/>
                <a:ea typeface="Calibri"/>
                <a:cs typeface="Calibri"/>
                <a:sym typeface="Calibri"/>
              </a:rPr>
              <a:t>HB 2056 </a:t>
            </a:r>
            <a:r>
              <a:rPr lang="en" sz="2200" b="0" i="0" u="sng" strike="noStrike" cap="none">
                <a:solidFill>
                  <a:schemeClr val="hlink"/>
                </a:solidFill>
                <a:latin typeface="Calibri"/>
                <a:ea typeface="Calibri"/>
                <a:cs typeface="Calibri"/>
                <a:sym typeface="Calibri"/>
                <a:hlinkClick r:id="rId5"/>
              </a:rPr>
              <a:t>Oregon Legislative Information System</a:t>
            </a:r>
            <a:r>
              <a:rPr lang="en" sz="2200" b="0" i="0" u="none" strike="noStrike" cap="none">
                <a:solidFill>
                  <a:schemeClr val="dk1"/>
                </a:solidFill>
                <a:latin typeface="Calibri"/>
                <a:ea typeface="Calibri"/>
                <a:cs typeface="Calibri"/>
                <a:sym typeface="Calibri"/>
              </a:rPr>
              <a:t> page: contains legislative history and enrolled text</a:t>
            </a:r>
            <a:endParaRPr sz="1400" b="0" i="0" u="none" strike="noStrike" cap="none">
              <a:solidFill>
                <a:srgbClr val="000000"/>
              </a:solidFill>
              <a:latin typeface="Calibri"/>
              <a:ea typeface="Calibri"/>
              <a:cs typeface="Calibri"/>
              <a:sym typeface="Calibri"/>
            </a:endParaRPr>
          </a:p>
        </p:txBody>
      </p:sp>
      <p:sp>
        <p:nvSpPr>
          <p:cNvPr id="740" name="Google Shape;740;p114"/>
          <p:cNvSpPr txBox="1"/>
          <p:nvPr/>
        </p:nvSpPr>
        <p:spPr>
          <a:xfrm>
            <a:off x="233200" y="1257425"/>
            <a:ext cx="8393100" cy="18819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Calibri"/>
                <a:ea typeface="Calibri"/>
                <a:cs typeface="Calibri"/>
                <a:sym typeface="Calibri"/>
              </a:rPr>
              <a:t>The following resources are also available in the Access to Linguistic Inclusion expandable on the </a:t>
            </a:r>
            <a:r>
              <a:rPr lang="en" sz="2200" b="0" i="0" u="sng" strike="noStrike" cap="none">
                <a:solidFill>
                  <a:schemeClr val="hlink"/>
                </a:solidFill>
                <a:latin typeface="Calibri"/>
                <a:ea typeface="Calibri"/>
                <a:cs typeface="Calibri"/>
                <a:sym typeface="Calibri"/>
                <a:hlinkClick r:id="rId6"/>
              </a:rPr>
              <a:t>English Language Arts page</a:t>
            </a:r>
            <a:endParaRPr sz="2200" b="0" i="0" u="none" strike="noStrike" cap="none">
              <a:solidFill>
                <a:schemeClr val="dk1"/>
              </a:solidFill>
              <a:latin typeface="Calibri"/>
              <a:ea typeface="Calibri"/>
              <a:cs typeface="Calibri"/>
              <a:sym typeface="Calibri"/>
            </a:endParaRPr>
          </a:p>
          <a:p>
            <a:pPr marL="469900" marR="0" lvl="0" indent="-381000" algn="l" rtl="0">
              <a:lnSpc>
                <a:spcPct val="100000"/>
              </a:lnSpc>
              <a:spcBef>
                <a:spcPts val="0"/>
              </a:spcBef>
              <a:spcAft>
                <a:spcPts val="0"/>
              </a:spcAft>
              <a:buClr>
                <a:srgbClr val="000000"/>
              </a:buClr>
              <a:buSzPts val="2200"/>
              <a:buFont typeface="Calibri"/>
              <a:buChar char="●"/>
            </a:pPr>
            <a:r>
              <a:rPr lang="en" sz="2200" b="0" i="0" u="none" strike="noStrike" cap="none">
                <a:solidFill>
                  <a:schemeClr val="dk1"/>
                </a:solidFill>
                <a:latin typeface="Calibri"/>
                <a:ea typeface="Calibri"/>
                <a:cs typeface="Calibri"/>
                <a:sym typeface="Calibri"/>
              </a:rPr>
              <a:t>Guidance and Explanation document</a:t>
            </a:r>
            <a:endParaRPr sz="2200" b="0" i="0" u="none" strike="noStrike" cap="none">
              <a:solidFill>
                <a:schemeClr val="dk1"/>
              </a:solidFill>
              <a:latin typeface="Calibri"/>
              <a:ea typeface="Calibri"/>
              <a:cs typeface="Calibri"/>
              <a:sym typeface="Calibri"/>
            </a:endParaRPr>
          </a:p>
          <a:p>
            <a:pPr marL="469900" marR="0" lvl="0" indent="-381000" algn="l" rtl="0">
              <a:lnSpc>
                <a:spcPct val="100000"/>
              </a:lnSpc>
              <a:spcBef>
                <a:spcPts val="0"/>
              </a:spcBef>
              <a:spcAft>
                <a:spcPts val="0"/>
              </a:spcAft>
              <a:buClr>
                <a:schemeClr val="dk1"/>
              </a:buClr>
              <a:buSzPts val="2200"/>
              <a:buFont typeface="Calibri"/>
              <a:buChar char="●"/>
            </a:pPr>
            <a:r>
              <a:rPr lang="en" sz="2200" b="0" i="0" u="none" strike="noStrike" cap="none">
                <a:solidFill>
                  <a:schemeClr val="dk1"/>
                </a:solidFill>
                <a:latin typeface="Calibri"/>
                <a:ea typeface="Calibri"/>
                <a:cs typeface="Calibri"/>
                <a:sym typeface="Calibri"/>
              </a:rPr>
              <a:t>One-page summary</a:t>
            </a:r>
            <a:endParaRPr sz="2200" b="0" i="0" u="none" strike="noStrike" cap="none">
              <a:solidFill>
                <a:schemeClr val="dk1"/>
              </a:solidFill>
              <a:latin typeface="Calibri"/>
              <a:ea typeface="Calibri"/>
              <a:cs typeface="Calibri"/>
              <a:sym typeface="Calibri"/>
            </a:endParaRPr>
          </a:p>
          <a:p>
            <a:pPr marL="469900" marR="0" lvl="0" indent="-381000" algn="l" rtl="0">
              <a:lnSpc>
                <a:spcPct val="100000"/>
              </a:lnSpc>
              <a:spcBef>
                <a:spcPts val="0"/>
              </a:spcBef>
              <a:spcAft>
                <a:spcPts val="0"/>
              </a:spcAft>
              <a:buClr>
                <a:schemeClr val="dk1"/>
              </a:buClr>
              <a:buSzPts val="2200"/>
              <a:buFont typeface="Calibri"/>
              <a:buChar char="●"/>
            </a:pPr>
            <a:r>
              <a:rPr lang="en" sz="2200" b="0" i="0" u="none" strike="noStrike" cap="none">
                <a:solidFill>
                  <a:schemeClr val="dk1"/>
                </a:solidFill>
                <a:latin typeface="Calibri"/>
                <a:ea typeface="Calibri"/>
                <a:cs typeface="Calibri"/>
                <a:sym typeface="Calibri"/>
              </a:rPr>
              <a:t>Overview and st</a:t>
            </a:r>
            <a:r>
              <a:rPr lang="en" sz="2200">
                <a:solidFill>
                  <a:schemeClr val="dk1"/>
                </a:solidFill>
                <a:latin typeface="Calibri"/>
                <a:ea typeface="Calibri"/>
                <a:cs typeface="Calibri"/>
                <a:sym typeface="Calibri"/>
              </a:rPr>
              <a:t>atewide webinar </a:t>
            </a:r>
            <a:r>
              <a:rPr lang="en" sz="2200" b="0" i="0" u="none" strike="noStrike" cap="none">
                <a:solidFill>
                  <a:schemeClr val="dk1"/>
                </a:solidFill>
                <a:latin typeface="Calibri"/>
                <a:ea typeface="Calibri"/>
                <a:cs typeface="Calibri"/>
                <a:sym typeface="Calibri"/>
              </a:rPr>
              <a:t>slides</a:t>
            </a:r>
            <a:endParaRPr sz="2200" b="0" i="0" u="none" strike="noStrike" cap="none">
              <a:solidFill>
                <a:schemeClr val="dk1"/>
              </a:solidFill>
              <a:latin typeface="Calibri"/>
              <a:ea typeface="Calibri"/>
              <a:cs typeface="Calibri"/>
              <a:sym typeface="Calibri"/>
            </a:endParaRPr>
          </a:p>
        </p:txBody>
      </p:sp>
      <p:sp>
        <p:nvSpPr>
          <p:cNvPr id="738" name="Google Shape;738;p114"/>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fontScale="90000"/>
          </a:bodyPr>
          <a:lstStyle/>
          <a:p>
            <a:pPr marL="0" lvl="0" indent="0" algn="l" rtl="0">
              <a:lnSpc>
                <a:spcPct val="90000"/>
              </a:lnSpc>
              <a:spcBef>
                <a:spcPts val="0"/>
              </a:spcBef>
              <a:spcAft>
                <a:spcPts val="0"/>
              </a:spcAft>
              <a:buSzPct val="47058"/>
              <a:buNone/>
            </a:pPr>
            <a:r>
              <a:rPr lang="en"/>
              <a:t>Learn More About Access to Linguistic Inclusion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52" name="Google Shape;752;p115"/>
          <p:cNvSpPr txBox="1"/>
          <p:nvPr/>
        </p:nvSpPr>
        <p:spPr>
          <a:xfrm>
            <a:off x="7734250" y="4499425"/>
            <a:ext cx="1115700" cy="4044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3"/>
              </a:rPr>
              <a:t>pxfuel.com</a:t>
            </a:r>
            <a:endParaRPr sz="1400" b="0" i="0" u="none" strike="noStrike" cap="none">
              <a:solidFill>
                <a:srgbClr val="000000"/>
              </a:solidFill>
              <a:latin typeface="Calibri"/>
              <a:ea typeface="Calibri"/>
              <a:cs typeface="Calibri"/>
              <a:sym typeface="Calibri"/>
            </a:endParaRPr>
          </a:p>
        </p:txBody>
      </p:sp>
      <p:pic>
        <p:nvPicPr>
          <p:cNvPr id="747" name="Google Shape;747;p115" descr="&quot;&quot;"/>
          <p:cNvPicPr preferRelativeResize="0"/>
          <p:nvPr/>
        </p:nvPicPr>
        <p:blipFill rotWithShape="1">
          <a:blip r:embed="rId4">
            <a:alphaModFix amt="20000"/>
          </a:blip>
          <a:srcRect/>
          <a:stretch/>
        </p:blipFill>
        <p:spPr>
          <a:xfrm>
            <a:off x="147039" y="160823"/>
            <a:ext cx="8840732" cy="4824724"/>
          </a:xfrm>
          <a:prstGeom prst="rect">
            <a:avLst/>
          </a:prstGeom>
          <a:noFill/>
          <a:ln>
            <a:noFill/>
          </a:ln>
        </p:spPr>
      </p:pic>
      <p:sp>
        <p:nvSpPr>
          <p:cNvPr id="751" name="Google Shape;751;p115"/>
          <p:cNvSpPr txBox="1"/>
          <p:nvPr/>
        </p:nvSpPr>
        <p:spPr>
          <a:xfrm>
            <a:off x="4790577" y="1129227"/>
            <a:ext cx="4016400" cy="1204800"/>
          </a:xfrm>
          <a:prstGeom prst="rect">
            <a:avLst/>
          </a:prstGeom>
          <a:noFill/>
          <a:ln>
            <a:noFill/>
          </a:ln>
        </p:spPr>
        <p:txBody>
          <a:bodyPr spcFirstLastPara="1" wrap="square" lIns="93500" tIns="93500" rIns="93500" bIns="935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Calibri"/>
                <a:ea typeface="Calibri"/>
                <a:cs typeface="Calibri"/>
                <a:sym typeface="Calibri"/>
              </a:rPr>
              <a:t>Questions about Access to Linguistic Inclusion? Contact both </a:t>
            </a:r>
            <a:r>
              <a:rPr lang="en" sz="2200" b="0" i="0" u="sng" strike="noStrike" cap="none">
                <a:solidFill>
                  <a:schemeClr val="hlink"/>
                </a:solidFill>
                <a:latin typeface="Calibri"/>
                <a:ea typeface="Calibri"/>
                <a:cs typeface="Calibri"/>
                <a:sym typeface="Calibri"/>
                <a:hlinkClick r:id="rId5"/>
              </a:rPr>
              <a:t>Tina and Ben</a:t>
            </a:r>
            <a:r>
              <a:rPr lang="en" sz="2200" b="0" i="0" u="none" strike="noStrike" cap="none">
                <a:solidFill>
                  <a:srgbClr val="000000"/>
                </a:solidFill>
                <a:latin typeface="Calibri"/>
                <a:ea typeface="Calibri"/>
                <a:cs typeface="Calibri"/>
                <a:sym typeface="Calibri"/>
              </a:rPr>
              <a:t>!</a:t>
            </a:r>
            <a:endParaRPr sz="2200" b="0" i="0" u="none" strike="noStrike" cap="none">
              <a:solidFill>
                <a:srgbClr val="000000"/>
              </a:solidFill>
              <a:latin typeface="Calibri"/>
              <a:ea typeface="Calibri"/>
              <a:cs typeface="Calibri"/>
              <a:sym typeface="Calibri"/>
            </a:endParaRPr>
          </a:p>
        </p:txBody>
      </p:sp>
      <p:sp>
        <p:nvSpPr>
          <p:cNvPr id="750" name="Google Shape;750;p115"/>
          <p:cNvSpPr txBox="1"/>
          <p:nvPr/>
        </p:nvSpPr>
        <p:spPr>
          <a:xfrm>
            <a:off x="353813" y="2916960"/>
            <a:ext cx="3790500" cy="15435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Calibri"/>
                <a:ea typeface="Calibri"/>
                <a:cs typeface="Calibri"/>
                <a:sym typeface="Calibri"/>
              </a:rPr>
              <a:t>Ben Wolcott</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Calibri"/>
                <a:ea typeface="Calibri"/>
                <a:cs typeface="Calibri"/>
                <a:sym typeface="Calibri"/>
              </a:rPr>
              <a:t>ELPA Specialist</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 sz="2200" b="0" i="0" u="sng" strike="noStrike" cap="none">
                <a:solidFill>
                  <a:schemeClr val="hlink"/>
                </a:solidFill>
                <a:latin typeface="Calibri"/>
                <a:ea typeface="Calibri"/>
                <a:cs typeface="Calibri"/>
                <a:sym typeface="Calibri"/>
                <a:hlinkClick r:id="rId6"/>
              </a:rPr>
              <a:t>ben.wolcott@ode.oregon.gov</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p:txBody>
      </p:sp>
      <p:sp>
        <p:nvSpPr>
          <p:cNvPr id="749" name="Google Shape;749;p115"/>
          <p:cNvSpPr txBox="1"/>
          <p:nvPr/>
        </p:nvSpPr>
        <p:spPr>
          <a:xfrm>
            <a:off x="363390" y="1377660"/>
            <a:ext cx="4158300" cy="15435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Calibri"/>
                <a:ea typeface="Calibri"/>
                <a:cs typeface="Calibri"/>
                <a:sym typeface="Calibri"/>
              </a:rPr>
              <a:t>Tina Roberts</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Calibri"/>
                <a:ea typeface="Calibri"/>
                <a:cs typeface="Calibri"/>
                <a:sym typeface="Calibri"/>
              </a:rPr>
              <a:t>Language Arts Education Specialist</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 sz="2200" b="0" i="0" u="sng" strike="noStrike" cap="none">
                <a:solidFill>
                  <a:schemeClr val="hlink"/>
                </a:solidFill>
                <a:latin typeface="Calibri"/>
                <a:ea typeface="Calibri"/>
                <a:cs typeface="Calibri"/>
                <a:sym typeface="Calibri"/>
                <a:hlinkClick r:id="rId7"/>
              </a:rPr>
              <a:t>tina.roberts@ode.oregon.gov</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p:txBody>
      </p:sp>
      <p:sp>
        <p:nvSpPr>
          <p:cNvPr id="748" name="Google Shape;748;p115"/>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SzPts val="3400"/>
              <a:buNone/>
            </a:pPr>
            <a:r>
              <a:rPr lang="en"/>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8" name="Google Shape;548;p85"/>
          <p:cNvSpPr txBox="1"/>
          <p:nvPr/>
        </p:nvSpPr>
        <p:spPr>
          <a:xfrm>
            <a:off x="7689750" y="4582450"/>
            <a:ext cx="1077600" cy="4044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3"/>
              </a:rPr>
              <a:t>flicker.com</a:t>
            </a:r>
            <a:endParaRPr sz="1400" b="0" i="0" u="none" strike="noStrike" cap="none">
              <a:solidFill>
                <a:srgbClr val="000000"/>
              </a:solidFill>
              <a:latin typeface="Calibri"/>
              <a:ea typeface="Calibri"/>
              <a:cs typeface="Calibri"/>
              <a:sym typeface="Calibri"/>
            </a:endParaRPr>
          </a:p>
        </p:txBody>
      </p:sp>
      <p:pic>
        <p:nvPicPr>
          <p:cNvPr id="544" name="Google Shape;544;p85" descr="&quot;&quot;"/>
          <p:cNvPicPr preferRelativeResize="0"/>
          <p:nvPr/>
        </p:nvPicPr>
        <p:blipFill rotWithShape="1">
          <a:blip r:embed="rId4">
            <a:alphaModFix amt="10000"/>
          </a:blip>
          <a:srcRect/>
          <a:stretch/>
        </p:blipFill>
        <p:spPr>
          <a:xfrm>
            <a:off x="0" y="152400"/>
            <a:ext cx="4482150" cy="3536703"/>
          </a:xfrm>
          <a:prstGeom prst="rect">
            <a:avLst/>
          </a:prstGeom>
          <a:noFill/>
          <a:ln>
            <a:noFill/>
          </a:ln>
        </p:spPr>
      </p:pic>
      <p:sp>
        <p:nvSpPr>
          <p:cNvPr id="545" name="Google Shape;545;p85"/>
          <p:cNvSpPr txBox="1"/>
          <p:nvPr/>
        </p:nvSpPr>
        <p:spPr>
          <a:xfrm>
            <a:off x="1339175" y="1714250"/>
            <a:ext cx="6026400" cy="1204800"/>
          </a:xfrm>
          <a:prstGeom prst="rect">
            <a:avLst/>
          </a:prstGeom>
          <a:noFill/>
          <a:ln>
            <a:noFill/>
          </a:ln>
        </p:spPr>
        <p:txBody>
          <a:bodyPr spcFirstLastPara="1" wrap="square" lIns="93500" tIns="93500" rIns="93500" bIns="93500" anchor="t" anchorCtr="0">
            <a:spAutoFit/>
          </a:bodyPr>
          <a:lstStyle/>
          <a:p>
            <a:pPr marL="469900" marR="0" lvl="0" indent="-381000" algn="l" rtl="0">
              <a:lnSpc>
                <a:spcPct val="100000"/>
              </a:lnSpc>
              <a:spcBef>
                <a:spcPts val="0"/>
              </a:spcBef>
              <a:spcAft>
                <a:spcPts val="0"/>
              </a:spcAft>
              <a:buClr>
                <a:srgbClr val="000000"/>
              </a:buClr>
              <a:buSzPts val="2200"/>
              <a:buFont typeface="Calibri"/>
              <a:buChar char="●"/>
            </a:pPr>
            <a:r>
              <a:rPr lang="en" sz="2200" b="0" i="0" u="none" strike="noStrike" cap="none">
                <a:solidFill>
                  <a:srgbClr val="000000"/>
                </a:solidFill>
                <a:latin typeface="Calibri"/>
                <a:ea typeface="Calibri"/>
                <a:cs typeface="Calibri"/>
                <a:sym typeface="Calibri"/>
              </a:rPr>
              <a:t>Passed in the 2021 legislative session</a:t>
            </a:r>
            <a:endParaRPr sz="2200" b="0" i="0" u="none" strike="noStrike" cap="none">
              <a:solidFill>
                <a:srgbClr val="000000"/>
              </a:solidFill>
              <a:latin typeface="Calibri"/>
              <a:ea typeface="Calibri"/>
              <a:cs typeface="Calibri"/>
              <a:sym typeface="Calibri"/>
            </a:endParaRPr>
          </a:p>
          <a:p>
            <a:pPr marL="469900" marR="0" lvl="0" indent="-381000" algn="l" rtl="0">
              <a:lnSpc>
                <a:spcPct val="100000"/>
              </a:lnSpc>
              <a:spcBef>
                <a:spcPts val="0"/>
              </a:spcBef>
              <a:spcAft>
                <a:spcPts val="0"/>
              </a:spcAft>
              <a:buClr>
                <a:srgbClr val="000000"/>
              </a:buClr>
              <a:buSzPts val="2200"/>
              <a:buFont typeface="Calibri"/>
              <a:buChar char="●"/>
            </a:pPr>
            <a:r>
              <a:rPr lang="en" sz="2200" b="0" i="0" u="none" strike="noStrike" cap="none">
                <a:solidFill>
                  <a:srgbClr val="000000"/>
                </a:solidFill>
                <a:latin typeface="Calibri"/>
                <a:ea typeface="Calibri"/>
                <a:cs typeface="Calibri"/>
                <a:sym typeface="Calibri"/>
              </a:rPr>
              <a:t>Introduced as HB 2056</a:t>
            </a:r>
            <a:endParaRPr sz="2200" b="0" i="0" u="none" strike="noStrike" cap="none">
              <a:solidFill>
                <a:srgbClr val="000000"/>
              </a:solidFill>
              <a:latin typeface="Calibri"/>
              <a:ea typeface="Calibri"/>
              <a:cs typeface="Calibri"/>
              <a:sym typeface="Calibri"/>
            </a:endParaRPr>
          </a:p>
          <a:p>
            <a:pPr marL="469900" marR="0" lvl="0" indent="-381000" algn="l" rtl="0">
              <a:lnSpc>
                <a:spcPct val="100000"/>
              </a:lnSpc>
              <a:spcBef>
                <a:spcPts val="0"/>
              </a:spcBef>
              <a:spcAft>
                <a:spcPts val="0"/>
              </a:spcAft>
              <a:buClr>
                <a:srgbClr val="000000"/>
              </a:buClr>
              <a:buSzPts val="2200"/>
              <a:buFont typeface="Calibri"/>
              <a:buChar char="●"/>
            </a:pPr>
            <a:r>
              <a:rPr lang="en" sz="2200" b="0" i="0" u="none" strike="noStrike" cap="none">
                <a:solidFill>
                  <a:srgbClr val="000000"/>
                </a:solidFill>
                <a:latin typeface="Calibri"/>
                <a:ea typeface="Calibri"/>
                <a:cs typeface="Calibri"/>
                <a:sym typeface="Calibri"/>
              </a:rPr>
              <a:t>Effect date January 1, 2022</a:t>
            </a:r>
            <a:endParaRPr sz="2200" b="0" i="0" u="none" strike="noStrike" cap="none">
              <a:solidFill>
                <a:srgbClr val="000000"/>
              </a:solidFill>
              <a:latin typeface="Calibri"/>
              <a:ea typeface="Calibri"/>
              <a:cs typeface="Calibri"/>
              <a:sym typeface="Calibri"/>
            </a:endParaRPr>
          </a:p>
        </p:txBody>
      </p:sp>
      <p:sp>
        <p:nvSpPr>
          <p:cNvPr id="547" name="Google Shape;547;p85"/>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SzPts val="1400"/>
              <a:buNone/>
            </a:pPr>
            <a:r>
              <a:rPr lang="en"/>
              <a:t>Access to Linguistic Inclusion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6" name="Google Shape;556;p86"/>
          <p:cNvSpPr txBox="1"/>
          <p:nvPr/>
        </p:nvSpPr>
        <p:spPr>
          <a:xfrm>
            <a:off x="7994725" y="4548100"/>
            <a:ext cx="1129800" cy="4044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3"/>
              </a:rPr>
              <a:t>freesvg.org</a:t>
            </a:r>
            <a:endParaRPr sz="1400" b="0" i="0" u="none" strike="noStrike" cap="none">
              <a:solidFill>
                <a:srgbClr val="000000"/>
              </a:solidFill>
              <a:latin typeface="Calibri"/>
              <a:ea typeface="Calibri"/>
              <a:cs typeface="Calibri"/>
              <a:sym typeface="Calibri"/>
            </a:endParaRPr>
          </a:p>
        </p:txBody>
      </p:sp>
      <p:pic>
        <p:nvPicPr>
          <p:cNvPr id="553" name="Google Shape;553;p86" descr="&quot;&quot;"/>
          <p:cNvPicPr preferRelativeResize="0"/>
          <p:nvPr/>
        </p:nvPicPr>
        <p:blipFill rotWithShape="1">
          <a:blip r:embed="rId4">
            <a:alphaModFix/>
          </a:blip>
          <a:srcRect/>
          <a:stretch/>
        </p:blipFill>
        <p:spPr>
          <a:xfrm>
            <a:off x="5211175" y="945550"/>
            <a:ext cx="2747304" cy="2747304"/>
          </a:xfrm>
          <a:prstGeom prst="rect">
            <a:avLst/>
          </a:prstGeom>
          <a:noFill/>
          <a:ln>
            <a:noFill/>
          </a:ln>
        </p:spPr>
      </p:pic>
      <p:sp>
        <p:nvSpPr>
          <p:cNvPr id="555" name="Google Shape;555;p86"/>
          <p:cNvSpPr txBox="1"/>
          <p:nvPr/>
        </p:nvSpPr>
        <p:spPr>
          <a:xfrm>
            <a:off x="152400" y="1714825"/>
            <a:ext cx="5233200" cy="2220600"/>
          </a:xfrm>
          <a:prstGeom prst="rect">
            <a:avLst/>
          </a:prstGeom>
          <a:noFill/>
          <a:ln>
            <a:noFill/>
          </a:ln>
        </p:spPr>
        <p:txBody>
          <a:bodyPr spcFirstLastPara="1" wrap="square" lIns="93500" tIns="93500" rIns="93500" bIns="93500" anchor="t" anchorCtr="0">
            <a:spAutoFit/>
          </a:bodyPr>
          <a:lstStyle/>
          <a:p>
            <a:pPr marL="469900" marR="0" lvl="0" indent="-381000" algn="l" rtl="0">
              <a:lnSpc>
                <a:spcPct val="100000"/>
              </a:lnSpc>
              <a:spcBef>
                <a:spcPts val="0"/>
              </a:spcBef>
              <a:spcAft>
                <a:spcPts val="0"/>
              </a:spcAft>
              <a:buClr>
                <a:srgbClr val="000000"/>
              </a:buClr>
              <a:buSzPts val="2200"/>
              <a:buFont typeface="Calibri"/>
              <a:buChar char="●"/>
            </a:pPr>
            <a:r>
              <a:rPr lang="en" sz="2200" b="0" i="0" u="none" strike="noStrike" cap="none">
                <a:solidFill>
                  <a:srgbClr val="000000"/>
                </a:solidFill>
                <a:latin typeface="Calibri"/>
                <a:ea typeface="Calibri"/>
                <a:cs typeface="Calibri"/>
                <a:sym typeface="Calibri"/>
              </a:rPr>
              <a:t>English Language Arts → Language Arts</a:t>
            </a:r>
            <a:endParaRPr sz="2200" b="0" i="0" u="none" strike="noStrike" cap="none">
              <a:solidFill>
                <a:srgbClr val="000000"/>
              </a:solidFill>
              <a:latin typeface="Calibri"/>
              <a:ea typeface="Calibri"/>
              <a:cs typeface="Calibri"/>
              <a:sym typeface="Calibri"/>
            </a:endParaRPr>
          </a:p>
          <a:p>
            <a:pPr marL="939800" marR="0" lvl="1" indent="-381000" algn="l" rtl="0">
              <a:lnSpc>
                <a:spcPct val="100000"/>
              </a:lnSpc>
              <a:spcBef>
                <a:spcPts val="0"/>
              </a:spcBef>
              <a:spcAft>
                <a:spcPts val="0"/>
              </a:spcAft>
              <a:buClr>
                <a:srgbClr val="000000"/>
              </a:buClr>
              <a:buSzPts val="2200"/>
              <a:buFont typeface="Calibri"/>
              <a:buChar char="○"/>
            </a:pPr>
            <a:r>
              <a:rPr lang="en" sz="2200" b="0" i="0" u="none" strike="noStrike" cap="none">
                <a:solidFill>
                  <a:srgbClr val="000000"/>
                </a:solidFill>
                <a:latin typeface="Calibri"/>
                <a:ea typeface="Calibri"/>
                <a:cs typeface="Calibri"/>
                <a:sym typeface="Calibri"/>
              </a:rPr>
              <a:t>Language Arts definition expanded</a:t>
            </a:r>
            <a:endParaRPr sz="2200" b="0" i="0" u="none" strike="noStrike" cap="none">
              <a:solidFill>
                <a:srgbClr val="000000"/>
              </a:solidFill>
              <a:latin typeface="Calibri"/>
              <a:ea typeface="Calibri"/>
              <a:cs typeface="Calibri"/>
              <a:sym typeface="Calibri"/>
            </a:endParaRPr>
          </a:p>
          <a:p>
            <a:pPr marL="469900" marR="0" lvl="0" indent="-381000" algn="l" rtl="0">
              <a:lnSpc>
                <a:spcPct val="100000"/>
              </a:lnSpc>
              <a:spcBef>
                <a:spcPts val="0"/>
              </a:spcBef>
              <a:spcAft>
                <a:spcPts val="0"/>
              </a:spcAft>
              <a:buClr>
                <a:srgbClr val="000000"/>
              </a:buClr>
              <a:buSzPts val="2200"/>
              <a:buFont typeface="Calibri"/>
              <a:buChar char="●"/>
            </a:pPr>
            <a:r>
              <a:rPr lang="en" sz="2200" b="0" i="0" u="none" strike="noStrike" cap="none">
                <a:solidFill>
                  <a:srgbClr val="000000"/>
                </a:solidFill>
                <a:latin typeface="Calibri"/>
                <a:ea typeface="Calibri"/>
                <a:cs typeface="Calibri"/>
                <a:sym typeface="Calibri"/>
              </a:rPr>
              <a:t>World Language definition expanded</a:t>
            </a:r>
            <a:endParaRPr sz="2200" b="0" i="0" u="none" strike="noStrike" cap="none">
              <a:solidFill>
                <a:srgbClr val="000000"/>
              </a:solidFill>
              <a:latin typeface="Calibri"/>
              <a:ea typeface="Calibri"/>
              <a:cs typeface="Calibri"/>
              <a:sym typeface="Calibri"/>
            </a:endParaRPr>
          </a:p>
          <a:p>
            <a:pPr marL="469900" marR="0" lvl="0" indent="-381000" algn="l" rtl="0">
              <a:lnSpc>
                <a:spcPct val="100000"/>
              </a:lnSpc>
              <a:spcBef>
                <a:spcPts val="0"/>
              </a:spcBef>
              <a:spcAft>
                <a:spcPts val="0"/>
              </a:spcAft>
              <a:buClr>
                <a:srgbClr val="000000"/>
              </a:buClr>
              <a:buSzPts val="2200"/>
              <a:buFont typeface="Calibri"/>
              <a:buChar char="●"/>
            </a:pPr>
            <a:r>
              <a:rPr lang="en" sz="2200" b="0" i="0" u="none" strike="noStrike" cap="none">
                <a:solidFill>
                  <a:srgbClr val="000000"/>
                </a:solidFill>
                <a:latin typeface="Calibri"/>
                <a:ea typeface="Calibri"/>
                <a:cs typeface="Calibri"/>
                <a:sym typeface="Calibri"/>
              </a:rPr>
              <a:t>Repeals requirement that all instruction (with some exceptions) be delivered in English</a:t>
            </a:r>
            <a:endParaRPr sz="2200" b="0" i="0" u="none" strike="noStrike" cap="none">
              <a:solidFill>
                <a:srgbClr val="000000"/>
              </a:solidFill>
              <a:latin typeface="Calibri"/>
              <a:ea typeface="Calibri"/>
              <a:cs typeface="Calibri"/>
              <a:sym typeface="Calibri"/>
            </a:endParaRPr>
          </a:p>
        </p:txBody>
      </p:sp>
      <p:sp>
        <p:nvSpPr>
          <p:cNvPr id="554" name="Google Shape;554;p86"/>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SzPts val="1400"/>
              <a:buNone/>
            </a:pPr>
            <a:r>
              <a:rPr lang="en"/>
              <a:t>Three Main Effects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5" name="Google Shape;565;p87"/>
          <p:cNvSpPr txBox="1"/>
          <p:nvPr/>
        </p:nvSpPr>
        <p:spPr>
          <a:xfrm>
            <a:off x="3571525" y="4553775"/>
            <a:ext cx="1190100" cy="4044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3"/>
              </a:rPr>
              <a:t>pxhere.com</a:t>
            </a:r>
            <a:endParaRPr sz="1400" b="0" i="0" u="none" strike="noStrike" cap="none">
              <a:solidFill>
                <a:srgbClr val="000000"/>
              </a:solidFill>
              <a:latin typeface="Calibri"/>
              <a:ea typeface="Calibri"/>
              <a:cs typeface="Calibri"/>
              <a:sym typeface="Calibri"/>
            </a:endParaRPr>
          </a:p>
        </p:txBody>
      </p:sp>
      <p:pic>
        <p:nvPicPr>
          <p:cNvPr id="564" name="Google Shape;564;p87" descr="&quot;&quot;"/>
          <p:cNvPicPr preferRelativeResize="0"/>
          <p:nvPr/>
        </p:nvPicPr>
        <p:blipFill rotWithShape="1">
          <a:blip r:embed="rId4">
            <a:alphaModFix/>
          </a:blip>
          <a:srcRect/>
          <a:stretch/>
        </p:blipFill>
        <p:spPr>
          <a:xfrm>
            <a:off x="4606114" y="2050865"/>
            <a:ext cx="3171575" cy="2114398"/>
          </a:xfrm>
          <a:prstGeom prst="rect">
            <a:avLst/>
          </a:prstGeom>
          <a:noFill/>
          <a:ln>
            <a:noFill/>
          </a:ln>
        </p:spPr>
      </p:pic>
      <p:sp>
        <p:nvSpPr>
          <p:cNvPr id="563" name="Google Shape;563;p87"/>
          <p:cNvSpPr txBox="1"/>
          <p:nvPr/>
        </p:nvSpPr>
        <p:spPr>
          <a:xfrm>
            <a:off x="113400" y="1904875"/>
            <a:ext cx="4563300" cy="2220600"/>
          </a:xfrm>
          <a:prstGeom prst="rect">
            <a:avLst/>
          </a:prstGeom>
          <a:noFill/>
          <a:ln>
            <a:noFill/>
          </a:ln>
        </p:spPr>
        <p:txBody>
          <a:bodyPr spcFirstLastPara="1" wrap="square" lIns="93500" tIns="93500" rIns="93500" bIns="93500" anchor="t" anchorCtr="0">
            <a:spAutoFit/>
          </a:bodyPr>
          <a:lstStyle/>
          <a:p>
            <a:pPr marL="469900" marR="0" lvl="0" indent="-381000" algn="l" rtl="0">
              <a:lnSpc>
                <a:spcPct val="100000"/>
              </a:lnSpc>
              <a:spcBef>
                <a:spcPts val="0"/>
              </a:spcBef>
              <a:spcAft>
                <a:spcPts val="0"/>
              </a:spcAft>
              <a:buClr>
                <a:schemeClr val="dk1"/>
              </a:buClr>
              <a:buSzPts val="2200"/>
              <a:buFont typeface="Calibri"/>
              <a:buChar char="●"/>
            </a:pPr>
            <a:r>
              <a:rPr lang="en" sz="2200" b="0" i="0" u="none" strike="noStrike" cap="none">
                <a:solidFill>
                  <a:schemeClr val="dk1"/>
                </a:solidFill>
                <a:latin typeface="Calibri"/>
                <a:ea typeface="Calibri"/>
                <a:cs typeface="Calibri"/>
                <a:sym typeface="Calibri"/>
              </a:rPr>
              <a:t>Creates opportunity for Language Arts classes in languages other than English</a:t>
            </a:r>
            <a:endParaRPr sz="2200" b="0" i="0" u="none" strike="noStrike" cap="none">
              <a:solidFill>
                <a:schemeClr val="dk1"/>
              </a:solidFill>
              <a:latin typeface="Calibri"/>
              <a:ea typeface="Calibri"/>
              <a:cs typeface="Calibri"/>
              <a:sym typeface="Calibri"/>
            </a:endParaRPr>
          </a:p>
          <a:p>
            <a:pPr marL="469900" marR="0" lvl="0" indent="-381000" algn="l" rtl="0">
              <a:lnSpc>
                <a:spcPct val="100000"/>
              </a:lnSpc>
              <a:spcBef>
                <a:spcPts val="0"/>
              </a:spcBef>
              <a:spcAft>
                <a:spcPts val="0"/>
              </a:spcAft>
              <a:buClr>
                <a:schemeClr val="dk1"/>
              </a:buClr>
              <a:buSzPts val="2200"/>
              <a:buFont typeface="Calibri"/>
              <a:buChar char="●"/>
            </a:pPr>
            <a:r>
              <a:rPr lang="en" sz="2200" b="0" i="0" u="none" strike="noStrike" cap="none">
                <a:solidFill>
                  <a:schemeClr val="dk1"/>
                </a:solidFill>
                <a:latin typeface="Calibri"/>
                <a:ea typeface="Calibri"/>
                <a:cs typeface="Calibri"/>
                <a:sym typeface="Calibri"/>
              </a:rPr>
              <a:t>Applies in Grades K-12, even though the impact will be felt most in Grades 9-12.</a:t>
            </a:r>
            <a:endParaRPr sz="2200" b="0" i="0" u="none" strike="noStrike" cap="none">
              <a:solidFill>
                <a:schemeClr val="dk1"/>
              </a:solidFill>
              <a:latin typeface="Calibri"/>
              <a:ea typeface="Calibri"/>
              <a:cs typeface="Calibri"/>
              <a:sym typeface="Calibri"/>
            </a:endParaRPr>
          </a:p>
        </p:txBody>
      </p:sp>
      <p:sp>
        <p:nvSpPr>
          <p:cNvPr id="562" name="Google Shape;562;p87"/>
          <p:cNvSpPr txBox="1"/>
          <p:nvPr/>
        </p:nvSpPr>
        <p:spPr>
          <a:xfrm>
            <a:off x="274225" y="1191645"/>
            <a:ext cx="8069700" cy="8661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Calibri"/>
                <a:ea typeface="Calibri"/>
                <a:cs typeface="Calibri"/>
                <a:sym typeface="Calibri"/>
              </a:rPr>
              <a:t>New definition: “Language Arts” includes reading, writing and other communications in any language, including English.</a:t>
            </a:r>
            <a:endParaRPr sz="2200" b="0" i="0" u="none" strike="noStrike" cap="none">
              <a:solidFill>
                <a:srgbClr val="000000"/>
              </a:solidFill>
              <a:latin typeface="Calibri"/>
              <a:ea typeface="Calibri"/>
              <a:cs typeface="Calibri"/>
              <a:sym typeface="Calibri"/>
            </a:endParaRPr>
          </a:p>
        </p:txBody>
      </p:sp>
      <p:sp>
        <p:nvSpPr>
          <p:cNvPr id="561" name="Google Shape;561;p87"/>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SzPts val="1400"/>
              <a:buNone/>
            </a:pPr>
            <a:r>
              <a:rPr lang="en"/>
              <a:t>Language Arts: Instruction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3" name="Google Shape;573;p88"/>
          <p:cNvSpPr txBox="1"/>
          <p:nvPr/>
        </p:nvSpPr>
        <p:spPr>
          <a:xfrm>
            <a:off x="7470025" y="4425525"/>
            <a:ext cx="1632000" cy="4044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3"/>
              </a:rPr>
              <a:t>wikimedia.com</a:t>
            </a:r>
            <a:endParaRPr sz="1400" b="0" i="0" u="none" strike="noStrike" cap="none">
              <a:solidFill>
                <a:srgbClr val="000000"/>
              </a:solidFill>
              <a:latin typeface="Calibri"/>
              <a:ea typeface="Calibri"/>
              <a:cs typeface="Calibri"/>
              <a:sym typeface="Calibri"/>
            </a:endParaRPr>
          </a:p>
        </p:txBody>
      </p:sp>
      <p:pic>
        <p:nvPicPr>
          <p:cNvPr id="570" name="Google Shape;570;p88" descr="&quot;&quot;"/>
          <p:cNvPicPr preferRelativeResize="0"/>
          <p:nvPr/>
        </p:nvPicPr>
        <p:blipFill rotWithShape="1">
          <a:blip r:embed="rId4">
            <a:alphaModFix amt="25000"/>
          </a:blip>
          <a:srcRect/>
          <a:stretch/>
        </p:blipFill>
        <p:spPr>
          <a:xfrm>
            <a:off x="1017696" y="1225173"/>
            <a:ext cx="5319068" cy="2747834"/>
          </a:xfrm>
          <a:prstGeom prst="rect">
            <a:avLst/>
          </a:prstGeom>
          <a:noFill/>
          <a:ln>
            <a:noFill/>
          </a:ln>
        </p:spPr>
      </p:pic>
      <p:sp>
        <p:nvSpPr>
          <p:cNvPr id="572" name="Google Shape;572;p88"/>
          <p:cNvSpPr txBox="1"/>
          <p:nvPr/>
        </p:nvSpPr>
        <p:spPr>
          <a:xfrm>
            <a:off x="193199" y="1216275"/>
            <a:ext cx="8664900" cy="35751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Calibri"/>
                <a:ea typeface="Calibri"/>
                <a:cs typeface="Calibri"/>
                <a:sym typeface="Calibri"/>
              </a:rPr>
              <a:t>New definition: “World Language” includes sign language, heritage languages and any language other than a student’s primary language.</a:t>
            </a:r>
            <a:endParaRPr sz="2200" b="0" i="0" u="none" strike="noStrike" cap="none">
              <a:solidFill>
                <a:srgbClr val="000000"/>
              </a:solidFill>
              <a:latin typeface="Calibri"/>
              <a:ea typeface="Calibri"/>
              <a:cs typeface="Calibri"/>
              <a:sym typeface="Calibri"/>
            </a:endParaRPr>
          </a:p>
          <a:p>
            <a:pPr marL="469900" marR="0" lvl="0" indent="-381000" algn="l" rtl="0">
              <a:lnSpc>
                <a:spcPct val="100000"/>
              </a:lnSpc>
              <a:spcBef>
                <a:spcPts val="0"/>
              </a:spcBef>
              <a:spcAft>
                <a:spcPts val="0"/>
              </a:spcAft>
              <a:buClr>
                <a:srgbClr val="000000"/>
              </a:buClr>
              <a:buSzPts val="2200"/>
              <a:buFont typeface="Calibri"/>
              <a:buChar char="●"/>
            </a:pPr>
            <a:r>
              <a:rPr lang="en" sz="2200" b="0" i="0" u="none" strike="noStrike" cap="none">
                <a:solidFill>
                  <a:srgbClr val="000000"/>
                </a:solidFill>
                <a:latin typeface="Calibri"/>
                <a:ea typeface="Calibri"/>
                <a:cs typeface="Calibri"/>
                <a:sym typeface="Calibri"/>
              </a:rPr>
              <a:t>Definition based on student linguistic identity</a:t>
            </a:r>
            <a:endParaRPr sz="2200" b="0" i="0" u="none" strike="noStrike" cap="none">
              <a:solidFill>
                <a:srgbClr val="000000"/>
              </a:solidFill>
              <a:latin typeface="Calibri"/>
              <a:ea typeface="Calibri"/>
              <a:cs typeface="Calibri"/>
              <a:sym typeface="Calibri"/>
            </a:endParaRPr>
          </a:p>
          <a:p>
            <a:pPr marL="469900" marR="0" lvl="0" indent="-381000" algn="l" rtl="0">
              <a:lnSpc>
                <a:spcPct val="100000"/>
              </a:lnSpc>
              <a:spcBef>
                <a:spcPts val="0"/>
              </a:spcBef>
              <a:spcAft>
                <a:spcPts val="0"/>
              </a:spcAft>
              <a:buClr>
                <a:srgbClr val="000000"/>
              </a:buClr>
              <a:buSzPts val="2200"/>
              <a:buFont typeface="Calibri"/>
              <a:buChar char="●"/>
            </a:pPr>
            <a:r>
              <a:rPr lang="en" sz="2200" b="0" i="0" u="none" strike="noStrike" cap="none">
                <a:solidFill>
                  <a:srgbClr val="000000"/>
                </a:solidFill>
                <a:latin typeface="Calibri"/>
                <a:ea typeface="Calibri"/>
                <a:cs typeface="Calibri"/>
                <a:sym typeface="Calibri"/>
              </a:rPr>
              <a:t>“Heritage language” means </a:t>
            </a:r>
            <a:r>
              <a:rPr lang="en" sz="2200" b="0" i="0" u="none" strike="noStrike" cap="none">
                <a:solidFill>
                  <a:schemeClr val="dk1"/>
                </a:solidFill>
                <a:latin typeface="Calibri"/>
                <a:ea typeface="Calibri"/>
                <a:cs typeface="Calibri"/>
                <a:sym typeface="Calibri"/>
              </a:rPr>
              <a:t>a language that has cultural or familial significance to a student, going beyond personal preference. A student’s primary language cannot be a heritage language if it is also the language of the dominant culture in the student’s educational environment.</a:t>
            </a:r>
            <a:endParaRPr sz="2200" b="0" i="0" u="none" strike="noStrike" cap="none">
              <a:solidFill>
                <a:schemeClr val="dk1"/>
              </a:solidFill>
              <a:latin typeface="Calibri"/>
              <a:ea typeface="Calibri"/>
              <a:cs typeface="Calibri"/>
              <a:sym typeface="Calibri"/>
            </a:endParaRPr>
          </a:p>
          <a:p>
            <a:pPr marL="939800" marR="0" lvl="1" indent="-381000" algn="l" rtl="0">
              <a:lnSpc>
                <a:spcPct val="100000"/>
              </a:lnSpc>
              <a:spcBef>
                <a:spcPts val="0"/>
              </a:spcBef>
              <a:spcAft>
                <a:spcPts val="0"/>
              </a:spcAft>
              <a:buClr>
                <a:srgbClr val="000000"/>
              </a:buClr>
              <a:buSzPts val="2200"/>
              <a:buFont typeface="Calibri"/>
              <a:buChar char="○"/>
            </a:pPr>
            <a:r>
              <a:rPr lang="en" sz="2200" b="0" i="0" u="none" strike="noStrike" cap="none">
                <a:solidFill>
                  <a:schemeClr val="dk1"/>
                </a:solidFill>
                <a:latin typeface="Calibri"/>
                <a:ea typeface="Calibri"/>
                <a:cs typeface="Calibri"/>
                <a:sym typeface="Calibri"/>
              </a:rPr>
              <a:t>This means English is not a heritage language for most students.</a:t>
            </a:r>
            <a:endParaRPr sz="2200" b="0" i="0" u="none" strike="noStrike" cap="none">
              <a:solidFill>
                <a:srgbClr val="000000"/>
              </a:solidFill>
              <a:latin typeface="Calibri"/>
              <a:ea typeface="Calibri"/>
              <a:cs typeface="Calibri"/>
              <a:sym typeface="Calibri"/>
            </a:endParaRPr>
          </a:p>
          <a:p>
            <a:pPr marL="469900" marR="0" lvl="0" indent="-381000" algn="l" rtl="0">
              <a:lnSpc>
                <a:spcPct val="100000"/>
              </a:lnSpc>
              <a:spcBef>
                <a:spcPts val="0"/>
              </a:spcBef>
              <a:spcAft>
                <a:spcPts val="0"/>
              </a:spcAft>
              <a:buClr>
                <a:srgbClr val="000000"/>
              </a:buClr>
              <a:buSzPts val="2200"/>
              <a:buFont typeface="Calibri"/>
              <a:buChar char="●"/>
            </a:pPr>
            <a:r>
              <a:rPr lang="en" sz="2200" b="0" i="0" u="none" strike="noStrike" cap="none">
                <a:solidFill>
                  <a:srgbClr val="000000"/>
                </a:solidFill>
                <a:latin typeface="Calibri"/>
                <a:ea typeface="Calibri"/>
                <a:cs typeface="Calibri"/>
                <a:sym typeface="Calibri"/>
              </a:rPr>
              <a:t>Applies in Grades K-12; greatest impact in Grades 9-12</a:t>
            </a:r>
            <a:endParaRPr sz="2200" b="0" i="0" u="none" strike="noStrike" cap="none">
              <a:solidFill>
                <a:srgbClr val="000000"/>
              </a:solidFill>
              <a:latin typeface="Calibri"/>
              <a:ea typeface="Calibri"/>
              <a:cs typeface="Calibri"/>
              <a:sym typeface="Calibri"/>
            </a:endParaRPr>
          </a:p>
        </p:txBody>
      </p:sp>
      <p:sp>
        <p:nvSpPr>
          <p:cNvPr id="571" name="Google Shape;571;p88"/>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SzPts val="1400"/>
              <a:buNone/>
            </a:pPr>
            <a:r>
              <a:rPr lang="en"/>
              <a:t>World Language: Instruction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81" name="Google Shape;581;p89"/>
          <p:cNvSpPr txBox="1"/>
          <p:nvPr/>
        </p:nvSpPr>
        <p:spPr>
          <a:xfrm>
            <a:off x="4365025" y="4586725"/>
            <a:ext cx="1133100" cy="4044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3"/>
              </a:rPr>
              <a:t>pikrepo.com</a:t>
            </a:r>
            <a:endParaRPr sz="1400" b="0" i="0" u="none" strike="noStrike" cap="none">
              <a:solidFill>
                <a:srgbClr val="000000"/>
              </a:solidFill>
              <a:latin typeface="Calibri"/>
              <a:ea typeface="Calibri"/>
              <a:cs typeface="Calibri"/>
              <a:sym typeface="Calibri"/>
            </a:endParaRPr>
          </a:p>
        </p:txBody>
      </p:sp>
      <p:pic>
        <p:nvPicPr>
          <p:cNvPr id="580" name="Google Shape;580;p89" descr="&quot;&quot;"/>
          <p:cNvPicPr preferRelativeResize="0"/>
          <p:nvPr/>
        </p:nvPicPr>
        <p:blipFill rotWithShape="1">
          <a:blip r:embed="rId4">
            <a:alphaModFix/>
          </a:blip>
          <a:srcRect/>
          <a:stretch/>
        </p:blipFill>
        <p:spPr>
          <a:xfrm>
            <a:off x="5412550" y="2680851"/>
            <a:ext cx="2553181" cy="1639178"/>
          </a:xfrm>
          <a:prstGeom prst="rect">
            <a:avLst/>
          </a:prstGeom>
          <a:noFill/>
          <a:ln>
            <a:noFill/>
          </a:ln>
        </p:spPr>
      </p:pic>
      <p:sp>
        <p:nvSpPr>
          <p:cNvPr id="582" name="Google Shape;582;p89"/>
          <p:cNvSpPr txBox="1"/>
          <p:nvPr/>
        </p:nvSpPr>
        <p:spPr>
          <a:xfrm>
            <a:off x="562450" y="2985650"/>
            <a:ext cx="4850100" cy="12048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Calibri"/>
                <a:ea typeface="Calibri"/>
                <a:cs typeface="Calibri"/>
                <a:sym typeface="Calibri"/>
              </a:rPr>
              <a:t>Students do not need current or former English learner status to benefit from this law.</a:t>
            </a:r>
            <a:endParaRPr sz="2200" b="0" i="0" u="none" strike="noStrike" cap="none">
              <a:solidFill>
                <a:srgbClr val="000000"/>
              </a:solidFill>
              <a:latin typeface="Calibri"/>
              <a:ea typeface="Calibri"/>
              <a:cs typeface="Calibri"/>
              <a:sym typeface="Calibri"/>
            </a:endParaRPr>
          </a:p>
        </p:txBody>
      </p:sp>
      <p:sp>
        <p:nvSpPr>
          <p:cNvPr id="579" name="Google Shape;579;p89"/>
          <p:cNvSpPr txBox="1"/>
          <p:nvPr/>
        </p:nvSpPr>
        <p:spPr>
          <a:xfrm>
            <a:off x="562450" y="1141550"/>
            <a:ext cx="7866000" cy="1881900"/>
          </a:xfrm>
          <a:prstGeom prst="rect">
            <a:avLst/>
          </a:prstGeom>
          <a:noFill/>
          <a:ln>
            <a:noFill/>
          </a:ln>
        </p:spPr>
        <p:txBody>
          <a:bodyPr spcFirstLastPara="1" wrap="square" lIns="93500" tIns="93500" rIns="93500" bIns="935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Calibri"/>
                <a:ea typeface="Calibri"/>
                <a:cs typeface="Calibri"/>
                <a:sym typeface="Calibri"/>
              </a:rPr>
              <a:t>Access to Linguistic Inclusion makes no direct changes to definitions or requirements regarding students with English learner status. However, new definitions of Language Arts and World Languages (and new credit earning options) will matter greatly to students with English learner status.</a:t>
            </a:r>
            <a:endParaRPr sz="2200" b="0" i="0" u="none" strike="noStrike" cap="none">
              <a:solidFill>
                <a:schemeClr val="dk1"/>
              </a:solidFill>
              <a:latin typeface="Calibri"/>
              <a:ea typeface="Calibri"/>
              <a:cs typeface="Calibri"/>
              <a:sym typeface="Calibri"/>
            </a:endParaRPr>
          </a:p>
        </p:txBody>
      </p:sp>
      <p:sp>
        <p:nvSpPr>
          <p:cNvPr id="578" name="Google Shape;578;p89"/>
          <p:cNvSpPr txBox="1">
            <a:spLocks noGrp="1"/>
          </p:cNvSpPr>
          <p:nvPr>
            <p:ph type="title"/>
          </p:nvPr>
        </p:nvSpPr>
        <p:spPr>
          <a:xfrm>
            <a:off x="537882" y="342900"/>
            <a:ext cx="8088300" cy="769800"/>
          </a:xfrm>
          <a:prstGeom prst="rect">
            <a:avLst/>
          </a:prstGeom>
          <a:noFill/>
          <a:ln>
            <a:noFill/>
          </a:ln>
        </p:spPr>
        <p:txBody>
          <a:bodyPr spcFirstLastPara="1" wrap="square" lIns="70125" tIns="35050" rIns="70125" bIns="35050" anchor="b" anchorCtr="0">
            <a:normAutofit/>
          </a:bodyPr>
          <a:lstStyle/>
          <a:p>
            <a:pPr marL="0" lvl="0" indent="0" algn="l" rtl="0">
              <a:lnSpc>
                <a:spcPct val="90000"/>
              </a:lnSpc>
              <a:spcBef>
                <a:spcPts val="0"/>
              </a:spcBef>
              <a:spcAft>
                <a:spcPts val="0"/>
              </a:spcAft>
              <a:buSzPct val="41176"/>
              <a:buNone/>
            </a:pPr>
            <a:r>
              <a:rPr lang="en"/>
              <a:t>English Learners and Multilingual Students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90"/>
          <p:cNvSpPr txBox="1">
            <a:spLocks noGrp="1"/>
          </p:cNvSpPr>
          <p:nvPr>
            <p:ph type="ctrTitle"/>
          </p:nvPr>
        </p:nvSpPr>
        <p:spPr>
          <a:xfrm>
            <a:off x="537875" y="1866578"/>
            <a:ext cx="8088300" cy="2103000"/>
          </a:xfrm>
          <a:prstGeom prst="rect">
            <a:avLst/>
          </a:prstGeom>
        </p:spPr>
        <p:txBody>
          <a:bodyPr spcFirstLastPara="1" wrap="square" lIns="70125" tIns="35050" rIns="70125" bIns="35050" anchor="ctr" anchorCtr="0">
            <a:noAutofit/>
          </a:bodyPr>
          <a:lstStyle/>
          <a:p>
            <a:pPr marL="0" lvl="0" indent="0" algn="ctr" rtl="0">
              <a:spcBef>
                <a:spcPts val="0"/>
              </a:spcBef>
              <a:spcAft>
                <a:spcPts val="0"/>
              </a:spcAft>
              <a:buNone/>
            </a:pPr>
            <a:r>
              <a:rPr lang="en"/>
              <a:t>Updates and New Developments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F8029816CF1E4B8953DCECE614844B" ma:contentTypeVersion="7" ma:contentTypeDescription="Create a new document." ma:contentTypeScope="" ma:versionID="ee74a7af51755f2cee16d8edb5609498">
  <xsd:schema xmlns:xsd="http://www.w3.org/2001/XMLSchema" xmlns:xs="http://www.w3.org/2001/XMLSchema" xmlns:p="http://schemas.microsoft.com/office/2006/metadata/properties" xmlns:ns1="http://schemas.microsoft.com/sharepoint/v3" xmlns:ns2="bedb96e7-8cd1-4b07-961c-190838dd806b" xmlns:ns3="54031767-dd6d-417c-ab73-583408f47564" targetNamespace="http://schemas.microsoft.com/office/2006/metadata/properties" ma:root="true" ma:fieldsID="b7173c67accea8a637e86036ceb21b46" ns1:_="" ns2:_="" ns3:_="">
    <xsd:import namespace="http://schemas.microsoft.com/sharepoint/v3"/>
    <xsd:import namespace="bedb96e7-8cd1-4b07-961c-190838dd806b"/>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db96e7-8cd1-4b07-961c-190838dd806b"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bedb96e7-8cd1-4b07-961c-190838dd806b">2023-03-15T07:00:00+00:00</Remediation_x0020_Date>
    <PublishingExpirationDate xmlns="http://schemas.microsoft.com/sharepoint/v3" xsi:nil="true"/>
    <PublishingStartDate xmlns="http://schemas.microsoft.com/sharepoint/v3" xsi:nil="true"/>
    <Estimated_x0020_Creation_x0020_Date xmlns="bedb96e7-8cd1-4b07-961c-190838dd806b" xsi:nil="true"/>
    <Priority xmlns="bedb96e7-8cd1-4b07-961c-190838dd806b">New</Priority>
  </documentManagement>
</p:properties>
</file>

<file path=customXml/itemProps1.xml><?xml version="1.0" encoding="utf-8"?>
<ds:datastoreItem xmlns:ds="http://schemas.openxmlformats.org/officeDocument/2006/customXml" ds:itemID="{F8C6D4D7-7E5B-4C75-A831-D8A502354CB5}"/>
</file>

<file path=customXml/itemProps2.xml><?xml version="1.0" encoding="utf-8"?>
<ds:datastoreItem xmlns:ds="http://schemas.openxmlformats.org/officeDocument/2006/customXml" ds:itemID="{21EACFDB-7EE8-4270-9BA2-49683264CAC9}"/>
</file>

<file path=customXml/itemProps3.xml><?xml version="1.0" encoding="utf-8"?>
<ds:datastoreItem xmlns:ds="http://schemas.openxmlformats.org/officeDocument/2006/customXml" ds:itemID="{3CB3FDB7-8AA2-4A44-8904-7EA2FF875B02}"/>
</file>

<file path=docProps/app.xml><?xml version="1.0" encoding="utf-8"?>
<Properties xmlns="http://schemas.openxmlformats.org/officeDocument/2006/extended-properties" xmlns:vt="http://schemas.openxmlformats.org/officeDocument/2006/docPropsVTypes">
  <TotalTime>52</TotalTime>
  <Words>5362</Words>
  <Application>Microsoft Office PowerPoint</Application>
  <PresentationFormat>On-screen Show (16:9)</PresentationFormat>
  <Paragraphs>272</Paragraphs>
  <Slides>33</Slides>
  <Notes>33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33</vt:i4>
      </vt:variant>
    </vt:vector>
  </HeadingPairs>
  <TitlesOfParts>
    <vt:vector size="37" baseType="lpstr">
      <vt:lpstr>Arial</vt:lpstr>
      <vt:lpstr>Calibri</vt:lpstr>
      <vt:lpstr>Simple Light</vt:lpstr>
      <vt:lpstr>Blue_2021ODE</vt:lpstr>
      <vt:lpstr>Access to Linguistic Inclusion (HB 2056)</vt:lpstr>
      <vt:lpstr>Today’s Presentation</vt:lpstr>
      <vt:lpstr>Overview</vt:lpstr>
      <vt:lpstr>Access to Linguistic Inclusion</vt:lpstr>
      <vt:lpstr>Three Main Effects</vt:lpstr>
      <vt:lpstr>Language Arts: Instruction</vt:lpstr>
      <vt:lpstr>World Language: Instruction</vt:lpstr>
      <vt:lpstr>English Learners and Multilingual Students</vt:lpstr>
      <vt:lpstr>Updates and New Developments</vt:lpstr>
      <vt:lpstr>Licensure and Credentialing</vt:lpstr>
      <vt:lpstr>Endorsement Requirements</vt:lpstr>
      <vt:lpstr>“Involving” Appropriately Endorsed Teachers</vt:lpstr>
      <vt:lpstr>Seal of Biliteracy</vt:lpstr>
      <vt:lpstr>University Admissions Requirements</vt:lpstr>
      <vt:lpstr>Reaching Clarity</vt:lpstr>
      <vt:lpstr>Everything Turns on Content Standards</vt:lpstr>
      <vt:lpstr>Checking Your Center</vt:lpstr>
      <vt:lpstr>Course Coding</vt:lpstr>
      <vt:lpstr>Asking the Right Questions</vt:lpstr>
      <vt:lpstr>Course Coding and Credits</vt:lpstr>
      <vt:lpstr>Scenario A: Spanish Algebra I</vt:lpstr>
      <vt:lpstr>Scenario A: What Is Current Practice?</vt:lpstr>
      <vt:lpstr>Scenario A: What Do You Want to Change?</vt:lpstr>
      <vt:lpstr>Scenario B: Spanish Language Arts</vt:lpstr>
      <vt:lpstr>Scenario B: What Is Current Practice?</vt:lpstr>
      <vt:lpstr>Scenario B: What Do You Want to Change?</vt:lpstr>
      <vt:lpstr>Scenario C: Credit by Proficiency</vt:lpstr>
      <vt:lpstr>Scenario C: What Is Current Practice?</vt:lpstr>
      <vt:lpstr>Scenario C: What Do You Want to Change?</vt:lpstr>
      <vt:lpstr>Final Thoughts</vt:lpstr>
      <vt:lpstr>“Finding” Credits</vt:lpstr>
      <vt:lpstr>Learn More About Access to Linguistic Inclusion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Linguistic Inclusion (HB 2056)</dc:title>
  <dc:creator>WOLCOTT Ben * ODE</dc:creator>
  <cp:lastModifiedBy>ROBERTS Tina - ODE</cp:lastModifiedBy>
  <cp:revision>6</cp:revision>
  <dcterms:modified xsi:type="dcterms:W3CDTF">2023-03-15T16:51:19Z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0x01010048F8029816CF1E4B8953DCECE614844B</vt:lpwstr>
  </property>
</Properties>
</file>