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70" r:id="rId3"/>
    <p:sldId id="257" r:id="rId4"/>
    <p:sldId id="26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6" autoAdjust="0"/>
  </p:normalViewPr>
  <p:slideViewPr>
    <p:cSldViewPr>
      <p:cViewPr>
        <p:scale>
          <a:sx n="76" d="100"/>
          <a:sy n="76" d="100"/>
        </p:scale>
        <p:origin x="-118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BA63C-947E-487E-86FE-867FC5D556D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0B31FFA-C3C2-4271-AF23-E4321E2C46A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Priorities</a:t>
          </a:r>
          <a:endParaRPr lang="en-US" dirty="0"/>
        </a:p>
      </dgm:t>
    </dgm:pt>
    <dgm:pt modelId="{7DC7D877-29FF-4A10-AEE5-05AF650B0921}" type="parTrans" cxnId="{A25DEA6C-9379-49BE-BFF6-3CB8C35A3BEF}">
      <dgm:prSet/>
      <dgm:spPr/>
      <dgm:t>
        <a:bodyPr/>
        <a:lstStyle/>
        <a:p>
          <a:endParaRPr lang="en-US"/>
        </a:p>
      </dgm:t>
    </dgm:pt>
    <dgm:pt modelId="{0958FAFD-8854-4CA3-8ACC-44FED25978F9}" type="sibTrans" cxnId="{A25DEA6C-9379-49BE-BFF6-3CB8C35A3BEF}">
      <dgm:prSet/>
      <dgm:spPr/>
      <dgm:t>
        <a:bodyPr/>
        <a:lstStyle/>
        <a:p>
          <a:endParaRPr lang="en-US"/>
        </a:p>
      </dgm:t>
    </dgm:pt>
    <dgm:pt modelId="{366FA882-9B83-40CD-A3EB-62D69F60A84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106C6B63-0EB8-420F-829B-1CAC47778024}" type="parTrans" cxnId="{D9FC8FA8-83C0-46D9-9541-2FA6743EEFCA}">
      <dgm:prSet/>
      <dgm:spPr/>
      <dgm:t>
        <a:bodyPr/>
        <a:lstStyle/>
        <a:p>
          <a:endParaRPr lang="en-US"/>
        </a:p>
      </dgm:t>
    </dgm:pt>
    <dgm:pt modelId="{428E17E2-ADBB-443A-A742-C6792B6876F1}" type="sibTrans" cxnId="{D9FC8FA8-83C0-46D9-9541-2FA6743EEFCA}">
      <dgm:prSet/>
      <dgm:spPr/>
      <dgm:t>
        <a:bodyPr/>
        <a:lstStyle/>
        <a:p>
          <a:endParaRPr lang="en-US"/>
        </a:p>
      </dgm:t>
    </dgm:pt>
    <dgm:pt modelId="{E5F6A245-DCEF-451D-A754-B9A4F0C0F56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Assets/ Barriers</a:t>
          </a:r>
          <a:endParaRPr lang="en-US" dirty="0"/>
        </a:p>
      </dgm:t>
    </dgm:pt>
    <dgm:pt modelId="{2F056DC0-5726-42B9-8937-336F3A1485F3}" type="parTrans" cxnId="{935B0770-C6A6-46A6-8110-01BAF15E14AD}">
      <dgm:prSet/>
      <dgm:spPr/>
      <dgm:t>
        <a:bodyPr/>
        <a:lstStyle/>
        <a:p>
          <a:endParaRPr lang="en-US"/>
        </a:p>
      </dgm:t>
    </dgm:pt>
    <dgm:pt modelId="{58719151-52C5-4230-9A1B-3285DB648117}" type="sibTrans" cxnId="{935B0770-C6A6-46A6-8110-01BAF15E14AD}">
      <dgm:prSet/>
      <dgm:spPr/>
      <dgm:t>
        <a:bodyPr/>
        <a:lstStyle/>
        <a:p>
          <a:endParaRPr lang="en-US"/>
        </a:p>
      </dgm:t>
    </dgm:pt>
    <dgm:pt modelId="{CAFA6389-0962-4D06-914B-03E0C64FF342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Strategies</a:t>
          </a:r>
          <a:endParaRPr lang="en-US" dirty="0"/>
        </a:p>
      </dgm:t>
    </dgm:pt>
    <dgm:pt modelId="{65D8AA28-477F-44D6-8EAF-F596507D73E9}" type="parTrans" cxnId="{38C04514-FD8C-4975-A2CA-4F3862F9E6BD}">
      <dgm:prSet/>
      <dgm:spPr/>
      <dgm:t>
        <a:bodyPr/>
        <a:lstStyle/>
        <a:p>
          <a:endParaRPr lang="en-US"/>
        </a:p>
      </dgm:t>
    </dgm:pt>
    <dgm:pt modelId="{40C1025E-8F40-407D-A7D7-7BA76E8C3177}" type="sibTrans" cxnId="{38C04514-FD8C-4975-A2CA-4F3862F9E6BD}">
      <dgm:prSet/>
      <dgm:spPr/>
      <dgm:t>
        <a:bodyPr/>
        <a:lstStyle/>
        <a:p>
          <a:endParaRPr lang="en-US"/>
        </a:p>
      </dgm:t>
    </dgm:pt>
    <dgm:pt modelId="{ADC82D72-A4A1-4D70-8BA2-B5B1AF1EFD70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Indicators</a:t>
          </a:r>
          <a:endParaRPr lang="en-US" dirty="0"/>
        </a:p>
      </dgm:t>
    </dgm:pt>
    <dgm:pt modelId="{1823F13B-E3DC-4D12-B831-56ED60FAF0C6}" type="parTrans" cxnId="{C5255742-73FE-4DBB-B69E-DFA5B0390D82}">
      <dgm:prSet/>
      <dgm:spPr/>
      <dgm:t>
        <a:bodyPr/>
        <a:lstStyle/>
        <a:p>
          <a:endParaRPr lang="en-US"/>
        </a:p>
      </dgm:t>
    </dgm:pt>
    <dgm:pt modelId="{3591B505-EA7E-450C-8E4C-9711FB49476D}" type="sibTrans" cxnId="{C5255742-73FE-4DBB-B69E-DFA5B0390D82}">
      <dgm:prSet/>
      <dgm:spPr/>
      <dgm:t>
        <a:bodyPr/>
        <a:lstStyle/>
        <a:p>
          <a:endParaRPr lang="en-US"/>
        </a:p>
      </dgm:t>
    </dgm:pt>
    <dgm:pt modelId="{5BB92EFA-744A-4A4F-8A89-110F600258EE}" type="pres">
      <dgm:prSet presAssocID="{976BA63C-947E-487E-86FE-867FC5D556D4}" presName="CompostProcess" presStyleCnt="0">
        <dgm:presLayoutVars>
          <dgm:dir/>
          <dgm:resizeHandles val="exact"/>
        </dgm:presLayoutVars>
      </dgm:prSet>
      <dgm:spPr/>
    </dgm:pt>
    <dgm:pt modelId="{379CA9FD-0E1E-4C27-A5FB-8632C2F8D835}" type="pres">
      <dgm:prSet presAssocID="{976BA63C-947E-487E-86FE-867FC5D556D4}" presName="arrow" presStyleLbl="bgShp" presStyleIdx="0" presStyleCnt="1"/>
      <dgm:spPr/>
    </dgm:pt>
    <dgm:pt modelId="{BAF7897B-7F45-4BAA-A689-47770E1A02E6}" type="pres">
      <dgm:prSet presAssocID="{976BA63C-947E-487E-86FE-867FC5D556D4}" presName="linearProcess" presStyleCnt="0"/>
      <dgm:spPr/>
    </dgm:pt>
    <dgm:pt modelId="{6631E8BE-8455-427E-8C43-1E83E3A5B97E}" type="pres">
      <dgm:prSet presAssocID="{A0B31FFA-C3C2-4271-AF23-E4321E2C46A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41872-34A0-445F-B686-BEE802C29C6B}" type="pres">
      <dgm:prSet presAssocID="{0958FAFD-8854-4CA3-8ACC-44FED25978F9}" presName="sibTrans" presStyleCnt="0"/>
      <dgm:spPr/>
    </dgm:pt>
    <dgm:pt modelId="{3F3B9A57-62AB-4F58-AB1B-B9656BAEB4CD}" type="pres">
      <dgm:prSet presAssocID="{366FA882-9B83-40CD-A3EB-62D69F60A8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C612B-5042-4597-B95C-FF1F21B198B6}" type="pres">
      <dgm:prSet presAssocID="{428E17E2-ADBB-443A-A742-C6792B6876F1}" presName="sibTrans" presStyleCnt="0"/>
      <dgm:spPr/>
    </dgm:pt>
    <dgm:pt modelId="{54FD91C6-91FB-42CF-9C85-12859D9D440E}" type="pres">
      <dgm:prSet presAssocID="{E5F6A245-DCEF-451D-A754-B9A4F0C0F56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4C783-F3A7-40A9-B47A-3C892BA97E49}" type="pres">
      <dgm:prSet presAssocID="{58719151-52C5-4230-9A1B-3285DB648117}" presName="sibTrans" presStyleCnt="0"/>
      <dgm:spPr/>
    </dgm:pt>
    <dgm:pt modelId="{0AA5AB78-3F36-42CB-A042-19C1B107AD69}" type="pres">
      <dgm:prSet presAssocID="{CAFA6389-0962-4D06-914B-03E0C64FF34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1F6AC-083D-4996-9072-875DDC82FF3F}" type="pres">
      <dgm:prSet presAssocID="{40C1025E-8F40-407D-A7D7-7BA76E8C3177}" presName="sibTrans" presStyleCnt="0"/>
      <dgm:spPr/>
    </dgm:pt>
    <dgm:pt modelId="{3D6DB720-7D33-4B88-8C64-10E37F1B6739}" type="pres">
      <dgm:prSet presAssocID="{ADC82D72-A4A1-4D70-8BA2-B5B1AF1EFD7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9079D3-A0C4-4FD5-92EF-A577CE6D5120}" type="presOf" srcId="{366FA882-9B83-40CD-A3EB-62D69F60A84E}" destId="{3F3B9A57-62AB-4F58-AB1B-B9656BAEB4CD}" srcOrd="0" destOrd="0" presId="urn:microsoft.com/office/officeart/2005/8/layout/hProcess9"/>
    <dgm:cxn modelId="{A25DEA6C-9379-49BE-BFF6-3CB8C35A3BEF}" srcId="{976BA63C-947E-487E-86FE-867FC5D556D4}" destId="{A0B31FFA-C3C2-4271-AF23-E4321E2C46A3}" srcOrd="0" destOrd="0" parTransId="{7DC7D877-29FF-4A10-AEE5-05AF650B0921}" sibTransId="{0958FAFD-8854-4CA3-8ACC-44FED25978F9}"/>
    <dgm:cxn modelId="{C5255742-73FE-4DBB-B69E-DFA5B0390D82}" srcId="{976BA63C-947E-487E-86FE-867FC5D556D4}" destId="{ADC82D72-A4A1-4D70-8BA2-B5B1AF1EFD70}" srcOrd="4" destOrd="0" parTransId="{1823F13B-E3DC-4D12-B831-56ED60FAF0C6}" sibTransId="{3591B505-EA7E-450C-8E4C-9711FB49476D}"/>
    <dgm:cxn modelId="{D9FC8FA8-83C0-46D9-9541-2FA6743EEFCA}" srcId="{976BA63C-947E-487E-86FE-867FC5D556D4}" destId="{366FA882-9B83-40CD-A3EB-62D69F60A84E}" srcOrd="1" destOrd="0" parTransId="{106C6B63-0EB8-420F-829B-1CAC47778024}" sibTransId="{428E17E2-ADBB-443A-A742-C6792B6876F1}"/>
    <dgm:cxn modelId="{4989C361-0CBF-4C59-B477-A3AA8B73D359}" type="presOf" srcId="{E5F6A245-DCEF-451D-A754-B9A4F0C0F562}" destId="{54FD91C6-91FB-42CF-9C85-12859D9D440E}" srcOrd="0" destOrd="0" presId="urn:microsoft.com/office/officeart/2005/8/layout/hProcess9"/>
    <dgm:cxn modelId="{7E86ABE3-FFEC-49EC-8B2A-A0D151B4A52B}" type="presOf" srcId="{A0B31FFA-C3C2-4271-AF23-E4321E2C46A3}" destId="{6631E8BE-8455-427E-8C43-1E83E3A5B97E}" srcOrd="0" destOrd="0" presId="urn:microsoft.com/office/officeart/2005/8/layout/hProcess9"/>
    <dgm:cxn modelId="{935B0770-C6A6-46A6-8110-01BAF15E14AD}" srcId="{976BA63C-947E-487E-86FE-867FC5D556D4}" destId="{E5F6A245-DCEF-451D-A754-B9A4F0C0F562}" srcOrd="2" destOrd="0" parTransId="{2F056DC0-5726-42B9-8937-336F3A1485F3}" sibTransId="{58719151-52C5-4230-9A1B-3285DB648117}"/>
    <dgm:cxn modelId="{7F4CC588-8576-4F5B-854D-FC71CF8F92B1}" type="presOf" srcId="{CAFA6389-0962-4D06-914B-03E0C64FF342}" destId="{0AA5AB78-3F36-42CB-A042-19C1B107AD69}" srcOrd="0" destOrd="0" presId="urn:microsoft.com/office/officeart/2005/8/layout/hProcess9"/>
    <dgm:cxn modelId="{21434F09-B790-4E17-B6F8-F8E94AEBEF24}" type="presOf" srcId="{976BA63C-947E-487E-86FE-867FC5D556D4}" destId="{5BB92EFA-744A-4A4F-8A89-110F600258EE}" srcOrd="0" destOrd="0" presId="urn:microsoft.com/office/officeart/2005/8/layout/hProcess9"/>
    <dgm:cxn modelId="{38C04514-FD8C-4975-A2CA-4F3862F9E6BD}" srcId="{976BA63C-947E-487E-86FE-867FC5D556D4}" destId="{CAFA6389-0962-4D06-914B-03E0C64FF342}" srcOrd="3" destOrd="0" parTransId="{65D8AA28-477F-44D6-8EAF-F596507D73E9}" sibTransId="{40C1025E-8F40-407D-A7D7-7BA76E8C3177}"/>
    <dgm:cxn modelId="{55C63AD6-9C4C-4343-9831-425CC936EF2D}" type="presOf" srcId="{ADC82D72-A4A1-4D70-8BA2-B5B1AF1EFD70}" destId="{3D6DB720-7D33-4B88-8C64-10E37F1B6739}" srcOrd="0" destOrd="0" presId="urn:microsoft.com/office/officeart/2005/8/layout/hProcess9"/>
    <dgm:cxn modelId="{3378C337-1E38-4B62-8D54-B77A33925821}" type="presParOf" srcId="{5BB92EFA-744A-4A4F-8A89-110F600258EE}" destId="{379CA9FD-0E1E-4C27-A5FB-8632C2F8D835}" srcOrd="0" destOrd="0" presId="urn:microsoft.com/office/officeart/2005/8/layout/hProcess9"/>
    <dgm:cxn modelId="{5D88381E-3F98-44C8-8ACD-512773F97F55}" type="presParOf" srcId="{5BB92EFA-744A-4A4F-8A89-110F600258EE}" destId="{BAF7897B-7F45-4BAA-A689-47770E1A02E6}" srcOrd="1" destOrd="0" presId="urn:microsoft.com/office/officeart/2005/8/layout/hProcess9"/>
    <dgm:cxn modelId="{962AD961-B744-46E6-8491-8D59232A14C5}" type="presParOf" srcId="{BAF7897B-7F45-4BAA-A689-47770E1A02E6}" destId="{6631E8BE-8455-427E-8C43-1E83E3A5B97E}" srcOrd="0" destOrd="0" presId="urn:microsoft.com/office/officeart/2005/8/layout/hProcess9"/>
    <dgm:cxn modelId="{51C33854-8262-4C70-9ACE-595FF884E00F}" type="presParOf" srcId="{BAF7897B-7F45-4BAA-A689-47770E1A02E6}" destId="{E6941872-34A0-445F-B686-BEE802C29C6B}" srcOrd="1" destOrd="0" presId="urn:microsoft.com/office/officeart/2005/8/layout/hProcess9"/>
    <dgm:cxn modelId="{E60D4C35-C400-45B7-9BF4-66D139041AF1}" type="presParOf" srcId="{BAF7897B-7F45-4BAA-A689-47770E1A02E6}" destId="{3F3B9A57-62AB-4F58-AB1B-B9656BAEB4CD}" srcOrd="2" destOrd="0" presId="urn:microsoft.com/office/officeart/2005/8/layout/hProcess9"/>
    <dgm:cxn modelId="{302D2909-623D-4910-8E52-A34341131315}" type="presParOf" srcId="{BAF7897B-7F45-4BAA-A689-47770E1A02E6}" destId="{AE7C612B-5042-4597-B95C-FF1F21B198B6}" srcOrd="3" destOrd="0" presId="urn:microsoft.com/office/officeart/2005/8/layout/hProcess9"/>
    <dgm:cxn modelId="{AF3051BC-B290-4F63-86B4-80E3BB388EE8}" type="presParOf" srcId="{BAF7897B-7F45-4BAA-A689-47770E1A02E6}" destId="{54FD91C6-91FB-42CF-9C85-12859D9D440E}" srcOrd="4" destOrd="0" presId="urn:microsoft.com/office/officeart/2005/8/layout/hProcess9"/>
    <dgm:cxn modelId="{AEF023A5-6FF6-4894-8B77-2CCAD25F83EB}" type="presParOf" srcId="{BAF7897B-7F45-4BAA-A689-47770E1A02E6}" destId="{5DA4C783-F3A7-40A9-B47A-3C892BA97E49}" srcOrd="5" destOrd="0" presId="urn:microsoft.com/office/officeart/2005/8/layout/hProcess9"/>
    <dgm:cxn modelId="{1F430AB0-9BAB-4271-AF2E-1A914BDFCFAF}" type="presParOf" srcId="{BAF7897B-7F45-4BAA-A689-47770E1A02E6}" destId="{0AA5AB78-3F36-42CB-A042-19C1B107AD69}" srcOrd="6" destOrd="0" presId="urn:microsoft.com/office/officeart/2005/8/layout/hProcess9"/>
    <dgm:cxn modelId="{5A50EAAD-6D5C-4557-ABE4-87FED966AA8B}" type="presParOf" srcId="{BAF7897B-7F45-4BAA-A689-47770E1A02E6}" destId="{2A91F6AC-083D-4996-9072-875DDC82FF3F}" srcOrd="7" destOrd="0" presId="urn:microsoft.com/office/officeart/2005/8/layout/hProcess9"/>
    <dgm:cxn modelId="{80DADBFB-5808-49B1-8BA3-DAD46BCBEC48}" type="presParOf" srcId="{BAF7897B-7F45-4BAA-A689-47770E1A02E6}" destId="{3D6DB720-7D33-4B88-8C64-10E37F1B673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7F047-91B0-46FE-8F2E-B48ABCC69F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63DA6-6561-428B-84C0-26CF523740D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Learners</a:t>
          </a:r>
          <a:endParaRPr lang="en-US" dirty="0"/>
        </a:p>
      </dgm:t>
    </dgm:pt>
    <dgm:pt modelId="{AA31FF98-7A8E-48BA-8BC7-4ADB50F1F697}" type="parTrans" cxnId="{39337690-C9D6-437D-BC60-E56B5E58CADB}">
      <dgm:prSet/>
      <dgm:spPr/>
      <dgm:t>
        <a:bodyPr/>
        <a:lstStyle/>
        <a:p>
          <a:endParaRPr lang="en-US"/>
        </a:p>
      </dgm:t>
    </dgm:pt>
    <dgm:pt modelId="{0BC0AA20-93CF-48E4-9D48-9D0E3A981698}" type="sibTrans" cxnId="{39337690-C9D6-437D-BC60-E56B5E58CADB}">
      <dgm:prSet/>
      <dgm:spPr/>
      <dgm:t>
        <a:bodyPr/>
        <a:lstStyle/>
        <a:p>
          <a:endParaRPr lang="en-US"/>
        </a:p>
      </dgm:t>
    </dgm:pt>
    <dgm:pt modelId="{56551E2F-1076-46A4-ABA8-8422FB1F837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Educators</a:t>
          </a:r>
          <a:endParaRPr lang="en-US" dirty="0"/>
        </a:p>
      </dgm:t>
    </dgm:pt>
    <dgm:pt modelId="{541A8DA8-7832-41DC-9630-8966A53644D1}" type="parTrans" cxnId="{5BEF0C5F-BF08-450D-BA12-758E2EAA58B1}">
      <dgm:prSet/>
      <dgm:spPr/>
      <dgm:t>
        <a:bodyPr/>
        <a:lstStyle/>
        <a:p>
          <a:endParaRPr lang="en-US"/>
        </a:p>
      </dgm:t>
    </dgm:pt>
    <dgm:pt modelId="{9C5CBBE8-28AD-40DA-B627-BCB93B34FE90}" type="sibTrans" cxnId="{5BEF0C5F-BF08-450D-BA12-758E2EAA58B1}">
      <dgm:prSet/>
      <dgm:spPr/>
      <dgm:t>
        <a:bodyPr/>
        <a:lstStyle/>
        <a:p>
          <a:endParaRPr lang="en-US"/>
        </a:p>
      </dgm:t>
    </dgm:pt>
    <dgm:pt modelId="{7FE3205C-6012-42DA-ADDD-7F9A305DDF5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Schools &amp; Districts</a:t>
          </a:r>
          <a:endParaRPr lang="en-US" dirty="0"/>
        </a:p>
      </dgm:t>
    </dgm:pt>
    <dgm:pt modelId="{2B0293C5-7CAF-4CCD-9C8D-FBA965CDCD6F}" type="parTrans" cxnId="{D6B8DD12-2200-4B3E-9D15-767973630674}">
      <dgm:prSet/>
      <dgm:spPr/>
      <dgm:t>
        <a:bodyPr/>
        <a:lstStyle/>
        <a:p>
          <a:endParaRPr lang="en-US"/>
        </a:p>
      </dgm:t>
    </dgm:pt>
    <dgm:pt modelId="{7FE9E444-B302-4BF6-ACC0-3B849BCAB88D}" type="sibTrans" cxnId="{D6B8DD12-2200-4B3E-9D15-767973630674}">
      <dgm:prSet/>
      <dgm:spPr/>
      <dgm:t>
        <a:bodyPr/>
        <a:lstStyle/>
        <a:p>
          <a:endParaRPr lang="en-US"/>
        </a:p>
      </dgm:t>
    </dgm:pt>
    <dgm:pt modelId="{08A626CE-0022-44E2-9DB3-CE106EB7F886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Communities</a:t>
          </a:r>
          <a:endParaRPr lang="en-US" dirty="0"/>
        </a:p>
      </dgm:t>
    </dgm:pt>
    <dgm:pt modelId="{78EB39E1-B30E-48AB-87B2-47B6C4C7D995}" type="parTrans" cxnId="{2ACF717C-9CD0-48B7-9F5C-A73DA198BFC4}">
      <dgm:prSet/>
      <dgm:spPr/>
      <dgm:t>
        <a:bodyPr/>
        <a:lstStyle/>
        <a:p>
          <a:endParaRPr lang="en-US"/>
        </a:p>
      </dgm:t>
    </dgm:pt>
    <dgm:pt modelId="{05FD53A1-D694-400A-BEF6-8456FA85383B}" type="sibTrans" cxnId="{2ACF717C-9CD0-48B7-9F5C-A73DA198BFC4}">
      <dgm:prSet/>
      <dgm:spPr/>
      <dgm:t>
        <a:bodyPr/>
        <a:lstStyle/>
        <a:p>
          <a:endParaRPr lang="en-US"/>
        </a:p>
      </dgm:t>
    </dgm:pt>
    <dgm:pt modelId="{88D211C6-9A02-4ECA-86CB-71C326F0A763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ODE</a:t>
          </a:r>
          <a:endParaRPr lang="en-US" dirty="0"/>
        </a:p>
      </dgm:t>
    </dgm:pt>
    <dgm:pt modelId="{F74A088F-0173-47DC-A8AB-C614B992C38B}" type="parTrans" cxnId="{B61F1FBF-ACD7-43AE-971C-8777E80AB00C}">
      <dgm:prSet/>
      <dgm:spPr/>
      <dgm:t>
        <a:bodyPr/>
        <a:lstStyle/>
        <a:p>
          <a:endParaRPr lang="en-US"/>
        </a:p>
      </dgm:t>
    </dgm:pt>
    <dgm:pt modelId="{E21461E6-ADD4-4074-8D85-E113105BFE43}" type="sibTrans" cxnId="{B61F1FBF-ACD7-43AE-971C-8777E80AB00C}">
      <dgm:prSet/>
      <dgm:spPr/>
      <dgm:t>
        <a:bodyPr/>
        <a:lstStyle/>
        <a:p>
          <a:endParaRPr lang="en-US"/>
        </a:p>
      </dgm:t>
    </dgm:pt>
    <dgm:pt modelId="{713BBDC2-D018-439E-9ECF-BC1323E6ECE9}" type="pres">
      <dgm:prSet presAssocID="{DA77F047-91B0-46FE-8F2E-B48ABCC69F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D97B48-3C90-4F93-87FE-9638C60DD140}" type="pres">
      <dgm:prSet presAssocID="{A1363DA6-6561-428B-84C0-26CF523740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D6BB4-89A4-4620-8CD3-5DF3BA114BAE}" type="pres">
      <dgm:prSet presAssocID="{0BC0AA20-93CF-48E4-9D48-9D0E3A981698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5379605-F684-4F7F-9B10-B8F6C619960C}" type="pres">
      <dgm:prSet presAssocID="{0BC0AA20-93CF-48E4-9D48-9D0E3A98169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1A1D346-C5AE-41D2-BC07-4A0EE8A5494B}" type="pres">
      <dgm:prSet presAssocID="{56551E2F-1076-46A4-ABA8-8422FB1F837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EDDE1-815F-4BD4-8B2C-49A248DDE7FD}" type="pres">
      <dgm:prSet presAssocID="{9C5CBBE8-28AD-40DA-B627-BCB93B34FE9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217AABB-3B01-402F-BDE4-63F940C468DA}" type="pres">
      <dgm:prSet presAssocID="{9C5CBBE8-28AD-40DA-B627-BCB93B34FE9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31B6EC9-B59C-4B39-9A04-AAD4F30FFEF7}" type="pres">
      <dgm:prSet presAssocID="{7FE3205C-6012-42DA-ADDD-7F9A305DDF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CC9BC-9503-4CA3-99C0-5CB07B548202}" type="pres">
      <dgm:prSet presAssocID="{7FE9E444-B302-4BF6-ACC0-3B849BCAB88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BDF6E9E-E2AA-4E8D-A1D9-0F51412F71A0}" type="pres">
      <dgm:prSet presAssocID="{7FE9E444-B302-4BF6-ACC0-3B849BCAB88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AA5D8AD-0E6D-4A90-B51E-77F38B4ACA2A}" type="pres">
      <dgm:prSet presAssocID="{08A626CE-0022-44E2-9DB3-CE106EB7F8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64F69-8A44-4E61-A5DB-08CA168D37E7}" type="pres">
      <dgm:prSet presAssocID="{05FD53A1-D694-400A-BEF6-8456FA85383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11E76E8-45F7-4945-9CA4-3528D102D7DE}" type="pres">
      <dgm:prSet presAssocID="{05FD53A1-D694-400A-BEF6-8456FA85383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70DE0BA-4179-43C3-9BC6-A86F566C4E61}" type="pres">
      <dgm:prSet presAssocID="{88D211C6-9A02-4ECA-86CB-71C326F0A7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27840-773C-4362-AF61-A5841DAFDCFD}" type="pres">
      <dgm:prSet presAssocID="{E21461E6-ADD4-4074-8D85-E113105BFE4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E3C4142-0E5F-4C35-A185-28E0C377B5ED}" type="pres">
      <dgm:prSet presAssocID="{E21461E6-ADD4-4074-8D85-E113105BFE4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C596B46-422D-4484-925B-FC015D24EA54}" type="presOf" srcId="{08A626CE-0022-44E2-9DB3-CE106EB7F886}" destId="{5AA5D8AD-0E6D-4A90-B51E-77F38B4ACA2A}" srcOrd="0" destOrd="0" presId="urn:microsoft.com/office/officeart/2005/8/layout/cycle2"/>
    <dgm:cxn modelId="{39337690-C9D6-437D-BC60-E56B5E58CADB}" srcId="{DA77F047-91B0-46FE-8F2E-B48ABCC69FB2}" destId="{A1363DA6-6561-428B-84C0-26CF523740DF}" srcOrd="0" destOrd="0" parTransId="{AA31FF98-7A8E-48BA-8BC7-4ADB50F1F697}" sibTransId="{0BC0AA20-93CF-48E4-9D48-9D0E3A981698}"/>
    <dgm:cxn modelId="{B61F1FBF-ACD7-43AE-971C-8777E80AB00C}" srcId="{DA77F047-91B0-46FE-8F2E-B48ABCC69FB2}" destId="{88D211C6-9A02-4ECA-86CB-71C326F0A763}" srcOrd="4" destOrd="0" parTransId="{F74A088F-0173-47DC-A8AB-C614B992C38B}" sibTransId="{E21461E6-ADD4-4074-8D85-E113105BFE43}"/>
    <dgm:cxn modelId="{2ACF717C-9CD0-48B7-9F5C-A73DA198BFC4}" srcId="{DA77F047-91B0-46FE-8F2E-B48ABCC69FB2}" destId="{08A626CE-0022-44E2-9DB3-CE106EB7F886}" srcOrd="3" destOrd="0" parTransId="{78EB39E1-B30E-48AB-87B2-47B6C4C7D995}" sibTransId="{05FD53A1-D694-400A-BEF6-8456FA85383B}"/>
    <dgm:cxn modelId="{130543BE-812F-4DF9-B8ED-6517BD51F9CC}" type="presOf" srcId="{7FE9E444-B302-4BF6-ACC0-3B849BCAB88D}" destId="{D1FCC9BC-9503-4CA3-99C0-5CB07B548202}" srcOrd="0" destOrd="0" presId="urn:microsoft.com/office/officeart/2005/8/layout/cycle2"/>
    <dgm:cxn modelId="{A95D6D5B-6875-436A-9E20-C4900301FFC1}" type="presOf" srcId="{88D211C6-9A02-4ECA-86CB-71C326F0A763}" destId="{070DE0BA-4179-43C3-9BC6-A86F566C4E61}" srcOrd="0" destOrd="0" presId="urn:microsoft.com/office/officeart/2005/8/layout/cycle2"/>
    <dgm:cxn modelId="{8FD726F2-7CA4-4D43-B11C-B16893666B2D}" type="presOf" srcId="{56551E2F-1076-46A4-ABA8-8422FB1F837B}" destId="{51A1D346-C5AE-41D2-BC07-4A0EE8A5494B}" srcOrd="0" destOrd="0" presId="urn:microsoft.com/office/officeart/2005/8/layout/cycle2"/>
    <dgm:cxn modelId="{D1EA82ED-647F-4592-A62F-47A9583ED8A0}" type="presOf" srcId="{05FD53A1-D694-400A-BEF6-8456FA85383B}" destId="{E11E76E8-45F7-4945-9CA4-3528D102D7DE}" srcOrd="1" destOrd="0" presId="urn:microsoft.com/office/officeart/2005/8/layout/cycle2"/>
    <dgm:cxn modelId="{49B8944A-294B-49A3-9093-74ECC6943C56}" type="presOf" srcId="{7FE9E444-B302-4BF6-ACC0-3B849BCAB88D}" destId="{4BDF6E9E-E2AA-4E8D-A1D9-0F51412F71A0}" srcOrd="1" destOrd="0" presId="urn:microsoft.com/office/officeart/2005/8/layout/cycle2"/>
    <dgm:cxn modelId="{C164E8A2-09B1-44AF-AEE5-4FECC1D9CE67}" type="presOf" srcId="{A1363DA6-6561-428B-84C0-26CF523740DF}" destId="{DFD97B48-3C90-4F93-87FE-9638C60DD140}" srcOrd="0" destOrd="0" presId="urn:microsoft.com/office/officeart/2005/8/layout/cycle2"/>
    <dgm:cxn modelId="{24F5535C-53F0-4F9B-B579-86797C1F48D9}" type="presOf" srcId="{0BC0AA20-93CF-48E4-9D48-9D0E3A981698}" destId="{BC1D6BB4-89A4-4620-8CD3-5DF3BA114BAE}" srcOrd="0" destOrd="0" presId="urn:microsoft.com/office/officeart/2005/8/layout/cycle2"/>
    <dgm:cxn modelId="{EE356491-2335-49EF-9F8B-3B7E6287B4B0}" type="presOf" srcId="{9C5CBBE8-28AD-40DA-B627-BCB93B34FE90}" destId="{80DEDDE1-815F-4BD4-8B2C-49A248DDE7FD}" srcOrd="0" destOrd="0" presId="urn:microsoft.com/office/officeart/2005/8/layout/cycle2"/>
    <dgm:cxn modelId="{D6B8DD12-2200-4B3E-9D15-767973630674}" srcId="{DA77F047-91B0-46FE-8F2E-B48ABCC69FB2}" destId="{7FE3205C-6012-42DA-ADDD-7F9A305DDF53}" srcOrd="2" destOrd="0" parTransId="{2B0293C5-7CAF-4CCD-9C8D-FBA965CDCD6F}" sibTransId="{7FE9E444-B302-4BF6-ACC0-3B849BCAB88D}"/>
    <dgm:cxn modelId="{2F84A77A-B8C0-4BBA-9298-C197A7C4EA61}" type="presOf" srcId="{7FE3205C-6012-42DA-ADDD-7F9A305DDF53}" destId="{731B6EC9-B59C-4B39-9A04-AAD4F30FFEF7}" srcOrd="0" destOrd="0" presId="urn:microsoft.com/office/officeart/2005/8/layout/cycle2"/>
    <dgm:cxn modelId="{1A4EB23F-F5A3-45DB-B60C-890A09C9F7D6}" type="presOf" srcId="{DA77F047-91B0-46FE-8F2E-B48ABCC69FB2}" destId="{713BBDC2-D018-439E-9ECF-BC1323E6ECE9}" srcOrd="0" destOrd="0" presId="urn:microsoft.com/office/officeart/2005/8/layout/cycle2"/>
    <dgm:cxn modelId="{4BAFB9FF-3B27-43A7-BA22-ECBEFB721EEA}" type="presOf" srcId="{0BC0AA20-93CF-48E4-9D48-9D0E3A981698}" destId="{C5379605-F684-4F7F-9B10-B8F6C619960C}" srcOrd="1" destOrd="0" presId="urn:microsoft.com/office/officeart/2005/8/layout/cycle2"/>
    <dgm:cxn modelId="{1488CD38-7A64-4930-8FE4-E70AE5F412D8}" type="presOf" srcId="{E21461E6-ADD4-4074-8D85-E113105BFE43}" destId="{AE3C4142-0E5F-4C35-A185-28E0C377B5ED}" srcOrd="1" destOrd="0" presId="urn:microsoft.com/office/officeart/2005/8/layout/cycle2"/>
    <dgm:cxn modelId="{F754944C-6AE0-483A-8099-0FF9AD3F0D6F}" type="presOf" srcId="{E21461E6-ADD4-4074-8D85-E113105BFE43}" destId="{6FD27840-773C-4362-AF61-A5841DAFDCFD}" srcOrd="0" destOrd="0" presId="urn:microsoft.com/office/officeart/2005/8/layout/cycle2"/>
    <dgm:cxn modelId="{E2865F24-CB6C-43D3-93F5-A475D0CAAD1A}" type="presOf" srcId="{9C5CBBE8-28AD-40DA-B627-BCB93B34FE90}" destId="{E217AABB-3B01-402F-BDE4-63F940C468DA}" srcOrd="1" destOrd="0" presId="urn:microsoft.com/office/officeart/2005/8/layout/cycle2"/>
    <dgm:cxn modelId="{5BEF0C5F-BF08-450D-BA12-758E2EAA58B1}" srcId="{DA77F047-91B0-46FE-8F2E-B48ABCC69FB2}" destId="{56551E2F-1076-46A4-ABA8-8422FB1F837B}" srcOrd="1" destOrd="0" parTransId="{541A8DA8-7832-41DC-9630-8966A53644D1}" sibTransId="{9C5CBBE8-28AD-40DA-B627-BCB93B34FE90}"/>
    <dgm:cxn modelId="{EEF453E9-3952-42E7-B4B3-BC41EA5F3520}" type="presOf" srcId="{05FD53A1-D694-400A-BEF6-8456FA85383B}" destId="{B5464F69-8A44-4E61-A5DB-08CA168D37E7}" srcOrd="0" destOrd="0" presId="urn:microsoft.com/office/officeart/2005/8/layout/cycle2"/>
    <dgm:cxn modelId="{235F988F-F398-446C-B8DF-22CF557F4C4C}" type="presParOf" srcId="{713BBDC2-D018-439E-9ECF-BC1323E6ECE9}" destId="{DFD97B48-3C90-4F93-87FE-9638C60DD140}" srcOrd="0" destOrd="0" presId="urn:microsoft.com/office/officeart/2005/8/layout/cycle2"/>
    <dgm:cxn modelId="{BF41B634-9BBA-455A-A840-02F876CA64E2}" type="presParOf" srcId="{713BBDC2-D018-439E-9ECF-BC1323E6ECE9}" destId="{BC1D6BB4-89A4-4620-8CD3-5DF3BA114BAE}" srcOrd="1" destOrd="0" presId="urn:microsoft.com/office/officeart/2005/8/layout/cycle2"/>
    <dgm:cxn modelId="{EA252757-E006-4375-A4C5-2BE6A2FC310E}" type="presParOf" srcId="{BC1D6BB4-89A4-4620-8CD3-5DF3BA114BAE}" destId="{C5379605-F684-4F7F-9B10-B8F6C619960C}" srcOrd="0" destOrd="0" presId="urn:microsoft.com/office/officeart/2005/8/layout/cycle2"/>
    <dgm:cxn modelId="{164EEDEC-A569-4AAA-9C86-6A4B0A5399C5}" type="presParOf" srcId="{713BBDC2-D018-439E-9ECF-BC1323E6ECE9}" destId="{51A1D346-C5AE-41D2-BC07-4A0EE8A5494B}" srcOrd="2" destOrd="0" presId="urn:microsoft.com/office/officeart/2005/8/layout/cycle2"/>
    <dgm:cxn modelId="{E1A31B6A-EC2B-457A-ADC8-B3DE0BAD5E51}" type="presParOf" srcId="{713BBDC2-D018-439E-9ECF-BC1323E6ECE9}" destId="{80DEDDE1-815F-4BD4-8B2C-49A248DDE7FD}" srcOrd="3" destOrd="0" presId="urn:microsoft.com/office/officeart/2005/8/layout/cycle2"/>
    <dgm:cxn modelId="{C1738B04-CE2C-4177-97FC-34AB8F8E9F5D}" type="presParOf" srcId="{80DEDDE1-815F-4BD4-8B2C-49A248DDE7FD}" destId="{E217AABB-3B01-402F-BDE4-63F940C468DA}" srcOrd="0" destOrd="0" presId="urn:microsoft.com/office/officeart/2005/8/layout/cycle2"/>
    <dgm:cxn modelId="{832537F0-7B8A-48D0-B540-681AEA388EA9}" type="presParOf" srcId="{713BBDC2-D018-439E-9ECF-BC1323E6ECE9}" destId="{731B6EC9-B59C-4B39-9A04-AAD4F30FFEF7}" srcOrd="4" destOrd="0" presId="urn:microsoft.com/office/officeart/2005/8/layout/cycle2"/>
    <dgm:cxn modelId="{82E51C20-460B-40BF-ABD3-03C837808E48}" type="presParOf" srcId="{713BBDC2-D018-439E-9ECF-BC1323E6ECE9}" destId="{D1FCC9BC-9503-4CA3-99C0-5CB07B548202}" srcOrd="5" destOrd="0" presId="urn:microsoft.com/office/officeart/2005/8/layout/cycle2"/>
    <dgm:cxn modelId="{BA2D5E17-7D10-4489-B00C-9BFC3603BE3B}" type="presParOf" srcId="{D1FCC9BC-9503-4CA3-99C0-5CB07B548202}" destId="{4BDF6E9E-E2AA-4E8D-A1D9-0F51412F71A0}" srcOrd="0" destOrd="0" presId="urn:microsoft.com/office/officeart/2005/8/layout/cycle2"/>
    <dgm:cxn modelId="{F4921D49-5E0E-4378-805B-CF19E0619EA7}" type="presParOf" srcId="{713BBDC2-D018-439E-9ECF-BC1323E6ECE9}" destId="{5AA5D8AD-0E6D-4A90-B51E-77F38B4ACA2A}" srcOrd="6" destOrd="0" presId="urn:microsoft.com/office/officeart/2005/8/layout/cycle2"/>
    <dgm:cxn modelId="{1F4D2C1A-5A30-47CD-97AF-875F030466A1}" type="presParOf" srcId="{713BBDC2-D018-439E-9ECF-BC1323E6ECE9}" destId="{B5464F69-8A44-4E61-A5DB-08CA168D37E7}" srcOrd="7" destOrd="0" presId="urn:microsoft.com/office/officeart/2005/8/layout/cycle2"/>
    <dgm:cxn modelId="{1D0258AC-3C6B-4C32-AFD0-407A5257B8E7}" type="presParOf" srcId="{B5464F69-8A44-4E61-A5DB-08CA168D37E7}" destId="{E11E76E8-45F7-4945-9CA4-3528D102D7DE}" srcOrd="0" destOrd="0" presId="urn:microsoft.com/office/officeart/2005/8/layout/cycle2"/>
    <dgm:cxn modelId="{D8FB525D-1A2E-45BC-A43C-B773635EA4CF}" type="presParOf" srcId="{713BBDC2-D018-439E-9ECF-BC1323E6ECE9}" destId="{070DE0BA-4179-43C3-9BC6-A86F566C4E61}" srcOrd="8" destOrd="0" presId="urn:microsoft.com/office/officeart/2005/8/layout/cycle2"/>
    <dgm:cxn modelId="{151D28F5-246D-432A-83F8-8327F7552422}" type="presParOf" srcId="{713BBDC2-D018-439E-9ECF-BC1323E6ECE9}" destId="{6FD27840-773C-4362-AF61-A5841DAFDCFD}" srcOrd="9" destOrd="0" presId="urn:microsoft.com/office/officeart/2005/8/layout/cycle2"/>
    <dgm:cxn modelId="{A73821CC-3DA7-4FE9-86A2-133472307CD0}" type="presParOf" srcId="{6FD27840-773C-4362-AF61-A5841DAFDCFD}" destId="{AE3C4142-0E5F-4C35-A185-28E0C377B5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CA9FD-0E1E-4C27-A5FB-8632C2F8D835}">
      <dsp:nvSpPr>
        <dsp:cNvPr id="0" name=""/>
        <dsp:cNvSpPr/>
      </dsp:nvSpPr>
      <dsp:spPr>
        <a:xfrm>
          <a:off x="554354" y="0"/>
          <a:ext cx="628269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1E8BE-8455-427E-8C43-1E83E3A5B97E}">
      <dsp:nvSpPr>
        <dsp:cNvPr id="0" name=""/>
        <dsp:cNvSpPr/>
      </dsp:nvSpPr>
      <dsp:spPr>
        <a:xfrm>
          <a:off x="2191" y="1219199"/>
          <a:ext cx="1410563" cy="1625600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Priorities</a:t>
          </a:r>
          <a:endParaRPr lang="en-US" sz="1800" kern="1200" dirty="0"/>
        </a:p>
      </dsp:txBody>
      <dsp:txXfrm>
        <a:off x="71049" y="1288057"/>
        <a:ext cx="1272847" cy="1487884"/>
      </dsp:txXfrm>
    </dsp:sp>
    <dsp:sp modelId="{3F3B9A57-62AB-4F58-AB1B-B9656BAEB4CD}">
      <dsp:nvSpPr>
        <dsp:cNvPr id="0" name=""/>
        <dsp:cNvSpPr/>
      </dsp:nvSpPr>
      <dsp:spPr>
        <a:xfrm>
          <a:off x="1496304" y="1219199"/>
          <a:ext cx="1410563" cy="1625600"/>
        </a:xfrm>
        <a:prstGeom prst="roundRect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Goals</a:t>
          </a:r>
          <a:endParaRPr lang="en-US" sz="1800" kern="1200" dirty="0"/>
        </a:p>
      </dsp:txBody>
      <dsp:txXfrm>
        <a:off x="1565162" y="1288057"/>
        <a:ext cx="1272847" cy="1487884"/>
      </dsp:txXfrm>
    </dsp:sp>
    <dsp:sp modelId="{54FD91C6-91FB-42CF-9C85-12859D9D440E}">
      <dsp:nvSpPr>
        <dsp:cNvPr id="0" name=""/>
        <dsp:cNvSpPr/>
      </dsp:nvSpPr>
      <dsp:spPr>
        <a:xfrm>
          <a:off x="2990418" y="1219199"/>
          <a:ext cx="1410563" cy="1625600"/>
        </a:xfrm>
        <a:prstGeom prst="roundRect">
          <a:avLst/>
        </a:prstGeom>
        <a:solidFill>
          <a:schemeClr val="accent3"/>
        </a:solidFill>
        <a:ln w="55000" cap="flat" cmpd="thickThin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Assets/ Barriers</a:t>
          </a:r>
          <a:endParaRPr lang="en-US" sz="1800" kern="1200" dirty="0"/>
        </a:p>
      </dsp:txBody>
      <dsp:txXfrm>
        <a:off x="3059276" y="1288057"/>
        <a:ext cx="1272847" cy="1487884"/>
      </dsp:txXfrm>
    </dsp:sp>
    <dsp:sp modelId="{0AA5AB78-3F36-42CB-A042-19C1B107AD69}">
      <dsp:nvSpPr>
        <dsp:cNvPr id="0" name=""/>
        <dsp:cNvSpPr/>
      </dsp:nvSpPr>
      <dsp:spPr>
        <a:xfrm>
          <a:off x="4484531" y="1219199"/>
          <a:ext cx="1410563" cy="1625600"/>
        </a:xfrm>
        <a:prstGeom prst="roundRect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Strategies</a:t>
          </a:r>
          <a:endParaRPr lang="en-US" sz="1800" kern="1200" dirty="0"/>
        </a:p>
      </dsp:txBody>
      <dsp:txXfrm>
        <a:off x="4553389" y="1288057"/>
        <a:ext cx="1272847" cy="1487884"/>
      </dsp:txXfrm>
    </dsp:sp>
    <dsp:sp modelId="{3D6DB720-7D33-4B88-8C64-10E37F1B6739}">
      <dsp:nvSpPr>
        <dsp:cNvPr id="0" name=""/>
        <dsp:cNvSpPr/>
      </dsp:nvSpPr>
      <dsp:spPr>
        <a:xfrm>
          <a:off x="5978645" y="1219199"/>
          <a:ext cx="1410563" cy="1625600"/>
        </a:xfrm>
        <a:prstGeom prst="roundRect">
          <a:avLst/>
        </a:prstGeom>
        <a:solidFill>
          <a:schemeClr val="accent5"/>
        </a:solidFill>
        <a:ln w="55000" cap="flat" cmpd="thickThin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Indicators</a:t>
          </a:r>
          <a:endParaRPr lang="en-US" sz="1800" kern="1200" dirty="0"/>
        </a:p>
      </dsp:txBody>
      <dsp:txXfrm>
        <a:off x="6047503" y="1288057"/>
        <a:ext cx="1272847" cy="1487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97B48-3C90-4F93-87FE-9638C60DD140}">
      <dsp:nvSpPr>
        <dsp:cNvPr id="0" name=""/>
        <dsp:cNvSpPr/>
      </dsp:nvSpPr>
      <dsp:spPr>
        <a:xfrm>
          <a:off x="2600380" y="2173"/>
          <a:ext cx="1885838" cy="1885838"/>
        </a:xfrm>
        <a:prstGeom prst="ellipse">
          <a:avLst/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Learners</a:t>
          </a:r>
          <a:endParaRPr lang="en-US" sz="1500" kern="1200" dirty="0"/>
        </a:p>
      </dsp:txBody>
      <dsp:txXfrm>
        <a:off x="2876555" y="278348"/>
        <a:ext cx="1333488" cy="1333488"/>
      </dsp:txXfrm>
    </dsp:sp>
    <dsp:sp modelId="{BC1D6BB4-89A4-4620-8CD3-5DF3BA114BAE}">
      <dsp:nvSpPr>
        <dsp:cNvPr id="0" name=""/>
        <dsp:cNvSpPr/>
      </dsp:nvSpPr>
      <dsp:spPr>
        <a:xfrm rot="2160000">
          <a:off x="4426671" y="1450858"/>
          <a:ext cx="501539" cy="63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441039" y="1533932"/>
        <a:ext cx="351077" cy="381882"/>
      </dsp:txXfrm>
    </dsp:sp>
    <dsp:sp modelId="{51A1D346-C5AE-41D2-BC07-4A0EE8A5494B}">
      <dsp:nvSpPr>
        <dsp:cNvPr id="0" name=""/>
        <dsp:cNvSpPr/>
      </dsp:nvSpPr>
      <dsp:spPr>
        <a:xfrm>
          <a:off x="4891629" y="1666863"/>
          <a:ext cx="1885838" cy="1885838"/>
        </a:xfrm>
        <a:prstGeom prst="ellipse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Educators</a:t>
          </a:r>
          <a:endParaRPr lang="en-US" sz="1500" kern="1200" dirty="0"/>
        </a:p>
      </dsp:txBody>
      <dsp:txXfrm>
        <a:off x="5167804" y="1943038"/>
        <a:ext cx="1333488" cy="1333488"/>
      </dsp:txXfrm>
    </dsp:sp>
    <dsp:sp modelId="{80DEDDE1-815F-4BD4-8B2C-49A248DDE7FD}">
      <dsp:nvSpPr>
        <dsp:cNvPr id="0" name=""/>
        <dsp:cNvSpPr/>
      </dsp:nvSpPr>
      <dsp:spPr>
        <a:xfrm rot="6480000">
          <a:off x="5150575" y="3624809"/>
          <a:ext cx="501539" cy="63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5249054" y="3680554"/>
        <a:ext cx="351077" cy="381882"/>
      </dsp:txXfrm>
    </dsp:sp>
    <dsp:sp modelId="{731B6EC9-B59C-4B39-9A04-AAD4F30FFEF7}">
      <dsp:nvSpPr>
        <dsp:cNvPr id="0" name=""/>
        <dsp:cNvSpPr/>
      </dsp:nvSpPr>
      <dsp:spPr>
        <a:xfrm>
          <a:off x="4016450" y="4360388"/>
          <a:ext cx="1885838" cy="1885838"/>
        </a:xfrm>
        <a:prstGeom prst="ellipse">
          <a:avLst/>
        </a:prstGeom>
        <a:solidFill>
          <a:schemeClr val="accent3"/>
        </a:solidFill>
        <a:ln w="55000" cap="flat" cmpd="thickThin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Schools &amp; Districts</a:t>
          </a:r>
          <a:endParaRPr lang="en-US" sz="1500" kern="1200" dirty="0"/>
        </a:p>
      </dsp:txBody>
      <dsp:txXfrm>
        <a:off x="4292625" y="4636563"/>
        <a:ext cx="1333488" cy="1333488"/>
      </dsp:txXfrm>
    </dsp:sp>
    <dsp:sp modelId="{D1FCC9BC-9503-4CA3-99C0-5CB07B548202}">
      <dsp:nvSpPr>
        <dsp:cNvPr id="0" name=""/>
        <dsp:cNvSpPr/>
      </dsp:nvSpPr>
      <dsp:spPr>
        <a:xfrm rot="10800000">
          <a:off x="3306724" y="4985072"/>
          <a:ext cx="501539" cy="63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457186" y="5112366"/>
        <a:ext cx="351077" cy="381882"/>
      </dsp:txXfrm>
    </dsp:sp>
    <dsp:sp modelId="{5AA5D8AD-0E6D-4A90-B51E-77F38B4ACA2A}">
      <dsp:nvSpPr>
        <dsp:cNvPr id="0" name=""/>
        <dsp:cNvSpPr/>
      </dsp:nvSpPr>
      <dsp:spPr>
        <a:xfrm>
          <a:off x="1184310" y="4360388"/>
          <a:ext cx="1885838" cy="1885838"/>
        </a:xfrm>
        <a:prstGeom prst="ellipse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Communities</a:t>
          </a:r>
          <a:endParaRPr lang="en-US" sz="1500" kern="1200" dirty="0"/>
        </a:p>
      </dsp:txBody>
      <dsp:txXfrm>
        <a:off x="1460485" y="4636563"/>
        <a:ext cx="1333488" cy="1333488"/>
      </dsp:txXfrm>
    </dsp:sp>
    <dsp:sp modelId="{B5464F69-8A44-4E61-A5DB-08CA168D37E7}">
      <dsp:nvSpPr>
        <dsp:cNvPr id="0" name=""/>
        <dsp:cNvSpPr/>
      </dsp:nvSpPr>
      <dsp:spPr>
        <a:xfrm rot="15120000">
          <a:off x="1443257" y="3651809"/>
          <a:ext cx="501539" cy="63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541736" y="3850652"/>
        <a:ext cx="351077" cy="381882"/>
      </dsp:txXfrm>
    </dsp:sp>
    <dsp:sp modelId="{070DE0BA-4179-43C3-9BC6-A86F566C4E61}">
      <dsp:nvSpPr>
        <dsp:cNvPr id="0" name=""/>
        <dsp:cNvSpPr/>
      </dsp:nvSpPr>
      <dsp:spPr>
        <a:xfrm>
          <a:off x="309131" y="1666863"/>
          <a:ext cx="1885838" cy="1885838"/>
        </a:xfrm>
        <a:prstGeom prst="ellipse">
          <a:avLst/>
        </a:prstGeom>
        <a:solidFill>
          <a:schemeClr val="accent5"/>
        </a:solidFill>
        <a:ln w="55000" cap="flat" cmpd="thickThin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ODE</a:t>
          </a:r>
          <a:endParaRPr lang="en-US" sz="1500" kern="1200" dirty="0"/>
        </a:p>
      </dsp:txBody>
      <dsp:txXfrm>
        <a:off x="585306" y="1943038"/>
        <a:ext cx="1333488" cy="1333488"/>
      </dsp:txXfrm>
    </dsp:sp>
    <dsp:sp modelId="{6FD27840-773C-4362-AF61-A5841DAFDCFD}">
      <dsp:nvSpPr>
        <dsp:cNvPr id="0" name=""/>
        <dsp:cNvSpPr/>
      </dsp:nvSpPr>
      <dsp:spPr>
        <a:xfrm rot="19440000">
          <a:off x="2135421" y="1467545"/>
          <a:ext cx="501539" cy="636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49789" y="1639059"/>
        <a:ext cx="351077" cy="381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245F-8257-4630-A388-8B7EEA365ED5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33980-AA2F-4737-8AFE-4671955C8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2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33980-AA2F-4737-8AFE-4671955C88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E49A4B-A89B-4F8D-8D08-C6D95EE969C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229600" cy="274319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American Indian </a:t>
            </a:r>
            <a:r>
              <a:rPr lang="en-US" sz="4400" dirty="0" smtClean="0"/>
              <a:t>Alaska Native State </a:t>
            </a:r>
            <a:r>
              <a:rPr lang="en-US" sz="4400" dirty="0"/>
              <a:t>Plan</a:t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Importance of closing the opportunity gap for all students;</a:t>
            </a:r>
          </a:p>
          <a:p>
            <a:endParaRPr lang="en-US" sz="3600" dirty="0" smtClean="0"/>
          </a:p>
          <a:p>
            <a:r>
              <a:rPr lang="en-US" sz="3600" dirty="0" smtClean="0"/>
              <a:t>Oregon State Indian Education State Plan (last updated in 2005);</a:t>
            </a:r>
          </a:p>
          <a:p>
            <a:endParaRPr lang="en-US" sz="3600" dirty="0" smtClean="0"/>
          </a:p>
          <a:p>
            <a:r>
              <a:rPr lang="en-US" sz="3600" dirty="0" smtClean="0"/>
              <a:t>Staffing and support of Indian Education;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4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Monitoring </a:t>
            </a:r>
            <a:r>
              <a:rPr lang="en-US" b="1" dirty="0"/>
              <a:t>and </a:t>
            </a:r>
            <a:r>
              <a:rPr lang="en-US" b="1" dirty="0" smtClean="0"/>
              <a:t>Feedback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7370373"/>
              </p:ext>
            </p:extLst>
          </p:nvPr>
        </p:nvGraphicFramePr>
        <p:xfrm>
          <a:off x="838200" y="11430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4400" y="1752600"/>
            <a:ext cx="7162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Advisory Panel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20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7831008"/>
              </p:ext>
            </p:extLst>
          </p:nvPr>
        </p:nvGraphicFramePr>
        <p:xfrm>
          <a:off x="914400" y="457200"/>
          <a:ext cx="7086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7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1752600"/>
          </a:xfrm>
        </p:spPr>
        <p:txBody>
          <a:bodyPr/>
          <a:lstStyle/>
          <a:p>
            <a:pPr marL="109728" indent="0">
              <a:buNone/>
            </a:pPr>
            <a:r>
              <a:rPr lang="en-US" sz="7200" dirty="0"/>
              <a:t>Feedback/ 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05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2020-07-31T18:59:53+00:00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DC882-7639-4FE2-972E-BE063AC22C69}"/>
</file>

<file path=customXml/itemProps2.xml><?xml version="1.0" encoding="utf-8"?>
<ds:datastoreItem xmlns:ds="http://schemas.openxmlformats.org/officeDocument/2006/customXml" ds:itemID="{E22920E3-593A-451A-A9BB-E9A4190BE45A}"/>
</file>

<file path=customXml/itemProps3.xml><?xml version="1.0" encoding="utf-8"?>
<ds:datastoreItem xmlns:ds="http://schemas.openxmlformats.org/officeDocument/2006/customXml" ds:itemID="{3E9CEA1C-AFAD-4BD0-ABD3-4BF11FAF8EC2}"/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227</TotalTime>
  <Words>64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American Indian Alaska Native State Plan  </vt:lpstr>
      <vt:lpstr>Rationale</vt:lpstr>
      <vt:lpstr>Process</vt:lpstr>
      <vt:lpstr>Goals</vt:lpstr>
      <vt:lpstr>PowerPoint Presentation</vt:lpstr>
    </vt:vector>
  </TitlesOfParts>
  <Company>Education Northwest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CAMPBELL April</cp:lastModifiedBy>
  <cp:revision>17</cp:revision>
  <dcterms:created xsi:type="dcterms:W3CDTF">2014-08-15T22:18:55Z</dcterms:created>
  <dcterms:modified xsi:type="dcterms:W3CDTF">2014-10-23T18:36:01Z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