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39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Garamond" panose="02020404030301010803" pitchFamily="18" charset="0"/>
      <p:regular r:id="rId22"/>
      <p:bold r:id="rId23"/>
      <p:italic r:id="rId24"/>
      <p:boldItalic r:id="rId25"/>
    </p:embeddedFont>
    <p:embeddedFont>
      <p:font typeface="Trebuchet MS" panose="020B060302020202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792">
          <p15:clr>
            <a:srgbClr val="9AA0A6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gRDmRWULBef1qxPZGa7fmjnC0J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7DB3"/>
    <a:srgbClr val="837C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7" autoAdjust="0"/>
    <p:restoredTop sz="86385" autoAdjust="0"/>
  </p:normalViewPr>
  <p:slideViewPr>
    <p:cSldViewPr snapToGrid="0">
      <p:cViewPr varScale="1">
        <p:scale>
          <a:sx n="75" d="100"/>
          <a:sy n="75" d="100"/>
        </p:scale>
        <p:origin x="786" y="66"/>
      </p:cViewPr>
      <p:guideLst>
        <p:guide orient="horz" pos="288"/>
        <p:guide pos="2880"/>
        <p:guide orient="horz" pos="7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customschemas.google.com/relationships/presentationmetadata" Target="metadata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9" name="Google Shape;34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1239e1caa9f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1239e1caa9f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g1239e1caa9f_1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1239e1caa9f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8" name="Google Shape;478;g1239e1caa9f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9" name="Google Shape;479;g1239e1caa9f_1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1219425aa87_2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1219425aa87_2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g1219425aa87_2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1239e1caa9f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1239e1caa9f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g1239e1caa9f_1_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3" name="Google Shape;51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1219425aa87_2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1219425aa87_2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g1219425aa87_2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112cac1192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6" name="Google Shape;356;g112cac1192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7" name="Google Shape;357;g112cac1192f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12cac1192f_0_4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4" name="Google Shape;364;g112cac1192f_0_4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5" name="Google Shape;365;g112cac1192f_0_4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1239e1caa9f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3" name="Google Shape;373;g1239e1caa9f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4" name="Google Shape;374;g1239e1caa9f_1_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112cac1192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1" name="Google Shape;381;g112cac1192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2" name="Google Shape;382;g112cac1192f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112cac1192f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9" name="Google Shape;389;g112cac1192f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90" name="Google Shape;390;g112cac1192f_0_3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112cac1192f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1" name="Google Shape;421;g112cac1192f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22" name="Google Shape;422;g112cac1192f_0_30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112cac1192f_0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7" name="Google Shape;437;g112cac1192f_0_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8" name="Google Shape;438;g112cac1192f_0_3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112cac1192f_0_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4" name="Google Shape;454;g112cac1192f_0_3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5" name="Google Shape;455;g112cac1192f_0_3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a-Title">
  <p:cSld name="3a-Title">
    <p:bg>
      <p:bgPr>
        <a:solidFill>
          <a:schemeClr val="accen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8"/>
          <p:cNvSpPr/>
          <p:nvPr/>
        </p:nvSpPr>
        <p:spPr>
          <a:xfrm>
            <a:off x="4656995" y="0"/>
            <a:ext cx="3982500" cy="5715000"/>
          </a:xfrm>
          <a:prstGeom prst="rect">
            <a:avLst/>
          </a:prstGeom>
          <a:solidFill>
            <a:srgbClr val="837C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38"/>
          <p:cNvSpPr txBox="1">
            <a:spLocks noGrp="1"/>
          </p:cNvSpPr>
          <p:nvPr>
            <p:ph type="body" idx="1"/>
          </p:nvPr>
        </p:nvSpPr>
        <p:spPr>
          <a:xfrm>
            <a:off x="4920811" y="2029054"/>
            <a:ext cx="357150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Calibri"/>
              <a:buNone/>
              <a:defRPr sz="28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64045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2133"/>
              <a:buChar char="▪"/>
              <a:defRPr sz="2133"/>
            </a:lvl2pPr>
            <a:lvl3pPr marL="1371600" lvl="2" indent="-364045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2133"/>
              <a:buChar char="▪"/>
              <a:defRPr sz="2133"/>
            </a:lvl3pPr>
            <a:lvl4pPr marL="1828800" lvl="3" indent="-364045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2133"/>
              <a:buChar char="▪"/>
              <a:defRPr sz="2133"/>
            </a:lvl4pPr>
            <a:lvl5pPr marL="2286000" lvl="4" indent="-364045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2133"/>
              <a:buChar char="▪"/>
              <a:defRPr sz="2133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38"/>
          <p:cNvSpPr txBox="1">
            <a:spLocks noGrp="1"/>
          </p:cNvSpPr>
          <p:nvPr>
            <p:ph type="body" idx="2"/>
          </p:nvPr>
        </p:nvSpPr>
        <p:spPr>
          <a:xfrm>
            <a:off x="4943242" y="5011215"/>
            <a:ext cx="3549000" cy="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Calibri"/>
              <a:buNone/>
              <a:defRPr sz="16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64045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2133"/>
              <a:buChar char="▪"/>
              <a:defRPr sz="2133" b="1"/>
            </a:lvl2pPr>
            <a:lvl3pPr marL="1371600" lvl="2" indent="-364045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2133"/>
              <a:buChar char="▪"/>
              <a:defRPr sz="2133" b="1"/>
            </a:lvl3pPr>
            <a:lvl4pPr marL="1828800" lvl="3" indent="-364045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2133"/>
              <a:buChar char="▪"/>
              <a:defRPr sz="2133" b="1"/>
            </a:lvl4pPr>
            <a:lvl5pPr marL="2286000" lvl="4" indent="-364045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2133"/>
              <a:buChar char="▪"/>
              <a:defRPr sz="2133" b="1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38"/>
          <p:cNvSpPr txBox="1">
            <a:spLocks noGrp="1"/>
          </p:cNvSpPr>
          <p:nvPr>
            <p:ph type="body" idx="3"/>
          </p:nvPr>
        </p:nvSpPr>
        <p:spPr>
          <a:xfrm>
            <a:off x="4920812" y="3193132"/>
            <a:ext cx="3571500" cy="16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64045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2133"/>
              <a:buChar char="▪"/>
              <a:defRPr sz="2133" b="1"/>
            </a:lvl2pPr>
            <a:lvl3pPr marL="1371600" lvl="2" indent="-364045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2133"/>
              <a:buChar char="▪"/>
              <a:defRPr sz="2133" b="1"/>
            </a:lvl3pPr>
            <a:lvl4pPr marL="1828800" lvl="3" indent="-364045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2133"/>
              <a:buChar char="▪"/>
              <a:defRPr sz="2133" b="1"/>
            </a:lvl4pPr>
            <a:lvl5pPr marL="2286000" lvl="4" indent="-364045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2133"/>
              <a:buChar char="▪"/>
              <a:defRPr sz="2133" b="1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8"/>
          <p:cNvSpPr/>
          <p:nvPr/>
        </p:nvSpPr>
        <p:spPr>
          <a:xfrm>
            <a:off x="4656995" y="357559"/>
            <a:ext cx="3982500" cy="142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Google Shape;19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57779" y="613386"/>
            <a:ext cx="1650782" cy="83112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8"/>
          <p:cNvSpPr txBox="1">
            <a:spLocks noGrp="1"/>
          </p:cNvSpPr>
          <p:nvPr>
            <p:ph type="body" idx="4"/>
          </p:nvPr>
        </p:nvSpPr>
        <p:spPr>
          <a:xfrm>
            <a:off x="633413" y="1028947"/>
            <a:ext cx="3657600" cy="16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b-Content Subtitle">
  <p:cSld name="10b-Content Subtitl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5"/>
          <p:cNvSpPr txBox="1">
            <a:spLocks noGrp="1"/>
          </p:cNvSpPr>
          <p:nvPr>
            <p:ph type="title"/>
          </p:nvPr>
        </p:nvSpPr>
        <p:spPr>
          <a:xfrm>
            <a:off x="457200" y="290956"/>
            <a:ext cx="82296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5"/>
          <p:cNvSpPr txBox="1">
            <a:spLocks noGrp="1"/>
          </p:cNvSpPr>
          <p:nvPr>
            <p:ph type="sldNum" idx="12"/>
          </p:nvPr>
        </p:nvSpPr>
        <p:spPr>
          <a:xfrm>
            <a:off x="457200" y="5275652"/>
            <a:ext cx="21336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" name="Google Shape;98;p35"/>
          <p:cNvSpPr txBox="1">
            <a:spLocks noGrp="1"/>
          </p:cNvSpPr>
          <p:nvPr>
            <p:ph type="body" idx="1"/>
          </p:nvPr>
        </p:nvSpPr>
        <p:spPr>
          <a:xfrm>
            <a:off x="457200" y="1113846"/>
            <a:ext cx="8229600" cy="38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Garamond"/>
              <a:buNone/>
              <a:def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Garamond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Garamond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Garamond"/>
              <a:buNone/>
              <a:defRPr sz="1200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Garamond"/>
              <a:buNone/>
              <a:defRPr sz="12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35"/>
          <p:cNvSpPr txBox="1">
            <a:spLocks noGrp="1"/>
          </p:cNvSpPr>
          <p:nvPr>
            <p:ph type="body" idx="2"/>
          </p:nvPr>
        </p:nvSpPr>
        <p:spPr>
          <a:xfrm>
            <a:off x="457200" y="702401"/>
            <a:ext cx="8238000" cy="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 sz="24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Garamond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Garamond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Garamond"/>
              <a:buNone/>
              <a:defRPr sz="1200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Garamond"/>
              <a:buNone/>
              <a:defRPr sz="12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b-Subtitle">
  <p:cSld name="5b-Subtitle">
    <p:bg>
      <p:bgPr>
        <a:solidFill>
          <a:schemeClr val="accent2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4"/>
          <p:cNvSpPr txBox="1">
            <a:spLocks noGrp="1"/>
          </p:cNvSpPr>
          <p:nvPr>
            <p:ph type="title"/>
          </p:nvPr>
        </p:nvSpPr>
        <p:spPr>
          <a:xfrm>
            <a:off x="375484" y="958970"/>
            <a:ext cx="29091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74"/>
          <p:cNvSpPr txBox="1">
            <a:spLocks noGrp="1"/>
          </p:cNvSpPr>
          <p:nvPr>
            <p:ph type="body" idx="1"/>
          </p:nvPr>
        </p:nvSpPr>
        <p:spPr>
          <a:xfrm>
            <a:off x="375485" y="4190573"/>
            <a:ext cx="2909100" cy="3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Calibri"/>
              <a:buNone/>
              <a:defRPr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 b="1"/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 b="1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 b="1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 b="1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74"/>
          <p:cNvSpPr txBox="1">
            <a:spLocks noGrp="1"/>
          </p:cNvSpPr>
          <p:nvPr>
            <p:ph type="body" idx="2"/>
          </p:nvPr>
        </p:nvSpPr>
        <p:spPr>
          <a:xfrm>
            <a:off x="375485" y="2084024"/>
            <a:ext cx="2909100" cy="20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 b="1"/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 b="1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 b="1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 b="1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74"/>
          <p:cNvSpPr>
            <a:spLocks noGrp="1"/>
          </p:cNvSpPr>
          <p:nvPr>
            <p:ph type="pic" idx="3"/>
          </p:nvPr>
        </p:nvSpPr>
        <p:spPr>
          <a:xfrm>
            <a:off x="3682911" y="630967"/>
            <a:ext cx="2632200" cy="1974000"/>
          </a:xfrm>
          <a:prstGeom prst="rect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</p:sp>
      <p:sp>
        <p:nvSpPr>
          <p:cNvPr id="105" name="Google Shape;105;p74"/>
          <p:cNvSpPr>
            <a:spLocks noGrp="1"/>
          </p:cNvSpPr>
          <p:nvPr>
            <p:ph type="pic" idx="4"/>
          </p:nvPr>
        </p:nvSpPr>
        <p:spPr>
          <a:xfrm>
            <a:off x="6314968" y="630967"/>
            <a:ext cx="2632200" cy="1974000"/>
          </a:xfrm>
          <a:prstGeom prst="rect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</p:sp>
      <p:sp>
        <p:nvSpPr>
          <p:cNvPr id="106" name="Google Shape;106;p74"/>
          <p:cNvSpPr>
            <a:spLocks noGrp="1"/>
          </p:cNvSpPr>
          <p:nvPr>
            <p:ph type="pic" idx="5"/>
          </p:nvPr>
        </p:nvSpPr>
        <p:spPr>
          <a:xfrm>
            <a:off x="3682911" y="2605082"/>
            <a:ext cx="2632200" cy="1974000"/>
          </a:xfrm>
          <a:prstGeom prst="rect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</p:sp>
      <p:sp>
        <p:nvSpPr>
          <p:cNvPr id="107" name="Google Shape;107;p74"/>
          <p:cNvSpPr>
            <a:spLocks noGrp="1"/>
          </p:cNvSpPr>
          <p:nvPr>
            <p:ph type="pic" idx="6"/>
          </p:nvPr>
        </p:nvSpPr>
        <p:spPr>
          <a:xfrm>
            <a:off x="6314968" y="2605082"/>
            <a:ext cx="2632200" cy="1974000"/>
          </a:xfrm>
          <a:prstGeom prst="rect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</p:sp>
      <p:sp>
        <p:nvSpPr>
          <p:cNvPr id="108" name="Google Shape;108;p74"/>
          <p:cNvSpPr txBox="1">
            <a:spLocks noGrp="1"/>
          </p:cNvSpPr>
          <p:nvPr>
            <p:ph type="body" idx="7"/>
          </p:nvPr>
        </p:nvSpPr>
        <p:spPr>
          <a:xfrm>
            <a:off x="7529742" y="2386282"/>
            <a:ext cx="1417200" cy="2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74"/>
          <p:cNvSpPr txBox="1">
            <a:spLocks noGrp="1"/>
          </p:cNvSpPr>
          <p:nvPr>
            <p:ph type="body" idx="8"/>
          </p:nvPr>
        </p:nvSpPr>
        <p:spPr>
          <a:xfrm>
            <a:off x="4897686" y="2386282"/>
            <a:ext cx="1417200" cy="2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74"/>
          <p:cNvSpPr txBox="1">
            <a:spLocks noGrp="1"/>
          </p:cNvSpPr>
          <p:nvPr>
            <p:ph type="body" idx="9"/>
          </p:nvPr>
        </p:nvSpPr>
        <p:spPr>
          <a:xfrm>
            <a:off x="7529744" y="4365935"/>
            <a:ext cx="1417200" cy="2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74"/>
          <p:cNvSpPr txBox="1">
            <a:spLocks noGrp="1"/>
          </p:cNvSpPr>
          <p:nvPr>
            <p:ph type="body" idx="13"/>
          </p:nvPr>
        </p:nvSpPr>
        <p:spPr>
          <a:xfrm>
            <a:off x="4897687" y="4365936"/>
            <a:ext cx="1417200" cy="2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c_Title  ">
  <p:cSld name="2c_Title 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7"/>
          <p:cNvSpPr/>
          <p:nvPr/>
        </p:nvSpPr>
        <p:spPr>
          <a:xfrm>
            <a:off x="4001765" y="0"/>
            <a:ext cx="4653600" cy="5715000"/>
          </a:xfrm>
          <a:prstGeom prst="rect">
            <a:avLst/>
          </a:prstGeom>
          <a:solidFill>
            <a:schemeClr val="lt1">
              <a:alpha val="61568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7"/>
          <p:cNvSpPr/>
          <p:nvPr/>
        </p:nvSpPr>
        <p:spPr>
          <a:xfrm>
            <a:off x="4001765" y="277238"/>
            <a:ext cx="4653600" cy="142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40723" y="574907"/>
            <a:ext cx="1651239" cy="83112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37"/>
          <p:cNvSpPr txBox="1">
            <a:spLocks noGrp="1"/>
          </p:cNvSpPr>
          <p:nvPr>
            <p:ph type="body" idx="1"/>
          </p:nvPr>
        </p:nvSpPr>
        <p:spPr>
          <a:xfrm>
            <a:off x="4371277" y="1764197"/>
            <a:ext cx="3720300" cy="11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37"/>
          <p:cNvSpPr txBox="1">
            <a:spLocks noGrp="1"/>
          </p:cNvSpPr>
          <p:nvPr>
            <p:ph type="body" idx="2"/>
          </p:nvPr>
        </p:nvSpPr>
        <p:spPr>
          <a:xfrm>
            <a:off x="4353956" y="2904961"/>
            <a:ext cx="3690900" cy="11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37"/>
          <p:cNvSpPr txBox="1">
            <a:spLocks noGrp="1"/>
          </p:cNvSpPr>
          <p:nvPr>
            <p:ph type="body" idx="3"/>
          </p:nvPr>
        </p:nvSpPr>
        <p:spPr>
          <a:xfrm>
            <a:off x="4353956" y="4106223"/>
            <a:ext cx="3690900" cy="10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37"/>
          <p:cNvSpPr txBox="1">
            <a:spLocks noGrp="1"/>
          </p:cNvSpPr>
          <p:nvPr>
            <p:ph type="body" idx="4"/>
          </p:nvPr>
        </p:nvSpPr>
        <p:spPr>
          <a:xfrm>
            <a:off x="4353956" y="5152452"/>
            <a:ext cx="36909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37"/>
          <p:cNvSpPr txBox="1">
            <a:spLocks noGrp="1"/>
          </p:cNvSpPr>
          <p:nvPr>
            <p:ph type="body" idx="5"/>
          </p:nvPr>
        </p:nvSpPr>
        <p:spPr>
          <a:xfrm>
            <a:off x="2657742" y="5488314"/>
            <a:ext cx="1256100" cy="2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 b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a-Subtitle">
  <p:cSld name="4a-Subtitle">
    <p:bg>
      <p:bgPr>
        <a:solidFill>
          <a:schemeClr val="lt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9"/>
          <p:cNvSpPr>
            <a:spLocks noGrp="1"/>
          </p:cNvSpPr>
          <p:nvPr>
            <p:ph type="pic" idx="2"/>
          </p:nvPr>
        </p:nvSpPr>
        <p:spPr>
          <a:xfrm>
            <a:off x="0" y="0"/>
            <a:ext cx="5684100" cy="5715000"/>
          </a:xfrm>
          <a:prstGeom prst="rect">
            <a:avLst/>
          </a:prstGeom>
          <a:noFill/>
          <a:ln>
            <a:noFill/>
          </a:ln>
        </p:spPr>
      </p:sp>
      <p:sp>
        <p:nvSpPr>
          <p:cNvPr id="123" name="Google Shape;123;p39"/>
          <p:cNvSpPr/>
          <p:nvPr/>
        </p:nvSpPr>
        <p:spPr>
          <a:xfrm>
            <a:off x="5684098" y="0"/>
            <a:ext cx="3459900" cy="571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9"/>
          <p:cNvSpPr txBox="1">
            <a:spLocks noGrp="1"/>
          </p:cNvSpPr>
          <p:nvPr>
            <p:ph type="title"/>
          </p:nvPr>
        </p:nvSpPr>
        <p:spPr>
          <a:xfrm>
            <a:off x="5805435" y="180322"/>
            <a:ext cx="2992500" cy="18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9"/>
          <p:cNvSpPr txBox="1">
            <a:spLocks noGrp="1"/>
          </p:cNvSpPr>
          <p:nvPr>
            <p:ph type="body" idx="1"/>
          </p:nvPr>
        </p:nvSpPr>
        <p:spPr>
          <a:xfrm>
            <a:off x="5805436" y="5256909"/>
            <a:ext cx="2992500" cy="3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Calibri"/>
              <a:buNone/>
              <a:defRPr sz="16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 b="1"/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 b="1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 b="1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 b="1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39"/>
          <p:cNvSpPr txBox="1">
            <a:spLocks noGrp="1"/>
          </p:cNvSpPr>
          <p:nvPr>
            <p:ph type="body" idx="3"/>
          </p:nvPr>
        </p:nvSpPr>
        <p:spPr>
          <a:xfrm>
            <a:off x="5805436" y="2061760"/>
            <a:ext cx="29925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 sz="2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 b="1"/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 b="1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 b="1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 b="1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39"/>
          <p:cNvSpPr txBox="1">
            <a:spLocks noGrp="1"/>
          </p:cNvSpPr>
          <p:nvPr>
            <p:ph type="body" idx="4"/>
          </p:nvPr>
        </p:nvSpPr>
        <p:spPr>
          <a:xfrm>
            <a:off x="4069711" y="5349243"/>
            <a:ext cx="1417200" cy="2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c-Subtitle">
  <p:cSld name="5c-Subtitle">
    <p:bg>
      <p:bgPr>
        <a:solidFill>
          <a:srgbClr val="837C67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0"/>
          <p:cNvSpPr txBox="1">
            <a:spLocks noGrp="1"/>
          </p:cNvSpPr>
          <p:nvPr>
            <p:ph type="title"/>
          </p:nvPr>
        </p:nvSpPr>
        <p:spPr>
          <a:xfrm>
            <a:off x="375484" y="958970"/>
            <a:ext cx="29091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40"/>
          <p:cNvSpPr txBox="1">
            <a:spLocks noGrp="1"/>
          </p:cNvSpPr>
          <p:nvPr>
            <p:ph type="body" idx="1"/>
          </p:nvPr>
        </p:nvSpPr>
        <p:spPr>
          <a:xfrm>
            <a:off x="375485" y="4190573"/>
            <a:ext cx="2909100" cy="3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Calibri"/>
              <a:buNone/>
              <a:defRPr sz="16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 b="1"/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 b="1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 b="1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 b="1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40"/>
          <p:cNvSpPr txBox="1">
            <a:spLocks noGrp="1"/>
          </p:cNvSpPr>
          <p:nvPr>
            <p:ph type="body" idx="2"/>
          </p:nvPr>
        </p:nvSpPr>
        <p:spPr>
          <a:xfrm>
            <a:off x="375485" y="2047301"/>
            <a:ext cx="2909100" cy="20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 sz="2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 b="1"/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 b="1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 b="1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 b="1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40"/>
          <p:cNvSpPr>
            <a:spLocks noGrp="1"/>
          </p:cNvSpPr>
          <p:nvPr>
            <p:ph type="pic" idx="3"/>
          </p:nvPr>
        </p:nvSpPr>
        <p:spPr>
          <a:xfrm>
            <a:off x="3682911" y="630967"/>
            <a:ext cx="2632200" cy="1974000"/>
          </a:xfrm>
          <a:prstGeom prst="rect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</p:sp>
      <p:sp>
        <p:nvSpPr>
          <p:cNvPr id="133" name="Google Shape;133;p40"/>
          <p:cNvSpPr>
            <a:spLocks noGrp="1"/>
          </p:cNvSpPr>
          <p:nvPr>
            <p:ph type="pic" idx="4"/>
          </p:nvPr>
        </p:nvSpPr>
        <p:spPr>
          <a:xfrm>
            <a:off x="6314968" y="630967"/>
            <a:ext cx="2632200" cy="1974000"/>
          </a:xfrm>
          <a:prstGeom prst="rect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</p:sp>
      <p:sp>
        <p:nvSpPr>
          <p:cNvPr id="134" name="Google Shape;134;p40"/>
          <p:cNvSpPr>
            <a:spLocks noGrp="1"/>
          </p:cNvSpPr>
          <p:nvPr>
            <p:ph type="pic" idx="5"/>
          </p:nvPr>
        </p:nvSpPr>
        <p:spPr>
          <a:xfrm>
            <a:off x="3682911" y="2605082"/>
            <a:ext cx="2632200" cy="1974000"/>
          </a:xfrm>
          <a:prstGeom prst="rect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</p:sp>
      <p:sp>
        <p:nvSpPr>
          <p:cNvPr id="135" name="Google Shape;135;p40"/>
          <p:cNvSpPr>
            <a:spLocks noGrp="1"/>
          </p:cNvSpPr>
          <p:nvPr>
            <p:ph type="pic" idx="6"/>
          </p:nvPr>
        </p:nvSpPr>
        <p:spPr>
          <a:xfrm>
            <a:off x="6314968" y="2605082"/>
            <a:ext cx="2632200" cy="1974000"/>
          </a:xfrm>
          <a:prstGeom prst="rect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</p:sp>
      <p:sp>
        <p:nvSpPr>
          <p:cNvPr id="136" name="Google Shape;136;p40"/>
          <p:cNvSpPr txBox="1">
            <a:spLocks noGrp="1"/>
          </p:cNvSpPr>
          <p:nvPr>
            <p:ph type="body" idx="7"/>
          </p:nvPr>
        </p:nvSpPr>
        <p:spPr>
          <a:xfrm>
            <a:off x="4897686" y="2386282"/>
            <a:ext cx="1417200" cy="2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40"/>
          <p:cNvSpPr txBox="1">
            <a:spLocks noGrp="1"/>
          </p:cNvSpPr>
          <p:nvPr>
            <p:ph type="body" idx="8"/>
          </p:nvPr>
        </p:nvSpPr>
        <p:spPr>
          <a:xfrm>
            <a:off x="7529741" y="2386282"/>
            <a:ext cx="1417200" cy="2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40"/>
          <p:cNvSpPr txBox="1">
            <a:spLocks noGrp="1"/>
          </p:cNvSpPr>
          <p:nvPr>
            <p:ph type="body" idx="9"/>
          </p:nvPr>
        </p:nvSpPr>
        <p:spPr>
          <a:xfrm>
            <a:off x="7529742" y="4360396"/>
            <a:ext cx="1417200" cy="2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40"/>
          <p:cNvSpPr txBox="1">
            <a:spLocks noGrp="1"/>
          </p:cNvSpPr>
          <p:nvPr>
            <p:ph type="body" idx="13"/>
          </p:nvPr>
        </p:nvSpPr>
        <p:spPr>
          <a:xfrm>
            <a:off x="4897686" y="4360397"/>
            <a:ext cx="1417200" cy="2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b-Subtitle">
  <p:cSld name="8b-Subtitle">
    <p:bg>
      <p:bgPr>
        <a:solidFill>
          <a:schemeClr val="lt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3"/>
          <p:cNvSpPr/>
          <p:nvPr/>
        </p:nvSpPr>
        <p:spPr>
          <a:xfrm>
            <a:off x="5794224" y="1153303"/>
            <a:ext cx="3239700" cy="44739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3"/>
          <p:cNvSpPr txBox="1">
            <a:spLocks noGrp="1"/>
          </p:cNvSpPr>
          <p:nvPr>
            <p:ph type="body" idx="1"/>
          </p:nvPr>
        </p:nvSpPr>
        <p:spPr>
          <a:xfrm>
            <a:off x="5967250" y="5087532"/>
            <a:ext cx="2951400" cy="6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Calibri"/>
              <a:buNone/>
              <a:defRPr sz="16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64045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2133"/>
              <a:buChar char="▪"/>
              <a:defRPr sz="2133" b="1"/>
            </a:lvl2pPr>
            <a:lvl3pPr marL="1371600" lvl="2" indent="-364045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2133"/>
              <a:buChar char="▪"/>
              <a:defRPr sz="2133" b="1"/>
            </a:lvl3pPr>
            <a:lvl4pPr marL="1828800" lvl="3" indent="-364045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2133"/>
              <a:buChar char="▪"/>
              <a:defRPr sz="2133" b="1"/>
            </a:lvl4pPr>
            <a:lvl5pPr marL="2286000" lvl="4" indent="-364045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2133"/>
              <a:buChar char="▪"/>
              <a:defRPr sz="2133" b="1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43"/>
          <p:cNvSpPr>
            <a:spLocks noGrp="1"/>
          </p:cNvSpPr>
          <p:nvPr>
            <p:ph type="pic" idx="2"/>
          </p:nvPr>
        </p:nvSpPr>
        <p:spPr>
          <a:xfrm>
            <a:off x="1" y="0"/>
            <a:ext cx="5684700" cy="571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4" name="Google Shape;144;p43"/>
          <p:cNvSpPr/>
          <p:nvPr/>
        </p:nvSpPr>
        <p:spPr>
          <a:xfrm>
            <a:off x="5684098" y="2"/>
            <a:ext cx="3459900" cy="106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3"/>
          <p:cNvSpPr txBox="1">
            <a:spLocks noGrp="1"/>
          </p:cNvSpPr>
          <p:nvPr>
            <p:ph type="title"/>
          </p:nvPr>
        </p:nvSpPr>
        <p:spPr>
          <a:xfrm>
            <a:off x="6017331" y="1437990"/>
            <a:ext cx="3027900" cy="11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6" name="Google Shape;146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25694" y="186920"/>
            <a:ext cx="1660761" cy="79499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43"/>
          <p:cNvSpPr txBox="1">
            <a:spLocks noGrp="1"/>
          </p:cNvSpPr>
          <p:nvPr>
            <p:ph type="body" idx="3"/>
          </p:nvPr>
        </p:nvSpPr>
        <p:spPr>
          <a:xfrm>
            <a:off x="5967250" y="2793019"/>
            <a:ext cx="2951400" cy="6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 sz="24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64045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2133"/>
              <a:buChar char="▪"/>
              <a:defRPr sz="2133"/>
            </a:lvl2pPr>
            <a:lvl3pPr marL="1371600" lvl="2" indent="-364045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2133"/>
              <a:buChar char="▪"/>
              <a:defRPr sz="2133"/>
            </a:lvl3pPr>
            <a:lvl4pPr marL="1828800" lvl="3" indent="-364045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2133"/>
              <a:buChar char="▪"/>
              <a:defRPr sz="2133"/>
            </a:lvl4pPr>
            <a:lvl5pPr marL="2286000" lvl="4" indent="-364045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2133"/>
              <a:buChar char="▪"/>
              <a:defRPr sz="2133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43"/>
          <p:cNvSpPr txBox="1">
            <a:spLocks noGrp="1"/>
          </p:cNvSpPr>
          <p:nvPr>
            <p:ph type="body" idx="4"/>
          </p:nvPr>
        </p:nvSpPr>
        <p:spPr>
          <a:xfrm>
            <a:off x="4097284" y="5415264"/>
            <a:ext cx="1417200" cy="2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a-Two Column">
  <p:cSld name="11a-Two Column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6"/>
          <p:cNvSpPr txBox="1">
            <a:spLocks noGrp="1"/>
          </p:cNvSpPr>
          <p:nvPr>
            <p:ph type="title"/>
          </p:nvPr>
        </p:nvSpPr>
        <p:spPr>
          <a:xfrm>
            <a:off x="457200" y="272143"/>
            <a:ext cx="8229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46"/>
          <p:cNvSpPr txBox="1">
            <a:spLocks noGrp="1"/>
          </p:cNvSpPr>
          <p:nvPr>
            <p:ph type="sldNum" idx="12"/>
          </p:nvPr>
        </p:nvSpPr>
        <p:spPr>
          <a:xfrm>
            <a:off x="457200" y="5275652"/>
            <a:ext cx="21336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2" name="Google Shape;152;p46"/>
          <p:cNvSpPr txBox="1">
            <a:spLocks noGrp="1"/>
          </p:cNvSpPr>
          <p:nvPr>
            <p:ph type="body" idx="1"/>
          </p:nvPr>
        </p:nvSpPr>
        <p:spPr>
          <a:xfrm>
            <a:off x="457200" y="1061358"/>
            <a:ext cx="3858300" cy="3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Garamond"/>
              <a:buNone/>
              <a:defRPr sz="200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Garamond"/>
              <a:buNone/>
              <a:defRPr sz="16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Garamond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Garamond"/>
              <a:buNone/>
              <a:defRPr sz="1600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Garamond"/>
              <a:buNone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46"/>
          <p:cNvSpPr txBox="1">
            <a:spLocks noGrp="1"/>
          </p:cNvSpPr>
          <p:nvPr>
            <p:ph type="body" idx="2"/>
          </p:nvPr>
        </p:nvSpPr>
        <p:spPr>
          <a:xfrm>
            <a:off x="4563455" y="1061358"/>
            <a:ext cx="4123200" cy="37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Garamond"/>
              <a:buNone/>
              <a:defRPr sz="200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Garamond"/>
              <a:buNone/>
              <a:defRPr sz="16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Garamond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Garamond"/>
              <a:buNone/>
              <a:defRPr sz="1600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Garamond"/>
              <a:buNone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8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24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Google Shape;156;p48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24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p48"/>
          <p:cNvSpPr txBox="1">
            <a:spLocks noGrp="1"/>
          </p:cNvSpPr>
          <p:nvPr>
            <p:ph type="sldNum" idx="12"/>
          </p:nvPr>
        </p:nvSpPr>
        <p:spPr>
          <a:xfrm>
            <a:off x="457200" y="5275652"/>
            <a:ext cx="21336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a-Content">
  <p:cSld name="10a-Conten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9"/>
          <p:cNvSpPr txBox="1">
            <a:spLocks noGrp="1"/>
          </p:cNvSpPr>
          <p:nvPr>
            <p:ph type="title"/>
          </p:nvPr>
        </p:nvSpPr>
        <p:spPr>
          <a:xfrm>
            <a:off x="457200" y="290286"/>
            <a:ext cx="82296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49"/>
          <p:cNvSpPr txBox="1">
            <a:spLocks noGrp="1"/>
          </p:cNvSpPr>
          <p:nvPr>
            <p:ph type="sldNum" idx="12"/>
          </p:nvPr>
        </p:nvSpPr>
        <p:spPr>
          <a:xfrm>
            <a:off x="457200" y="5275652"/>
            <a:ext cx="21336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1" name="Google Shape;161;p49"/>
          <p:cNvSpPr txBox="1">
            <a:spLocks noGrp="1"/>
          </p:cNvSpPr>
          <p:nvPr>
            <p:ph type="body" idx="1"/>
          </p:nvPr>
        </p:nvSpPr>
        <p:spPr>
          <a:xfrm>
            <a:off x="457200" y="1070428"/>
            <a:ext cx="8229600" cy="3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Char char="▪"/>
              <a:defRPr>
                <a:solidFill>
                  <a:srgbClr val="595959"/>
                </a:solidFill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  <a:defRPr>
                <a:solidFill>
                  <a:srgbClr val="595959"/>
                </a:solidFill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  <a:defRPr>
                <a:solidFill>
                  <a:srgbClr val="595959"/>
                </a:solidFill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>
                <a:solidFill>
                  <a:srgbClr val="595959"/>
                </a:solidFill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>
                <a:solidFill>
                  <a:srgbClr val="595959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a -Object with Description">
  <p:cSld name="11a -Object with Description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0"/>
          <p:cNvSpPr txBox="1">
            <a:spLocks noGrp="1"/>
          </p:cNvSpPr>
          <p:nvPr>
            <p:ph type="body" idx="1"/>
          </p:nvPr>
        </p:nvSpPr>
        <p:spPr>
          <a:xfrm>
            <a:off x="353848" y="4841919"/>
            <a:ext cx="3931500" cy="1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 i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▪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▪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▪"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50"/>
          <p:cNvSpPr txBox="1">
            <a:spLocks noGrp="1"/>
          </p:cNvSpPr>
          <p:nvPr>
            <p:ph type="body" idx="2"/>
          </p:nvPr>
        </p:nvSpPr>
        <p:spPr>
          <a:xfrm>
            <a:off x="6280150" y="1320011"/>
            <a:ext cx="2494500" cy="3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Garamond"/>
              <a:buNone/>
              <a:defRPr sz="2000" b="0" i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50"/>
          <p:cNvSpPr txBox="1">
            <a:spLocks noGrp="1"/>
          </p:cNvSpPr>
          <p:nvPr>
            <p:ph type="body" idx="3"/>
          </p:nvPr>
        </p:nvSpPr>
        <p:spPr>
          <a:xfrm>
            <a:off x="6280150" y="228864"/>
            <a:ext cx="249390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50"/>
          <p:cNvSpPr txBox="1">
            <a:spLocks noGrp="1"/>
          </p:cNvSpPr>
          <p:nvPr>
            <p:ph type="body" idx="4"/>
          </p:nvPr>
        </p:nvSpPr>
        <p:spPr>
          <a:xfrm>
            <a:off x="353849" y="228865"/>
            <a:ext cx="5761200" cy="44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50"/>
          <p:cNvSpPr txBox="1">
            <a:spLocks noGrp="1"/>
          </p:cNvSpPr>
          <p:nvPr>
            <p:ph type="sldNum" idx="12"/>
          </p:nvPr>
        </p:nvSpPr>
        <p:spPr>
          <a:xfrm>
            <a:off x="457200" y="5275652"/>
            <a:ext cx="21336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-Content">
  <p:cSld name="1-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6"/>
          <p:cNvSpPr txBox="1">
            <a:spLocks noGrp="1"/>
          </p:cNvSpPr>
          <p:nvPr>
            <p:ph type="title"/>
          </p:nvPr>
        </p:nvSpPr>
        <p:spPr>
          <a:xfrm>
            <a:off x="457200" y="281214"/>
            <a:ext cx="8229600" cy="7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6"/>
          <p:cNvSpPr txBox="1">
            <a:spLocks noGrp="1"/>
          </p:cNvSpPr>
          <p:nvPr>
            <p:ph type="sldNum" idx="12"/>
          </p:nvPr>
        </p:nvSpPr>
        <p:spPr>
          <a:xfrm>
            <a:off x="457200" y="5275652"/>
            <a:ext cx="21336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36"/>
          <p:cNvSpPr txBox="1">
            <a:spLocks noGrp="1"/>
          </p:cNvSpPr>
          <p:nvPr>
            <p:ph type="body" idx="1"/>
          </p:nvPr>
        </p:nvSpPr>
        <p:spPr>
          <a:xfrm>
            <a:off x="457200" y="1161142"/>
            <a:ext cx="8229600" cy="36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Char char="▪"/>
              <a:defRPr>
                <a:solidFill>
                  <a:schemeClr val="dk2"/>
                </a:solidFill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  <a:defRPr>
                <a:solidFill>
                  <a:schemeClr val="dk2"/>
                </a:solidFill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  <a:defRPr>
                <a:solidFill>
                  <a:schemeClr val="dk2"/>
                </a:solidFill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>
                <a:solidFill>
                  <a:schemeClr val="dk2"/>
                </a:solidFill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c-Object with Description">
  <p:cSld name="11c-Object with Description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1"/>
          <p:cNvSpPr txBox="1">
            <a:spLocks noGrp="1"/>
          </p:cNvSpPr>
          <p:nvPr>
            <p:ph type="body" idx="1"/>
          </p:nvPr>
        </p:nvSpPr>
        <p:spPr>
          <a:xfrm>
            <a:off x="353848" y="4841919"/>
            <a:ext cx="3931500" cy="1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 i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▪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▪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▪"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51"/>
          <p:cNvSpPr txBox="1">
            <a:spLocks noGrp="1"/>
          </p:cNvSpPr>
          <p:nvPr>
            <p:ph type="body" idx="2"/>
          </p:nvPr>
        </p:nvSpPr>
        <p:spPr>
          <a:xfrm>
            <a:off x="353848" y="3945175"/>
            <a:ext cx="84204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Garamond"/>
              <a:buNone/>
              <a:defRPr sz="1800" b="0" i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51"/>
          <p:cNvSpPr txBox="1">
            <a:spLocks noGrp="1"/>
          </p:cNvSpPr>
          <p:nvPr>
            <p:ph type="body" idx="3"/>
          </p:nvPr>
        </p:nvSpPr>
        <p:spPr>
          <a:xfrm>
            <a:off x="353848" y="338447"/>
            <a:ext cx="8420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51"/>
          <p:cNvSpPr txBox="1">
            <a:spLocks noGrp="1"/>
          </p:cNvSpPr>
          <p:nvPr>
            <p:ph type="body" idx="4"/>
          </p:nvPr>
        </p:nvSpPr>
        <p:spPr>
          <a:xfrm>
            <a:off x="354013" y="762000"/>
            <a:ext cx="84201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51"/>
          <p:cNvSpPr txBox="1">
            <a:spLocks noGrp="1"/>
          </p:cNvSpPr>
          <p:nvPr>
            <p:ph type="sldNum" idx="12"/>
          </p:nvPr>
        </p:nvSpPr>
        <p:spPr>
          <a:xfrm>
            <a:off x="457200" y="5275652"/>
            <a:ext cx="21336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-Content with Photo">
  <p:cSld name="13-Content with Photo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2"/>
          <p:cNvSpPr>
            <a:spLocks noGrp="1"/>
          </p:cNvSpPr>
          <p:nvPr>
            <p:ph type="pic" idx="2"/>
          </p:nvPr>
        </p:nvSpPr>
        <p:spPr>
          <a:xfrm>
            <a:off x="4704797" y="1098503"/>
            <a:ext cx="4083900" cy="2202900"/>
          </a:xfrm>
          <a:prstGeom prst="rect">
            <a:avLst/>
          </a:prstGeom>
          <a:noFill/>
          <a:ln>
            <a:noFill/>
          </a:ln>
        </p:spPr>
      </p:sp>
      <p:sp>
        <p:nvSpPr>
          <p:cNvPr id="176" name="Google Shape;176;p52"/>
          <p:cNvSpPr txBox="1">
            <a:spLocks noGrp="1"/>
          </p:cNvSpPr>
          <p:nvPr>
            <p:ph type="title"/>
          </p:nvPr>
        </p:nvSpPr>
        <p:spPr>
          <a:xfrm>
            <a:off x="383939" y="308427"/>
            <a:ext cx="84048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9261"/>
              </a:buClr>
              <a:buSzPts val="3200"/>
              <a:buFont typeface="Calibri"/>
              <a:buNone/>
              <a:defRPr sz="3200" b="0" i="0">
                <a:solidFill>
                  <a:srgbClr val="5E926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52"/>
          <p:cNvSpPr txBox="1">
            <a:spLocks noGrp="1"/>
          </p:cNvSpPr>
          <p:nvPr>
            <p:ph type="body" idx="1"/>
          </p:nvPr>
        </p:nvSpPr>
        <p:spPr>
          <a:xfrm>
            <a:off x="4704797" y="3384080"/>
            <a:ext cx="4083600" cy="1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 i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▪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▪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▪"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52"/>
          <p:cNvSpPr txBox="1">
            <a:spLocks noGrp="1"/>
          </p:cNvSpPr>
          <p:nvPr>
            <p:ph type="body" idx="3"/>
          </p:nvPr>
        </p:nvSpPr>
        <p:spPr>
          <a:xfrm>
            <a:off x="383938" y="1619250"/>
            <a:ext cx="4161900" cy="3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Garamond"/>
              <a:buNone/>
              <a:defRPr sz="2000" b="0" i="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52"/>
          <p:cNvSpPr txBox="1">
            <a:spLocks noGrp="1"/>
          </p:cNvSpPr>
          <p:nvPr>
            <p:ph type="body" idx="4"/>
          </p:nvPr>
        </p:nvSpPr>
        <p:spPr>
          <a:xfrm>
            <a:off x="383939" y="1098503"/>
            <a:ext cx="4161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52"/>
          <p:cNvSpPr txBox="1">
            <a:spLocks noGrp="1"/>
          </p:cNvSpPr>
          <p:nvPr>
            <p:ph type="body" idx="5"/>
          </p:nvPr>
        </p:nvSpPr>
        <p:spPr>
          <a:xfrm>
            <a:off x="7371119" y="3087951"/>
            <a:ext cx="1417200" cy="2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52"/>
          <p:cNvSpPr txBox="1">
            <a:spLocks noGrp="1"/>
          </p:cNvSpPr>
          <p:nvPr>
            <p:ph type="sldNum" idx="12"/>
          </p:nvPr>
        </p:nvSpPr>
        <p:spPr>
          <a:xfrm>
            <a:off x="457200" y="5275652"/>
            <a:ext cx="21336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aContent">
  <p:cSld name="1aConten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3"/>
          <p:cNvSpPr txBox="1">
            <a:spLocks noGrp="1"/>
          </p:cNvSpPr>
          <p:nvPr>
            <p:ph type="title"/>
          </p:nvPr>
        </p:nvSpPr>
        <p:spPr>
          <a:xfrm>
            <a:off x="457200" y="272143"/>
            <a:ext cx="8229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53"/>
          <p:cNvSpPr txBox="1">
            <a:spLocks noGrp="1"/>
          </p:cNvSpPr>
          <p:nvPr>
            <p:ph type="sldNum" idx="12"/>
          </p:nvPr>
        </p:nvSpPr>
        <p:spPr>
          <a:xfrm>
            <a:off x="457200" y="5275652"/>
            <a:ext cx="21336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5" name="Google Shape;185;p53"/>
          <p:cNvSpPr txBox="1">
            <a:spLocks noGrp="1"/>
          </p:cNvSpPr>
          <p:nvPr>
            <p:ph type="body" idx="1"/>
          </p:nvPr>
        </p:nvSpPr>
        <p:spPr>
          <a:xfrm>
            <a:off x="457200" y="1091407"/>
            <a:ext cx="8229600" cy="3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b-Blank">
  <p:cSld name="14b-Blank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5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699B7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10b-Content Subtitle">
  <p:cSld name="1_10b-Content Subtitle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0"/>
          <p:cNvSpPr txBox="1">
            <a:spLocks noGrp="1"/>
          </p:cNvSpPr>
          <p:nvPr>
            <p:ph type="title"/>
          </p:nvPr>
        </p:nvSpPr>
        <p:spPr>
          <a:xfrm>
            <a:off x="457200" y="290956"/>
            <a:ext cx="82296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60"/>
          <p:cNvSpPr txBox="1">
            <a:spLocks noGrp="1"/>
          </p:cNvSpPr>
          <p:nvPr>
            <p:ph type="sldNum" idx="12"/>
          </p:nvPr>
        </p:nvSpPr>
        <p:spPr>
          <a:xfrm>
            <a:off x="457200" y="5275652"/>
            <a:ext cx="21336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1" name="Google Shape;191;p60"/>
          <p:cNvSpPr txBox="1">
            <a:spLocks noGrp="1"/>
          </p:cNvSpPr>
          <p:nvPr>
            <p:ph type="body" idx="1"/>
          </p:nvPr>
        </p:nvSpPr>
        <p:spPr>
          <a:xfrm>
            <a:off x="457200" y="1152072"/>
            <a:ext cx="8229600" cy="36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Garamond"/>
              <a:buNone/>
              <a:defRPr sz="20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Garamond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Garamond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Garamond"/>
              <a:buNone/>
              <a:defRPr sz="1200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Garamond"/>
              <a:buNone/>
              <a:defRPr sz="12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60"/>
          <p:cNvSpPr txBox="1">
            <a:spLocks noGrp="1"/>
          </p:cNvSpPr>
          <p:nvPr>
            <p:ph type="body" idx="2"/>
          </p:nvPr>
        </p:nvSpPr>
        <p:spPr>
          <a:xfrm>
            <a:off x="457200" y="684862"/>
            <a:ext cx="8238000" cy="3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 sz="24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Garamond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Garamond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Garamond"/>
              <a:buNone/>
              <a:defRPr sz="1200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Garamond"/>
              <a:buNone/>
              <a:defRPr sz="12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a_Title  ">
  <p:cSld name="2a_Title 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1"/>
          <p:cNvSpPr/>
          <p:nvPr/>
        </p:nvSpPr>
        <p:spPr>
          <a:xfrm>
            <a:off x="4001765" y="0"/>
            <a:ext cx="4653600" cy="5715000"/>
          </a:xfrm>
          <a:prstGeom prst="rect">
            <a:avLst/>
          </a:prstGeom>
          <a:solidFill>
            <a:schemeClr val="lt1">
              <a:alpha val="61568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61"/>
          <p:cNvSpPr/>
          <p:nvPr/>
        </p:nvSpPr>
        <p:spPr>
          <a:xfrm>
            <a:off x="4001765" y="277238"/>
            <a:ext cx="4653600" cy="142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40723" y="574907"/>
            <a:ext cx="1651239" cy="831124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61"/>
          <p:cNvSpPr txBox="1">
            <a:spLocks noGrp="1"/>
          </p:cNvSpPr>
          <p:nvPr>
            <p:ph type="body" idx="1"/>
          </p:nvPr>
        </p:nvSpPr>
        <p:spPr>
          <a:xfrm>
            <a:off x="4371277" y="1764197"/>
            <a:ext cx="3720300" cy="11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61"/>
          <p:cNvSpPr txBox="1">
            <a:spLocks noGrp="1"/>
          </p:cNvSpPr>
          <p:nvPr>
            <p:ph type="body" idx="2"/>
          </p:nvPr>
        </p:nvSpPr>
        <p:spPr>
          <a:xfrm>
            <a:off x="4353956" y="2904961"/>
            <a:ext cx="3690900" cy="11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61"/>
          <p:cNvSpPr txBox="1">
            <a:spLocks noGrp="1"/>
          </p:cNvSpPr>
          <p:nvPr>
            <p:ph type="body" idx="3"/>
          </p:nvPr>
        </p:nvSpPr>
        <p:spPr>
          <a:xfrm>
            <a:off x="4353956" y="4106223"/>
            <a:ext cx="3690900" cy="10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61"/>
          <p:cNvSpPr txBox="1">
            <a:spLocks noGrp="1"/>
          </p:cNvSpPr>
          <p:nvPr>
            <p:ph type="body" idx="4"/>
          </p:nvPr>
        </p:nvSpPr>
        <p:spPr>
          <a:xfrm>
            <a:off x="4353956" y="5152452"/>
            <a:ext cx="36909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61"/>
          <p:cNvSpPr txBox="1">
            <a:spLocks noGrp="1"/>
          </p:cNvSpPr>
          <p:nvPr>
            <p:ph type="body" idx="5"/>
          </p:nvPr>
        </p:nvSpPr>
        <p:spPr>
          <a:xfrm>
            <a:off x="2657742" y="5488314"/>
            <a:ext cx="1256100" cy="2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 b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ab_Title  ">
  <p:cSld name="2ab_Title 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62"/>
          <p:cNvSpPr/>
          <p:nvPr/>
        </p:nvSpPr>
        <p:spPr>
          <a:xfrm>
            <a:off x="4001765" y="0"/>
            <a:ext cx="4653600" cy="5715000"/>
          </a:xfrm>
          <a:prstGeom prst="rect">
            <a:avLst/>
          </a:prstGeom>
          <a:solidFill>
            <a:schemeClr val="lt1">
              <a:alpha val="61568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62"/>
          <p:cNvSpPr/>
          <p:nvPr/>
        </p:nvSpPr>
        <p:spPr>
          <a:xfrm>
            <a:off x="4001765" y="277238"/>
            <a:ext cx="4653600" cy="142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40723" y="574907"/>
            <a:ext cx="1651239" cy="831124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62"/>
          <p:cNvSpPr txBox="1">
            <a:spLocks noGrp="1"/>
          </p:cNvSpPr>
          <p:nvPr>
            <p:ph type="body" idx="1"/>
          </p:nvPr>
        </p:nvSpPr>
        <p:spPr>
          <a:xfrm>
            <a:off x="4371277" y="1764197"/>
            <a:ext cx="3720300" cy="11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" name="Google Shape;207;p62"/>
          <p:cNvSpPr txBox="1">
            <a:spLocks noGrp="1"/>
          </p:cNvSpPr>
          <p:nvPr>
            <p:ph type="body" idx="2"/>
          </p:nvPr>
        </p:nvSpPr>
        <p:spPr>
          <a:xfrm>
            <a:off x="4353956" y="2904961"/>
            <a:ext cx="3690900" cy="11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" name="Google Shape;208;p62"/>
          <p:cNvSpPr txBox="1">
            <a:spLocks noGrp="1"/>
          </p:cNvSpPr>
          <p:nvPr>
            <p:ph type="body" idx="3"/>
          </p:nvPr>
        </p:nvSpPr>
        <p:spPr>
          <a:xfrm>
            <a:off x="4353956" y="4106223"/>
            <a:ext cx="3690900" cy="10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9" name="Google Shape;209;p62"/>
          <p:cNvSpPr txBox="1">
            <a:spLocks noGrp="1"/>
          </p:cNvSpPr>
          <p:nvPr>
            <p:ph type="body" idx="4"/>
          </p:nvPr>
        </p:nvSpPr>
        <p:spPr>
          <a:xfrm>
            <a:off x="4353956" y="5152452"/>
            <a:ext cx="36909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62"/>
          <p:cNvSpPr txBox="1">
            <a:spLocks noGrp="1"/>
          </p:cNvSpPr>
          <p:nvPr>
            <p:ph type="body" idx="5"/>
          </p:nvPr>
        </p:nvSpPr>
        <p:spPr>
          <a:xfrm>
            <a:off x="2657742" y="5488314"/>
            <a:ext cx="1256100" cy="2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 b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b_Title  ">
  <p:cSld name="2b_Title 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63"/>
          <p:cNvSpPr/>
          <p:nvPr/>
        </p:nvSpPr>
        <p:spPr>
          <a:xfrm>
            <a:off x="4001765" y="0"/>
            <a:ext cx="4653600" cy="5715000"/>
          </a:xfrm>
          <a:prstGeom prst="rect">
            <a:avLst/>
          </a:prstGeom>
          <a:solidFill>
            <a:schemeClr val="lt1">
              <a:alpha val="61568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63"/>
          <p:cNvSpPr/>
          <p:nvPr/>
        </p:nvSpPr>
        <p:spPr>
          <a:xfrm>
            <a:off x="4001765" y="277238"/>
            <a:ext cx="4653600" cy="142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40723" y="574907"/>
            <a:ext cx="1651239" cy="831124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63"/>
          <p:cNvSpPr txBox="1">
            <a:spLocks noGrp="1"/>
          </p:cNvSpPr>
          <p:nvPr>
            <p:ph type="body" idx="1"/>
          </p:nvPr>
        </p:nvSpPr>
        <p:spPr>
          <a:xfrm>
            <a:off x="4371277" y="1764197"/>
            <a:ext cx="3720300" cy="11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63"/>
          <p:cNvSpPr txBox="1">
            <a:spLocks noGrp="1"/>
          </p:cNvSpPr>
          <p:nvPr>
            <p:ph type="body" idx="2"/>
          </p:nvPr>
        </p:nvSpPr>
        <p:spPr>
          <a:xfrm>
            <a:off x="4353956" y="2904961"/>
            <a:ext cx="3690900" cy="11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7" name="Google Shape;217;p63"/>
          <p:cNvSpPr txBox="1">
            <a:spLocks noGrp="1"/>
          </p:cNvSpPr>
          <p:nvPr>
            <p:ph type="body" idx="3"/>
          </p:nvPr>
        </p:nvSpPr>
        <p:spPr>
          <a:xfrm>
            <a:off x="4353956" y="4106223"/>
            <a:ext cx="3690900" cy="10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8" name="Google Shape;218;p63"/>
          <p:cNvSpPr txBox="1">
            <a:spLocks noGrp="1"/>
          </p:cNvSpPr>
          <p:nvPr>
            <p:ph type="body" idx="4"/>
          </p:nvPr>
        </p:nvSpPr>
        <p:spPr>
          <a:xfrm>
            <a:off x="4353956" y="5152452"/>
            <a:ext cx="36909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9" name="Google Shape;219;p63"/>
          <p:cNvSpPr txBox="1">
            <a:spLocks noGrp="1"/>
          </p:cNvSpPr>
          <p:nvPr>
            <p:ph type="body" idx="5"/>
          </p:nvPr>
        </p:nvSpPr>
        <p:spPr>
          <a:xfrm>
            <a:off x="2657742" y="5488314"/>
            <a:ext cx="1256100" cy="2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 b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d_Title  ">
  <p:cSld name="2d_Title 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4"/>
          <p:cNvSpPr/>
          <p:nvPr/>
        </p:nvSpPr>
        <p:spPr>
          <a:xfrm>
            <a:off x="4001765" y="0"/>
            <a:ext cx="4653600" cy="5715000"/>
          </a:xfrm>
          <a:prstGeom prst="rect">
            <a:avLst/>
          </a:prstGeom>
          <a:solidFill>
            <a:schemeClr val="lt1">
              <a:alpha val="61568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64"/>
          <p:cNvSpPr/>
          <p:nvPr/>
        </p:nvSpPr>
        <p:spPr>
          <a:xfrm>
            <a:off x="4001765" y="277238"/>
            <a:ext cx="4653600" cy="142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Google Shape;223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40723" y="574907"/>
            <a:ext cx="1651239" cy="831124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64"/>
          <p:cNvSpPr txBox="1">
            <a:spLocks noGrp="1"/>
          </p:cNvSpPr>
          <p:nvPr>
            <p:ph type="body" idx="1"/>
          </p:nvPr>
        </p:nvSpPr>
        <p:spPr>
          <a:xfrm>
            <a:off x="4371277" y="1764197"/>
            <a:ext cx="3720300" cy="11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" name="Google Shape;225;p64"/>
          <p:cNvSpPr txBox="1">
            <a:spLocks noGrp="1"/>
          </p:cNvSpPr>
          <p:nvPr>
            <p:ph type="body" idx="2"/>
          </p:nvPr>
        </p:nvSpPr>
        <p:spPr>
          <a:xfrm>
            <a:off x="4353956" y="2904961"/>
            <a:ext cx="3690900" cy="11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6" name="Google Shape;226;p64"/>
          <p:cNvSpPr txBox="1">
            <a:spLocks noGrp="1"/>
          </p:cNvSpPr>
          <p:nvPr>
            <p:ph type="body" idx="3"/>
          </p:nvPr>
        </p:nvSpPr>
        <p:spPr>
          <a:xfrm>
            <a:off x="4353956" y="4106223"/>
            <a:ext cx="3690900" cy="10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p64"/>
          <p:cNvSpPr txBox="1">
            <a:spLocks noGrp="1"/>
          </p:cNvSpPr>
          <p:nvPr>
            <p:ph type="body" idx="4"/>
          </p:nvPr>
        </p:nvSpPr>
        <p:spPr>
          <a:xfrm>
            <a:off x="4353956" y="5152452"/>
            <a:ext cx="36909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8" name="Google Shape;228;p64"/>
          <p:cNvSpPr txBox="1">
            <a:spLocks noGrp="1"/>
          </p:cNvSpPr>
          <p:nvPr>
            <p:ph type="body" idx="5"/>
          </p:nvPr>
        </p:nvSpPr>
        <p:spPr>
          <a:xfrm>
            <a:off x="2657742" y="5488314"/>
            <a:ext cx="1256100" cy="2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 b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e_Title  ">
  <p:cSld name="2e_Title 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65"/>
          <p:cNvSpPr/>
          <p:nvPr/>
        </p:nvSpPr>
        <p:spPr>
          <a:xfrm>
            <a:off x="4001765" y="0"/>
            <a:ext cx="4653600" cy="5715000"/>
          </a:xfrm>
          <a:prstGeom prst="rect">
            <a:avLst/>
          </a:prstGeom>
          <a:solidFill>
            <a:schemeClr val="lt1">
              <a:alpha val="61568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65"/>
          <p:cNvSpPr/>
          <p:nvPr/>
        </p:nvSpPr>
        <p:spPr>
          <a:xfrm>
            <a:off x="4001765" y="277238"/>
            <a:ext cx="4653600" cy="142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40723" y="574907"/>
            <a:ext cx="1651239" cy="831124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65"/>
          <p:cNvSpPr txBox="1">
            <a:spLocks noGrp="1"/>
          </p:cNvSpPr>
          <p:nvPr>
            <p:ph type="body" idx="1"/>
          </p:nvPr>
        </p:nvSpPr>
        <p:spPr>
          <a:xfrm>
            <a:off x="4371277" y="1764197"/>
            <a:ext cx="3720300" cy="11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" name="Google Shape;234;p65"/>
          <p:cNvSpPr txBox="1">
            <a:spLocks noGrp="1"/>
          </p:cNvSpPr>
          <p:nvPr>
            <p:ph type="body" idx="2"/>
          </p:nvPr>
        </p:nvSpPr>
        <p:spPr>
          <a:xfrm>
            <a:off x="4353956" y="2904961"/>
            <a:ext cx="3690900" cy="11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" name="Google Shape;235;p65"/>
          <p:cNvSpPr txBox="1">
            <a:spLocks noGrp="1"/>
          </p:cNvSpPr>
          <p:nvPr>
            <p:ph type="body" idx="3"/>
          </p:nvPr>
        </p:nvSpPr>
        <p:spPr>
          <a:xfrm>
            <a:off x="4353956" y="4106223"/>
            <a:ext cx="3690900" cy="10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6" name="Google Shape;236;p65"/>
          <p:cNvSpPr txBox="1">
            <a:spLocks noGrp="1"/>
          </p:cNvSpPr>
          <p:nvPr>
            <p:ph type="body" idx="4"/>
          </p:nvPr>
        </p:nvSpPr>
        <p:spPr>
          <a:xfrm>
            <a:off x="4353956" y="5152452"/>
            <a:ext cx="36909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" name="Google Shape;237;p65"/>
          <p:cNvSpPr txBox="1">
            <a:spLocks noGrp="1"/>
          </p:cNvSpPr>
          <p:nvPr>
            <p:ph type="body" idx="5"/>
          </p:nvPr>
        </p:nvSpPr>
        <p:spPr>
          <a:xfrm>
            <a:off x="2657742" y="5488314"/>
            <a:ext cx="1256100" cy="2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 b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a-Blank with logo">
  <p:cSld name="14a-Blank with logo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4"/>
          <p:cNvSpPr txBox="1">
            <a:spLocks noGrp="1"/>
          </p:cNvSpPr>
          <p:nvPr>
            <p:ph type="sldNum" idx="12"/>
          </p:nvPr>
        </p:nvSpPr>
        <p:spPr>
          <a:xfrm>
            <a:off x="457200" y="5275652"/>
            <a:ext cx="21336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2e_Title  ">
  <p:cSld name="1_2e_Title 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66"/>
          <p:cNvSpPr/>
          <p:nvPr/>
        </p:nvSpPr>
        <p:spPr>
          <a:xfrm>
            <a:off x="4001765" y="0"/>
            <a:ext cx="4653600" cy="5715000"/>
          </a:xfrm>
          <a:prstGeom prst="rect">
            <a:avLst/>
          </a:prstGeom>
          <a:solidFill>
            <a:schemeClr val="lt1">
              <a:alpha val="61568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66"/>
          <p:cNvSpPr/>
          <p:nvPr/>
        </p:nvSpPr>
        <p:spPr>
          <a:xfrm>
            <a:off x="4001765" y="277238"/>
            <a:ext cx="4653600" cy="142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Google Shape;241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40723" y="574907"/>
            <a:ext cx="1651239" cy="831124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66"/>
          <p:cNvSpPr txBox="1">
            <a:spLocks noGrp="1"/>
          </p:cNvSpPr>
          <p:nvPr>
            <p:ph type="body" idx="1"/>
          </p:nvPr>
        </p:nvSpPr>
        <p:spPr>
          <a:xfrm>
            <a:off x="4371277" y="1764197"/>
            <a:ext cx="3720300" cy="11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3" name="Google Shape;243;p66"/>
          <p:cNvSpPr txBox="1">
            <a:spLocks noGrp="1"/>
          </p:cNvSpPr>
          <p:nvPr>
            <p:ph type="body" idx="2"/>
          </p:nvPr>
        </p:nvSpPr>
        <p:spPr>
          <a:xfrm>
            <a:off x="4353956" y="2904961"/>
            <a:ext cx="3690900" cy="11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4" name="Google Shape;244;p66"/>
          <p:cNvSpPr txBox="1">
            <a:spLocks noGrp="1"/>
          </p:cNvSpPr>
          <p:nvPr>
            <p:ph type="body" idx="3"/>
          </p:nvPr>
        </p:nvSpPr>
        <p:spPr>
          <a:xfrm>
            <a:off x="4353956" y="4106223"/>
            <a:ext cx="3690900" cy="10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" name="Google Shape;245;p66"/>
          <p:cNvSpPr txBox="1">
            <a:spLocks noGrp="1"/>
          </p:cNvSpPr>
          <p:nvPr>
            <p:ph type="body" idx="4"/>
          </p:nvPr>
        </p:nvSpPr>
        <p:spPr>
          <a:xfrm>
            <a:off x="4353956" y="5152452"/>
            <a:ext cx="36909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6" name="Google Shape;246;p66"/>
          <p:cNvSpPr txBox="1">
            <a:spLocks noGrp="1"/>
          </p:cNvSpPr>
          <p:nvPr>
            <p:ph type="body" idx="5"/>
          </p:nvPr>
        </p:nvSpPr>
        <p:spPr>
          <a:xfrm>
            <a:off x="2657742" y="5488314"/>
            <a:ext cx="1256100" cy="2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 b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c-Title">
  <p:cSld name="3c-Title">
    <p:bg>
      <p:bgPr>
        <a:solidFill>
          <a:srgbClr val="837C67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67"/>
          <p:cNvSpPr/>
          <p:nvPr/>
        </p:nvSpPr>
        <p:spPr>
          <a:xfrm>
            <a:off x="4656995" y="0"/>
            <a:ext cx="3982500" cy="571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67"/>
          <p:cNvSpPr txBox="1">
            <a:spLocks noGrp="1"/>
          </p:cNvSpPr>
          <p:nvPr>
            <p:ph type="body" idx="1"/>
          </p:nvPr>
        </p:nvSpPr>
        <p:spPr>
          <a:xfrm>
            <a:off x="4920811" y="2029054"/>
            <a:ext cx="357150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Calibri"/>
              <a:buNone/>
              <a:defRPr sz="28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64045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2133"/>
              <a:buChar char="▪"/>
              <a:defRPr sz="2133"/>
            </a:lvl2pPr>
            <a:lvl3pPr marL="1371600" lvl="2" indent="-364045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2133"/>
              <a:buChar char="▪"/>
              <a:defRPr sz="2133"/>
            </a:lvl3pPr>
            <a:lvl4pPr marL="1828800" lvl="3" indent="-364045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2133"/>
              <a:buChar char="▪"/>
              <a:defRPr sz="2133"/>
            </a:lvl4pPr>
            <a:lvl5pPr marL="2286000" lvl="4" indent="-364045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2133"/>
              <a:buChar char="▪"/>
              <a:defRPr sz="2133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0" name="Google Shape;250;p67"/>
          <p:cNvSpPr txBox="1">
            <a:spLocks noGrp="1"/>
          </p:cNvSpPr>
          <p:nvPr>
            <p:ph type="body" idx="2"/>
          </p:nvPr>
        </p:nvSpPr>
        <p:spPr>
          <a:xfrm>
            <a:off x="4943242" y="5011215"/>
            <a:ext cx="3549000" cy="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Calibri"/>
              <a:buNone/>
              <a:defRPr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64045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2133"/>
              <a:buChar char="▪"/>
              <a:defRPr sz="2133" b="1"/>
            </a:lvl2pPr>
            <a:lvl3pPr marL="1371600" lvl="2" indent="-364045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2133"/>
              <a:buChar char="▪"/>
              <a:defRPr sz="2133" b="1"/>
            </a:lvl3pPr>
            <a:lvl4pPr marL="1828800" lvl="3" indent="-364045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2133"/>
              <a:buChar char="▪"/>
              <a:defRPr sz="2133" b="1"/>
            </a:lvl4pPr>
            <a:lvl5pPr marL="2286000" lvl="4" indent="-364045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2133"/>
              <a:buChar char="▪"/>
              <a:defRPr sz="2133" b="1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1" name="Google Shape;251;p67"/>
          <p:cNvSpPr txBox="1">
            <a:spLocks noGrp="1"/>
          </p:cNvSpPr>
          <p:nvPr>
            <p:ph type="body" idx="3"/>
          </p:nvPr>
        </p:nvSpPr>
        <p:spPr>
          <a:xfrm>
            <a:off x="4920812" y="3193132"/>
            <a:ext cx="3571500" cy="16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64045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2133"/>
              <a:buChar char="▪"/>
              <a:defRPr sz="2133" b="1"/>
            </a:lvl2pPr>
            <a:lvl3pPr marL="1371600" lvl="2" indent="-364045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2133"/>
              <a:buChar char="▪"/>
              <a:defRPr sz="2133" b="1"/>
            </a:lvl3pPr>
            <a:lvl4pPr marL="1828800" lvl="3" indent="-364045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2133"/>
              <a:buChar char="▪"/>
              <a:defRPr sz="2133" b="1"/>
            </a:lvl4pPr>
            <a:lvl5pPr marL="2286000" lvl="4" indent="-364045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2133"/>
              <a:buChar char="▪"/>
              <a:defRPr sz="2133" b="1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2" name="Google Shape;252;p67"/>
          <p:cNvSpPr/>
          <p:nvPr/>
        </p:nvSpPr>
        <p:spPr>
          <a:xfrm>
            <a:off x="4656995" y="357559"/>
            <a:ext cx="3982500" cy="142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57779" y="613386"/>
            <a:ext cx="1650782" cy="831123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67"/>
          <p:cNvSpPr txBox="1">
            <a:spLocks noGrp="1"/>
          </p:cNvSpPr>
          <p:nvPr>
            <p:ph type="body" idx="4"/>
          </p:nvPr>
        </p:nvSpPr>
        <p:spPr>
          <a:xfrm>
            <a:off x="633413" y="1028947"/>
            <a:ext cx="3657600" cy="16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b-Title">
  <p:cSld name="3b-Title">
    <p:bg>
      <p:bgPr>
        <a:solidFill>
          <a:srgbClr val="837C67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68"/>
          <p:cNvSpPr/>
          <p:nvPr/>
        </p:nvSpPr>
        <p:spPr>
          <a:xfrm>
            <a:off x="4656995" y="0"/>
            <a:ext cx="3982500" cy="5715000"/>
          </a:xfrm>
          <a:prstGeom prst="rect">
            <a:avLst/>
          </a:prstGeom>
          <a:solidFill>
            <a:srgbClr val="56ADB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68"/>
          <p:cNvSpPr txBox="1">
            <a:spLocks noGrp="1"/>
          </p:cNvSpPr>
          <p:nvPr>
            <p:ph type="body" idx="1"/>
          </p:nvPr>
        </p:nvSpPr>
        <p:spPr>
          <a:xfrm>
            <a:off x="4920811" y="2029054"/>
            <a:ext cx="357150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Calibri"/>
              <a:buNone/>
              <a:defRPr sz="28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64045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2133"/>
              <a:buChar char="▪"/>
              <a:defRPr sz="2133"/>
            </a:lvl2pPr>
            <a:lvl3pPr marL="1371600" lvl="2" indent="-364045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2133"/>
              <a:buChar char="▪"/>
              <a:defRPr sz="2133"/>
            </a:lvl3pPr>
            <a:lvl4pPr marL="1828800" lvl="3" indent="-364045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2133"/>
              <a:buChar char="▪"/>
              <a:defRPr sz="2133"/>
            </a:lvl4pPr>
            <a:lvl5pPr marL="2286000" lvl="4" indent="-364045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2133"/>
              <a:buChar char="▪"/>
              <a:defRPr sz="2133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8" name="Google Shape;258;p68"/>
          <p:cNvSpPr txBox="1">
            <a:spLocks noGrp="1"/>
          </p:cNvSpPr>
          <p:nvPr>
            <p:ph type="body" idx="2"/>
          </p:nvPr>
        </p:nvSpPr>
        <p:spPr>
          <a:xfrm>
            <a:off x="4943242" y="5011215"/>
            <a:ext cx="3549000" cy="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Calibri"/>
              <a:buNone/>
              <a:defRPr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64045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2133"/>
              <a:buChar char="▪"/>
              <a:defRPr sz="2133" b="1"/>
            </a:lvl2pPr>
            <a:lvl3pPr marL="1371600" lvl="2" indent="-364045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2133"/>
              <a:buChar char="▪"/>
              <a:defRPr sz="2133" b="1"/>
            </a:lvl3pPr>
            <a:lvl4pPr marL="1828800" lvl="3" indent="-364045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2133"/>
              <a:buChar char="▪"/>
              <a:defRPr sz="2133" b="1"/>
            </a:lvl4pPr>
            <a:lvl5pPr marL="2286000" lvl="4" indent="-364045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2133"/>
              <a:buChar char="▪"/>
              <a:defRPr sz="2133" b="1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9" name="Google Shape;259;p68"/>
          <p:cNvSpPr txBox="1">
            <a:spLocks noGrp="1"/>
          </p:cNvSpPr>
          <p:nvPr>
            <p:ph type="body" idx="3"/>
          </p:nvPr>
        </p:nvSpPr>
        <p:spPr>
          <a:xfrm>
            <a:off x="4920812" y="3193132"/>
            <a:ext cx="3571500" cy="16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64045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2133"/>
              <a:buChar char="▪"/>
              <a:defRPr sz="2133" b="1"/>
            </a:lvl2pPr>
            <a:lvl3pPr marL="1371600" lvl="2" indent="-364045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2133"/>
              <a:buChar char="▪"/>
              <a:defRPr sz="2133" b="1"/>
            </a:lvl3pPr>
            <a:lvl4pPr marL="1828800" lvl="3" indent="-364045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2133"/>
              <a:buChar char="▪"/>
              <a:defRPr sz="2133" b="1"/>
            </a:lvl4pPr>
            <a:lvl5pPr marL="2286000" lvl="4" indent="-364045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2133"/>
              <a:buChar char="▪"/>
              <a:defRPr sz="2133" b="1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0" name="Google Shape;260;p68"/>
          <p:cNvSpPr/>
          <p:nvPr/>
        </p:nvSpPr>
        <p:spPr>
          <a:xfrm>
            <a:off x="4656995" y="357559"/>
            <a:ext cx="3982500" cy="142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1" name="Google Shape;261;p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57779" y="613386"/>
            <a:ext cx="1650782" cy="831123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68"/>
          <p:cNvSpPr txBox="1">
            <a:spLocks noGrp="1"/>
          </p:cNvSpPr>
          <p:nvPr>
            <p:ph type="body" idx="4"/>
          </p:nvPr>
        </p:nvSpPr>
        <p:spPr>
          <a:xfrm>
            <a:off x="633413" y="1028947"/>
            <a:ext cx="3657600" cy="16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c-Title">
  <p:cSld name="4c-Title">
    <p:bg>
      <p:bgPr>
        <a:solidFill>
          <a:schemeClr val="accent4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69"/>
          <p:cNvSpPr/>
          <p:nvPr/>
        </p:nvSpPr>
        <p:spPr>
          <a:xfrm>
            <a:off x="4656995" y="0"/>
            <a:ext cx="3982500" cy="571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69"/>
          <p:cNvSpPr txBox="1">
            <a:spLocks noGrp="1"/>
          </p:cNvSpPr>
          <p:nvPr>
            <p:ph type="body" idx="1"/>
          </p:nvPr>
        </p:nvSpPr>
        <p:spPr>
          <a:xfrm>
            <a:off x="4920811" y="2029054"/>
            <a:ext cx="357150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Calibri"/>
              <a:buNone/>
              <a:defRPr sz="2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64045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2133"/>
              <a:buChar char="▪"/>
              <a:defRPr sz="2133"/>
            </a:lvl2pPr>
            <a:lvl3pPr marL="1371600" lvl="2" indent="-364045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2133"/>
              <a:buChar char="▪"/>
              <a:defRPr sz="2133"/>
            </a:lvl3pPr>
            <a:lvl4pPr marL="1828800" lvl="3" indent="-364045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2133"/>
              <a:buChar char="▪"/>
              <a:defRPr sz="2133"/>
            </a:lvl4pPr>
            <a:lvl5pPr marL="2286000" lvl="4" indent="-364045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2133"/>
              <a:buChar char="▪"/>
              <a:defRPr sz="2133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6" name="Google Shape;266;p69"/>
          <p:cNvSpPr txBox="1">
            <a:spLocks noGrp="1"/>
          </p:cNvSpPr>
          <p:nvPr>
            <p:ph type="body" idx="2"/>
          </p:nvPr>
        </p:nvSpPr>
        <p:spPr>
          <a:xfrm>
            <a:off x="4943242" y="5011215"/>
            <a:ext cx="3549000" cy="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Calibri"/>
              <a:buNone/>
              <a:defRPr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64045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2133"/>
              <a:buChar char="▪"/>
              <a:defRPr sz="2133" b="1"/>
            </a:lvl2pPr>
            <a:lvl3pPr marL="1371600" lvl="2" indent="-364045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2133"/>
              <a:buChar char="▪"/>
              <a:defRPr sz="2133" b="1"/>
            </a:lvl3pPr>
            <a:lvl4pPr marL="1828800" lvl="3" indent="-364045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2133"/>
              <a:buChar char="▪"/>
              <a:defRPr sz="2133" b="1"/>
            </a:lvl4pPr>
            <a:lvl5pPr marL="2286000" lvl="4" indent="-364045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2133"/>
              <a:buChar char="▪"/>
              <a:defRPr sz="2133" b="1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7" name="Google Shape;267;p69"/>
          <p:cNvSpPr txBox="1">
            <a:spLocks noGrp="1"/>
          </p:cNvSpPr>
          <p:nvPr>
            <p:ph type="body" idx="3"/>
          </p:nvPr>
        </p:nvSpPr>
        <p:spPr>
          <a:xfrm>
            <a:off x="4920812" y="3193132"/>
            <a:ext cx="3571500" cy="16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64045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2133"/>
              <a:buChar char="▪"/>
              <a:defRPr sz="2133" b="1"/>
            </a:lvl2pPr>
            <a:lvl3pPr marL="1371600" lvl="2" indent="-364045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2133"/>
              <a:buChar char="▪"/>
              <a:defRPr sz="2133" b="1"/>
            </a:lvl3pPr>
            <a:lvl4pPr marL="1828800" lvl="3" indent="-364045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2133"/>
              <a:buChar char="▪"/>
              <a:defRPr sz="2133" b="1"/>
            </a:lvl4pPr>
            <a:lvl5pPr marL="2286000" lvl="4" indent="-364045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2133"/>
              <a:buChar char="▪"/>
              <a:defRPr sz="2133" b="1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8" name="Google Shape;268;p69"/>
          <p:cNvSpPr/>
          <p:nvPr/>
        </p:nvSpPr>
        <p:spPr>
          <a:xfrm>
            <a:off x="4656995" y="357559"/>
            <a:ext cx="3982500" cy="142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9" name="Google Shape;269;p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57779" y="613386"/>
            <a:ext cx="1650782" cy="831123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69"/>
          <p:cNvSpPr txBox="1">
            <a:spLocks noGrp="1"/>
          </p:cNvSpPr>
          <p:nvPr>
            <p:ph type="body" idx="4"/>
          </p:nvPr>
        </p:nvSpPr>
        <p:spPr>
          <a:xfrm>
            <a:off x="633413" y="1028947"/>
            <a:ext cx="3657600" cy="16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b-Subtitle">
  <p:cSld name="4b-Subtitle">
    <p:bg>
      <p:bgPr>
        <a:solidFill>
          <a:schemeClr val="lt1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70"/>
          <p:cNvSpPr>
            <a:spLocks noGrp="1"/>
          </p:cNvSpPr>
          <p:nvPr>
            <p:ph type="pic" idx="2"/>
          </p:nvPr>
        </p:nvSpPr>
        <p:spPr>
          <a:xfrm>
            <a:off x="0" y="0"/>
            <a:ext cx="5684100" cy="5715000"/>
          </a:xfrm>
          <a:prstGeom prst="rect">
            <a:avLst/>
          </a:prstGeom>
          <a:noFill/>
          <a:ln>
            <a:noFill/>
          </a:ln>
        </p:spPr>
      </p:sp>
      <p:sp>
        <p:nvSpPr>
          <p:cNvPr id="273" name="Google Shape;273;p70"/>
          <p:cNvSpPr txBox="1">
            <a:spLocks noGrp="1"/>
          </p:cNvSpPr>
          <p:nvPr>
            <p:ph type="title"/>
          </p:nvPr>
        </p:nvSpPr>
        <p:spPr>
          <a:xfrm>
            <a:off x="5805435" y="180322"/>
            <a:ext cx="2992500" cy="18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2A"/>
              </a:buClr>
              <a:buSzPts val="3200"/>
              <a:buFont typeface="Calibri"/>
              <a:buNone/>
              <a:defRPr sz="3200" b="0" i="0">
                <a:solidFill>
                  <a:srgbClr val="3C3C2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70"/>
          <p:cNvSpPr txBox="1">
            <a:spLocks noGrp="1"/>
          </p:cNvSpPr>
          <p:nvPr>
            <p:ph type="body" idx="1"/>
          </p:nvPr>
        </p:nvSpPr>
        <p:spPr>
          <a:xfrm>
            <a:off x="5805436" y="5256909"/>
            <a:ext cx="2992500" cy="3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Calibri"/>
              <a:buNone/>
              <a:defRPr sz="16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 b="1"/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 b="1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 b="1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 b="1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5" name="Google Shape;275;p70"/>
          <p:cNvSpPr txBox="1">
            <a:spLocks noGrp="1"/>
          </p:cNvSpPr>
          <p:nvPr>
            <p:ph type="body" idx="3"/>
          </p:nvPr>
        </p:nvSpPr>
        <p:spPr>
          <a:xfrm>
            <a:off x="5805436" y="2061760"/>
            <a:ext cx="29925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 sz="2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 b="1"/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 b="1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 b="1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 b="1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76" name="Google Shape;276;p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30656" y="4248952"/>
            <a:ext cx="1650782" cy="831123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70"/>
          <p:cNvSpPr txBox="1">
            <a:spLocks noGrp="1"/>
          </p:cNvSpPr>
          <p:nvPr>
            <p:ph type="body" idx="4"/>
          </p:nvPr>
        </p:nvSpPr>
        <p:spPr>
          <a:xfrm>
            <a:off x="4042161" y="5347999"/>
            <a:ext cx="1417200" cy="2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c-Subtitle">
  <p:cSld name="4c-Subtitle">
    <p:bg>
      <p:bgPr>
        <a:solidFill>
          <a:schemeClr val="lt1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71"/>
          <p:cNvSpPr>
            <a:spLocks noGrp="1"/>
          </p:cNvSpPr>
          <p:nvPr>
            <p:ph type="pic" idx="2"/>
          </p:nvPr>
        </p:nvSpPr>
        <p:spPr>
          <a:xfrm>
            <a:off x="0" y="0"/>
            <a:ext cx="5684100" cy="5715000"/>
          </a:xfrm>
          <a:prstGeom prst="rect">
            <a:avLst/>
          </a:prstGeom>
          <a:noFill/>
          <a:ln>
            <a:noFill/>
          </a:ln>
        </p:spPr>
      </p:sp>
      <p:sp>
        <p:nvSpPr>
          <p:cNvPr id="280" name="Google Shape;280;p71"/>
          <p:cNvSpPr/>
          <p:nvPr/>
        </p:nvSpPr>
        <p:spPr>
          <a:xfrm>
            <a:off x="5684098" y="0"/>
            <a:ext cx="3459900" cy="5715000"/>
          </a:xfrm>
          <a:prstGeom prst="rect">
            <a:avLst/>
          </a:prstGeom>
          <a:solidFill>
            <a:srgbClr val="837C67"/>
          </a:solidFill>
          <a:ln>
            <a:noFill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71"/>
          <p:cNvSpPr txBox="1">
            <a:spLocks noGrp="1"/>
          </p:cNvSpPr>
          <p:nvPr>
            <p:ph type="title"/>
          </p:nvPr>
        </p:nvSpPr>
        <p:spPr>
          <a:xfrm>
            <a:off x="5805435" y="180322"/>
            <a:ext cx="2992500" cy="18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71"/>
          <p:cNvSpPr txBox="1">
            <a:spLocks noGrp="1"/>
          </p:cNvSpPr>
          <p:nvPr>
            <p:ph type="body" idx="1"/>
          </p:nvPr>
        </p:nvSpPr>
        <p:spPr>
          <a:xfrm>
            <a:off x="5805436" y="5256909"/>
            <a:ext cx="2992500" cy="3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Calibri"/>
              <a:buNone/>
              <a:defRPr sz="16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 b="1"/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 b="1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 b="1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 b="1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3" name="Google Shape;283;p71"/>
          <p:cNvSpPr txBox="1">
            <a:spLocks noGrp="1"/>
          </p:cNvSpPr>
          <p:nvPr>
            <p:ph type="body" idx="3"/>
          </p:nvPr>
        </p:nvSpPr>
        <p:spPr>
          <a:xfrm>
            <a:off x="5805436" y="2061760"/>
            <a:ext cx="29925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 sz="2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 b="1"/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 b="1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 b="1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 b="1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4" name="Google Shape;284;p71"/>
          <p:cNvSpPr txBox="1">
            <a:spLocks noGrp="1"/>
          </p:cNvSpPr>
          <p:nvPr>
            <p:ph type="body" idx="4"/>
          </p:nvPr>
        </p:nvSpPr>
        <p:spPr>
          <a:xfrm>
            <a:off x="4042161" y="5347999"/>
            <a:ext cx="1417200" cy="2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d-Subtitle">
  <p:cSld name="4d-Subtitle">
    <p:bg>
      <p:bgPr>
        <a:solidFill>
          <a:schemeClr val="lt1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2"/>
          <p:cNvSpPr>
            <a:spLocks noGrp="1"/>
          </p:cNvSpPr>
          <p:nvPr>
            <p:ph type="pic" idx="2"/>
          </p:nvPr>
        </p:nvSpPr>
        <p:spPr>
          <a:xfrm>
            <a:off x="0" y="0"/>
            <a:ext cx="5684100" cy="5715000"/>
          </a:xfrm>
          <a:prstGeom prst="rect">
            <a:avLst/>
          </a:prstGeom>
          <a:noFill/>
          <a:ln>
            <a:noFill/>
          </a:ln>
        </p:spPr>
      </p:sp>
      <p:sp>
        <p:nvSpPr>
          <p:cNvPr id="287" name="Google Shape;287;p72"/>
          <p:cNvSpPr/>
          <p:nvPr/>
        </p:nvSpPr>
        <p:spPr>
          <a:xfrm>
            <a:off x="5684098" y="0"/>
            <a:ext cx="3459900" cy="5715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72"/>
          <p:cNvSpPr txBox="1">
            <a:spLocks noGrp="1"/>
          </p:cNvSpPr>
          <p:nvPr>
            <p:ph type="title"/>
          </p:nvPr>
        </p:nvSpPr>
        <p:spPr>
          <a:xfrm>
            <a:off x="5805435" y="180322"/>
            <a:ext cx="2992500" cy="18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72"/>
          <p:cNvSpPr txBox="1">
            <a:spLocks noGrp="1"/>
          </p:cNvSpPr>
          <p:nvPr>
            <p:ph type="body" idx="1"/>
          </p:nvPr>
        </p:nvSpPr>
        <p:spPr>
          <a:xfrm>
            <a:off x="5805436" y="5256909"/>
            <a:ext cx="2992500" cy="3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Calibri"/>
              <a:buNone/>
              <a:defRPr sz="16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 b="1"/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 b="1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 b="1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 b="1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0" name="Google Shape;290;p72"/>
          <p:cNvSpPr txBox="1">
            <a:spLocks noGrp="1"/>
          </p:cNvSpPr>
          <p:nvPr>
            <p:ph type="body" idx="3"/>
          </p:nvPr>
        </p:nvSpPr>
        <p:spPr>
          <a:xfrm>
            <a:off x="5805436" y="2061760"/>
            <a:ext cx="29925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 sz="2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 b="1"/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 b="1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 b="1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 b="1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1" name="Google Shape;291;p72"/>
          <p:cNvSpPr txBox="1">
            <a:spLocks noGrp="1"/>
          </p:cNvSpPr>
          <p:nvPr>
            <p:ph type="body" idx="4"/>
          </p:nvPr>
        </p:nvSpPr>
        <p:spPr>
          <a:xfrm>
            <a:off x="4042161" y="5347999"/>
            <a:ext cx="1417200" cy="2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a-Subtitle">
  <p:cSld name="5a-Subtitle">
    <p:bg>
      <p:bgPr>
        <a:solidFill>
          <a:schemeClr val="accent1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73"/>
          <p:cNvSpPr txBox="1">
            <a:spLocks noGrp="1"/>
          </p:cNvSpPr>
          <p:nvPr>
            <p:ph type="title"/>
          </p:nvPr>
        </p:nvSpPr>
        <p:spPr>
          <a:xfrm>
            <a:off x="375484" y="958970"/>
            <a:ext cx="29091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73"/>
          <p:cNvSpPr txBox="1">
            <a:spLocks noGrp="1"/>
          </p:cNvSpPr>
          <p:nvPr>
            <p:ph type="body" idx="1"/>
          </p:nvPr>
        </p:nvSpPr>
        <p:spPr>
          <a:xfrm>
            <a:off x="375485" y="4190573"/>
            <a:ext cx="2909100" cy="3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Calibri"/>
              <a:buNone/>
              <a:defRPr sz="16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 b="1"/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 b="1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 b="1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 b="1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5" name="Google Shape;295;p73"/>
          <p:cNvSpPr txBox="1">
            <a:spLocks noGrp="1"/>
          </p:cNvSpPr>
          <p:nvPr>
            <p:ph type="body" idx="2"/>
          </p:nvPr>
        </p:nvSpPr>
        <p:spPr>
          <a:xfrm>
            <a:off x="375485" y="2148289"/>
            <a:ext cx="2909100" cy="19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 sz="2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 b="1"/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 b="1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 b="1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 b="1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6" name="Google Shape;296;p73"/>
          <p:cNvSpPr>
            <a:spLocks noGrp="1"/>
          </p:cNvSpPr>
          <p:nvPr>
            <p:ph type="pic" idx="3"/>
          </p:nvPr>
        </p:nvSpPr>
        <p:spPr>
          <a:xfrm>
            <a:off x="3682911" y="630967"/>
            <a:ext cx="2632200" cy="1974000"/>
          </a:xfrm>
          <a:prstGeom prst="rect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</p:sp>
      <p:sp>
        <p:nvSpPr>
          <p:cNvPr id="297" name="Google Shape;297;p73"/>
          <p:cNvSpPr>
            <a:spLocks noGrp="1"/>
          </p:cNvSpPr>
          <p:nvPr>
            <p:ph type="pic" idx="4"/>
          </p:nvPr>
        </p:nvSpPr>
        <p:spPr>
          <a:xfrm>
            <a:off x="6314968" y="630967"/>
            <a:ext cx="2632200" cy="1974000"/>
          </a:xfrm>
          <a:prstGeom prst="rect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</p:sp>
      <p:sp>
        <p:nvSpPr>
          <p:cNvPr id="298" name="Google Shape;298;p73"/>
          <p:cNvSpPr>
            <a:spLocks noGrp="1"/>
          </p:cNvSpPr>
          <p:nvPr>
            <p:ph type="pic" idx="5"/>
          </p:nvPr>
        </p:nvSpPr>
        <p:spPr>
          <a:xfrm>
            <a:off x="3682910" y="2605082"/>
            <a:ext cx="2632200" cy="1974000"/>
          </a:xfrm>
          <a:prstGeom prst="rect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</p:sp>
      <p:sp>
        <p:nvSpPr>
          <p:cNvPr id="299" name="Google Shape;299;p73"/>
          <p:cNvSpPr>
            <a:spLocks noGrp="1"/>
          </p:cNvSpPr>
          <p:nvPr>
            <p:ph type="pic" idx="6"/>
          </p:nvPr>
        </p:nvSpPr>
        <p:spPr>
          <a:xfrm>
            <a:off x="6314968" y="2605082"/>
            <a:ext cx="2632200" cy="1974000"/>
          </a:xfrm>
          <a:prstGeom prst="rect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</p:sp>
      <p:sp>
        <p:nvSpPr>
          <p:cNvPr id="300" name="Google Shape;300;p73"/>
          <p:cNvSpPr txBox="1">
            <a:spLocks noGrp="1"/>
          </p:cNvSpPr>
          <p:nvPr>
            <p:ph type="body" idx="7"/>
          </p:nvPr>
        </p:nvSpPr>
        <p:spPr>
          <a:xfrm>
            <a:off x="4897686" y="2391821"/>
            <a:ext cx="1417200" cy="2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1" name="Google Shape;301;p73"/>
          <p:cNvSpPr txBox="1">
            <a:spLocks noGrp="1"/>
          </p:cNvSpPr>
          <p:nvPr>
            <p:ph type="body" idx="8"/>
          </p:nvPr>
        </p:nvSpPr>
        <p:spPr>
          <a:xfrm>
            <a:off x="4897685" y="4357368"/>
            <a:ext cx="1417200" cy="2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2" name="Google Shape;302;p73"/>
          <p:cNvSpPr txBox="1">
            <a:spLocks noGrp="1"/>
          </p:cNvSpPr>
          <p:nvPr>
            <p:ph type="body" idx="9"/>
          </p:nvPr>
        </p:nvSpPr>
        <p:spPr>
          <a:xfrm>
            <a:off x="7529744" y="4367138"/>
            <a:ext cx="1417200" cy="2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3" name="Google Shape;303;p73"/>
          <p:cNvSpPr txBox="1">
            <a:spLocks noGrp="1"/>
          </p:cNvSpPr>
          <p:nvPr>
            <p:ph type="body" idx="13"/>
          </p:nvPr>
        </p:nvSpPr>
        <p:spPr>
          <a:xfrm>
            <a:off x="7529742" y="2391821"/>
            <a:ext cx="1417200" cy="2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b-Title">
  <p:cSld name="7b-Title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75"/>
          <p:cNvSpPr/>
          <p:nvPr/>
        </p:nvSpPr>
        <p:spPr>
          <a:xfrm>
            <a:off x="240432" y="204844"/>
            <a:ext cx="7216200" cy="53034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837C67"/>
          </a:solidFill>
          <a:ln>
            <a:noFill/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75"/>
          <p:cNvSpPr txBox="1">
            <a:spLocks noGrp="1"/>
          </p:cNvSpPr>
          <p:nvPr>
            <p:ph type="title"/>
          </p:nvPr>
        </p:nvSpPr>
        <p:spPr>
          <a:xfrm>
            <a:off x="960712" y="2128007"/>
            <a:ext cx="5709000" cy="4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75"/>
          <p:cNvSpPr txBox="1">
            <a:spLocks noGrp="1"/>
          </p:cNvSpPr>
          <p:nvPr>
            <p:ph type="body" idx="1"/>
          </p:nvPr>
        </p:nvSpPr>
        <p:spPr>
          <a:xfrm>
            <a:off x="960713" y="2699428"/>
            <a:ext cx="57090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 sz="2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8" name="Google Shape;308;p75"/>
          <p:cNvSpPr txBox="1">
            <a:spLocks noGrp="1"/>
          </p:cNvSpPr>
          <p:nvPr>
            <p:ph type="body" idx="2"/>
          </p:nvPr>
        </p:nvSpPr>
        <p:spPr>
          <a:xfrm>
            <a:off x="951953" y="3879733"/>
            <a:ext cx="5778900" cy="3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Calibri"/>
              <a:buNone/>
              <a:defRPr sz="16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 b="1"/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 b="1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 b="1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 b="1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9" name="Google Shape;309;p75"/>
          <p:cNvSpPr txBox="1">
            <a:spLocks noGrp="1"/>
          </p:cNvSpPr>
          <p:nvPr>
            <p:ph type="body" idx="3"/>
          </p:nvPr>
        </p:nvSpPr>
        <p:spPr>
          <a:xfrm>
            <a:off x="960713" y="3143353"/>
            <a:ext cx="5709000" cy="6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Calibri"/>
              <a:buNone/>
              <a:defRPr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 b="1"/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 b="1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 b="1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 b="1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a-Subtitle">
  <p:cSld name="8a-Subtitle">
    <p:bg>
      <p:bgPr>
        <a:solidFill>
          <a:schemeClr val="lt1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76"/>
          <p:cNvSpPr/>
          <p:nvPr/>
        </p:nvSpPr>
        <p:spPr>
          <a:xfrm>
            <a:off x="5794224" y="1153303"/>
            <a:ext cx="3239700" cy="44739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837C67"/>
          </a:solidFill>
          <a:ln>
            <a:noFill/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76"/>
          <p:cNvSpPr txBox="1">
            <a:spLocks noGrp="1"/>
          </p:cNvSpPr>
          <p:nvPr>
            <p:ph type="body" idx="1"/>
          </p:nvPr>
        </p:nvSpPr>
        <p:spPr>
          <a:xfrm>
            <a:off x="5967250" y="5087532"/>
            <a:ext cx="2951400" cy="6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Calibri"/>
              <a:buNone/>
              <a:defRPr sz="16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64045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2133"/>
              <a:buChar char="▪"/>
              <a:defRPr sz="2133" b="1"/>
            </a:lvl2pPr>
            <a:lvl3pPr marL="1371600" lvl="2" indent="-364045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2133"/>
              <a:buChar char="▪"/>
              <a:defRPr sz="2133" b="1"/>
            </a:lvl3pPr>
            <a:lvl4pPr marL="1828800" lvl="3" indent="-364045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2133"/>
              <a:buChar char="▪"/>
              <a:defRPr sz="2133" b="1"/>
            </a:lvl4pPr>
            <a:lvl5pPr marL="2286000" lvl="4" indent="-364045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2133"/>
              <a:buChar char="▪"/>
              <a:defRPr sz="2133" b="1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3" name="Google Shape;313;p76"/>
          <p:cNvSpPr>
            <a:spLocks noGrp="1"/>
          </p:cNvSpPr>
          <p:nvPr>
            <p:ph type="pic" idx="2"/>
          </p:nvPr>
        </p:nvSpPr>
        <p:spPr>
          <a:xfrm>
            <a:off x="1" y="0"/>
            <a:ext cx="5684700" cy="571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4" name="Google Shape;314;p76"/>
          <p:cNvSpPr/>
          <p:nvPr/>
        </p:nvSpPr>
        <p:spPr>
          <a:xfrm>
            <a:off x="5684098" y="2"/>
            <a:ext cx="3459900" cy="106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76"/>
          <p:cNvSpPr txBox="1">
            <a:spLocks noGrp="1"/>
          </p:cNvSpPr>
          <p:nvPr>
            <p:ph type="title"/>
          </p:nvPr>
        </p:nvSpPr>
        <p:spPr>
          <a:xfrm>
            <a:off x="6017331" y="1437990"/>
            <a:ext cx="3027900" cy="11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16" name="Google Shape;316;p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25694" y="186920"/>
            <a:ext cx="1660761" cy="79499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76"/>
          <p:cNvSpPr txBox="1">
            <a:spLocks noGrp="1"/>
          </p:cNvSpPr>
          <p:nvPr>
            <p:ph type="body" idx="3"/>
          </p:nvPr>
        </p:nvSpPr>
        <p:spPr>
          <a:xfrm>
            <a:off x="5967250" y="2793019"/>
            <a:ext cx="2951400" cy="6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 sz="24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64045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2133"/>
              <a:buChar char="▪"/>
              <a:defRPr sz="2133"/>
            </a:lvl2pPr>
            <a:lvl3pPr marL="1371600" lvl="2" indent="-364045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2133"/>
              <a:buChar char="▪"/>
              <a:defRPr sz="2133"/>
            </a:lvl3pPr>
            <a:lvl4pPr marL="1828800" lvl="3" indent="-364045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2133"/>
              <a:buChar char="▪"/>
              <a:defRPr sz="2133"/>
            </a:lvl4pPr>
            <a:lvl5pPr marL="2286000" lvl="4" indent="-364045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2133"/>
              <a:buChar char="▪"/>
              <a:defRPr sz="2133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8" name="Google Shape;318;p76"/>
          <p:cNvSpPr txBox="1">
            <a:spLocks noGrp="1"/>
          </p:cNvSpPr>
          <p:nvPr>
            <p:ph type="body" idx="4"/>
          </p:nvPr>
        </p:nvSpPr>
        <p:spPr>
          <a:xfrm>
            <a:off x="4042161" y="5347999"/>
            <a:ext cx="1417200" cy="2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c-Two Column">
  <p:cSld name="10c-Two Colum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7"/>
          <p:cNvSpPr/>
          <p:nvPr/>
        </p:nvSpPr>
        <p:spPr>
          <a:xfrm>
            <a:off x="353848" y="1074143"/>
            <a:ext cx="3854700" cy="37662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47"/>
          <p:cNvSpPr txBox="1">
            <a:spLocks noGrp="1"/>
          </p:cNvSpPr>
          <p:nvPr>
            <p:ph type="title"/>
          </p:nvPr>
        </p:nvSpPr>
        <p:spPr>
          <a:xfrm>
            <a:off x="457200" y="171648"/>
            <a:ext cx="8229600" cy="8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7"/>
          <p:cNvSpPr txBox="1">
            <a:spLocks noGrp="1"/>
          </p:cNvSpPr>
          <p:nvPr>
            <p:ph type="body" idx="1"/>
          </p:nvPr>
        </p:nvSpPr>
        <p:spPr>
          <a:xfrm>
            <a:off x="589402" y="1218018"/>
            <a:ext cx="33987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" name="Google Shape;31;p47"/>
          <p:cNvSpPr txBox="1">
            <a:spLocks noGrp="1"/>
          </p:cNvSpPr>
          <p:nvPr>
            <p:ph type="body" idx="2"/>
          </p:nvPr>
        </p:nvSpPr>
        <p:spPr>
          <a:xfrm>
            <a:off x="4572000" y="1645412"/>
            <a:ext cx="4041900" cy="3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2" name="Google Shape;32;p47"/>
          <p:cNvSpPr txBox="1">
            <a:spLocks noGrp="1"/>
          </p:cNvSpPr>
          <p:nvPr>
            <p:ph type="body" idx="3"/>
          </p:nvPr>
        </p:nvSpPr>
        <p:spPr>
          <a:xfrm>
            <a:off x="4572000" y="1177733"/>
            <a:ext cx="40419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47"/>
          <p:cNvSpPr txBox="1">
            <a:spLocks noGrp="1"/>
          </p:cNvSpPr>
          <p:nvPr>
            <p:ph type="body" idx="4"/>
          </p:nvPr>
        </p:nvSpPr>
        <p:spPr>
          <a:xfrm>
            <a:off x="527981" y="1691291"/>
            <a:ext cx="3521400" cy="3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4" name="Google Shape;34;p47"/>
          <p:cNvSpPr txBox="1">
            <a:spLocks noGrp="1"/>
          </p:cNvSpPr>
          <p:nvPr>
            <p:ph type="sldNum" idx="12"/>
          </p:nvPr>
        </p:nvSpPr>
        <p:spPr>
          <a:xfrm>
            <a:off x="457200" y="5275652"/>
            <a:ext cx="21336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b-Two Column">
  <p:cSld name="10b-Two Column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77"/>
          <p:cNvSpPr txBox="1">
            <a:spLocks noGrp="1"/>
          </p:cNvSpPr>
          <p:nvPr>
            <p:ph type="title"/>
          </p:nvPr>
        </p:nvSpPr>
        <p:spPr>
          <a:xfrm>
            <a:off x="457200" y="281214"/>
            <a:ext cx="8229600" cy="7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77"/>
          <p:cNvSpPr txBox="1">
            <a:spLocks noGrp="1"/>
          </p:cNvSpPr>
          <p:nvPr>
            <p:ph type="body" idx="1"/>
          </p:nvPr>
        </p:nvSpPr>
        <p:spPr>
          <a:xfrm>
            <a:off x="466560" y="1032893"/>
            <a:ext cx="40308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2" name="Google Shape;322;p77"/>
          <p:cNvSpPr txBox="1">
            <a:spLocks noGrp="1"/>
          </p:cNvSpPr>
          <p:nvPr>
            <p:ph type="body" idx="2"/>
          </p:nvPr>
        </p:nvSpPr>
        <p:spPr>
          <a:xfrm>
            <a:off x="4645026" y="1032893"/>
            <a:ext cx="40419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3" name="Google Shape;323;p77"/>
          <p:cNvSpPr txBox="1">
            <a:spLocks noGrp="1"/>
          </p:cNvSpPr>
          <p:nvPr>
            <p:ph type="body" idx="3"/>
          </p:nvPr>
        </p:nvSpPr>
        <p:spPr>
          <a:xfrm>
            <a:off x="4645026" y="1432743"/>
            <a:ext cx="4041900" cy="24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24" name="Google Shape;324;p77"/>
          <p:cNvSpPr txBox="1">
            <a:spLocks noGrp="1"/>
          </p:cNvSpPr>
          <p:nvPr>
            <p:ph type="body" idx="4"/>
          </p:nvPr>
        </p:nvSpPr>
        <p:spPr>
          <a:xfrm>
            <a:off x="466560" y="1441924"/>
            <a:ext cx="4041900" cy="24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25" name="Google Shape;325;p77"/>
          <p:cNvSpPr txBox="1">
            <a:spLocks noGrp="1"/>
          </p:cNvSpPr>
          <p:nvPr>
            <p:ph type="sldNum" idx="12"/>
          </p:nvPr>
        </p:nvSpPr>
        <p:spPr>
          <a:xfrm>
            <a:off x="457200" y="5275652"/>
            <a:ext cx="21336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b -Object with Description">
  <p:cSld name="11b -Object with Description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78"/>
          <p:cNvSpPr/>
          <p:nvPr/>
        </p:nvSpPr>
        <p:spPr>
          <a:xfrm>
            <a:off x="6118623" y="107158"/>
            <a:ext cx="2893200" cy="47349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40005" dist="22987" dir="5400000" sx="87000" sy="87000" algn="tl" rotWithShape="0">
              <a:srgbClr val="000000">
                <a:alpha val="34117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78"/>
          <p:cNvSpPr txBox="1">
            <a:spLocks noGrp="1"/>
          </p:cNvSpPr>
          <p:nvPr>
            <p:ph type="body" idx="1"/>
          </p:nvPr>
        </p:nvSpPr>
        <p:spPr>
          <a:xfrm>
            <a:off x="353848" y="4841919"/>
            <a:ext cx="3931500" cy="1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 i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1050"/>
              <a:buChar char="▪"/>
              <a:defRPr sz="1050"/>
            </a:lvl2pPr>
            <a:lvl3pPr marL="1371600" lvl="2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1050"/>
              <a:buChar char="▪"/>
              <a:defRPr sz="1050"/>
            </a:lvl3pPr>
            <a:lvl4pPr marL="1828800" lvl="3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1050"/>
              <a:buChar char="▪"/>
              <a:defRPr sz="1050"/>
            </a:lvl4pPr>
            <a:lvl5pPr marL="2286000" lvl="4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1050"/>
              <a:buChar char="▪"/>
              <a:defRPr sz="105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9" name="Google Shape;329;p78"/>
          <p:cNvSpPr txBox="1">
            <a:spLocks noGrp="1"/>
          </p:cNvSpPr>
          <p:nvPr>
            <p:ph type="body" idx="2"/>
          </p:nvPr>
        </p:nvSpPr>
        <p:spPr>
          <a:xfrm>
            <a:off x="6280150" y="1107282"/>
            <a:ext cx="2494500" cy="37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None/>
              <a:defRPr sz="15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▪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▪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▪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▪"/>
              <a:defRPr sz="12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0" name="Google Shape;330;p78"/>
          <p:cNvSpPr txBox="1">
            <a:spLocks noGrp="1"/>
          </p:cNvSpPr>
          <p:nvPr>
            <p:ph type="body" idx="3"/>
          </p:nvPr>
        </p:nvSpPr>
        <p:spPr>
          <a:xfrm>
            <a:off x="6280151" y="264585"/>
            <a:ext cx="2493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1" name="Google Shape;331;p78"/>
          <p:cNvSpPr txBox="1">
            <a:spLocks noGrp="1"/>
          </p:cNvSpPr>
          <p:nvPr>
            <p:ph type="body" idx="4"/>
          </p:nvPr>
        </p:nvSpPr>
        <p:spPr>
          <a:xfrm>
            <a:off x="353850" y="228865"/>
            <a:ext cx="5556300" cy="44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2" name="Google Shape;332;p78"/>
          <p:cNvSpPr txBox="1">
            <a:spLocks noGrp="1"/>
          </p:cNvSpPr>
          <p:nvPr>
            <p:ph type="sldNum" idx="12"/>
          </p:nvPr>
        </p:nvSpPr>
        <p:spPr>
          <a:xfrm>
            <a:off x="457200" y="5275652"/>
            <a:ext cx="21336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d-Object with Description">
  <p:cSld name="11d-Object with Description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79"/>
          <p:cNvSpPr txBox="1">
            <a:spLocks noGrp="1"/>
          </p:cNvSpPr>
          <p:nvPr>
            <p:ph type="body" idx="1"/>
          </p:nvPr>
        </p:nvSpPr>
        <p:spPr>
          <a:xfrm>
            <a:off x="353848" y="4841919"/>
            <a:ext cx="3931500" cy="1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 i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1050"/>
              <a:buChar char="▪"/>
              <a:defRPr sz="1050"/>
            </a:lvl2pPr>
            <a:lvl3pPr marL="1371600" lvl="2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1050"/>
              <a:buChar char="▪"/>
              <a:defRPr sz="1050"/>
            </a:lvl3pPr>
            <a:lvl4pPr marL="1828800" lvl="3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1050"/>
              <a:buChar char="▪"/>
              <a:defRPr sz="1050"/>
            </a:lvl4pPr>
            <a:lvl5pPr marL="2286000" lvl="4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1050"/>
              <a:buChar char="▪"/>
              <a:defRPr sz="105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5" name="Google Shape;335;p79"/>
          <p:cNvSpPr txBox="1">
            <a:spLocks noGrp="1"/>
          </p:cNvSpPr>
          <p:nvPr>
            <p:ph type="body" idx="2"/>
          </p:nvPr>
        </p:nvSpPr>
        <p:spPr>
          <a:xfrm>
            <a:off x="353848" y="410110"/>
            <a:ext cx="8420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6" name="Google Shape;336;p79"/>
          <p:cNvSpPr txBox="1">
            <a:spLocks noGrp="1"/>
          </p:cNvSpPr>
          <p:nvPr>
            <p:ph type="body" idx="3"/>
          </p:nvPr>
        </p:nvSpPr>
        <p:spPr>
          <a:xfrm>
            <a:off x="354014" y="847633"/>
            <a:ext cx="8420100" cy="29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7" name="Google Shape;337;p79"/>
          <p:cNvSpPr/>
          <p:nvPr/>
        </p:nvSpPr>
        <p:spPr>
          <a:xfrm>
            <a:off x="353848" y="3870872"/>
            <a:ext cx="8527500" cy="8097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40005" dist="22987" dir="5400000" sx="87000" sy="87000" algn="tl" rotWithShape="0">
              <a:srgbClr val="000000">
                <a:alpha val="34117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79"/>
          <p:cNvSpPr txBox="1">
            <a:spLocks noGrp="1"/>
          </p:cNvSpPr>
          <p:nvPr>
            <p:ph type="body" idx="4"/>
          </p:nvPr>
        </p:nvSpPr>
        <p:spPr>
          <a:xfrm>
            <a:off x="461004" y="4029185"/>
            <a:ext cx="84204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None/>
              <a:defRPr sz="15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▪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▪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▪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▪"/>
              <a:defRPr sz="12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9" name="Google Shape;339;p79"/>
          <p:cNvSpPr txBox="1">
            <a:spLocks noGrp="1"/>
          </p:cNvSpPr>
          <p:nvPr>
            <p:ph type="sldNum" idx="12"/>
          </p:nvPr>
        </p:nvSpPr>
        <p:spPr>
          <a:xfrm>
            <a:off x="457200" y="5275652"/>
            <a:ext cx="21336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-Object">
  <p:cSld name="12-Object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80"/>
          <p:cNvSpPr txBox="1">
            <a:spLocks noGrp="1"/>
          </p:cNvSpPr>
          <p:nvPr>
            <p:ph type="body" idx="1"/>
          </p:nvPr>
        </p:nvSpPr>
        <p:spPr>
          <a:xfrm>
            <a:off x="353848" y="4841919"/>
            <a:ext cx="3931500" cy="1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 i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▪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▪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▪"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2" name="Google Shape;342;p80"/>
          <p:cNvSpPr txBox="1">
            <a:spLocks noGrp="1"/>
          </p:cNvSpPr>
          <p:nvPr>
            <p:ph type="body" idx="2"/>
          </p:nvPr>
        </p:nvSpPr>
        <p:spPr>
          <a:xfrm>
            <a:off x="353848" y="356074"/>
            <a:ext cx="84204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3" name="Google Shape;343;p80"/>
          <p:cNvSpPr txBox="1">
            <a:spLocks noGrp="1"/>
          </p:cNvSpPr>
          <p:nvPr>
            <p:ph type="body" idx="3"/>
          </p:nvPr>
        </p:nvSpPr>
        <p:spPr>
          <a:xfrm>
            <a:off x="354013" y="776243"/>
            <a:ext cx="8420100" cy="39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4" name="Google Shape;344;p80"/>
          <p:cNvSpPr txBox="1">
            <a:spLocks noGrp="1"/>
          </p:cNvSpPr>
          <p:nvPr>
            <p:ph type="sldNum" idx="12"/>
          </p:nvPr>
        </p:nvSpPr>
        <p:spPr>
          <a:xfrm>
            <a:off x="457200" y="5275652"/>
            <a:ext cx="21336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gradFill>
          <a:gsLst>
            <a:gs pos="0">
              <a:srgbClr val="EFEDEE"/>
            </a:gs>
            <a:gs pos="52999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12" scaled="0"/>
        </a:gra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112cac1192f_0_250"/>
          <p:cNvSpPr txBox="1">
            <a:spLocks noGrp="1"/>
          </p:cNvSpPr>
          <p:nvPr>
            <p:ph type="title"/>
          </p:nvPr>
        </p:nvSpPr>
        <p:spPr>
          <a:xfrm>
            <a:off x="628650" y="88609"/>
            <a:ext cx="7886700" cy="6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-Divider">
  <p:cSld name="9-Divi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4"/>
          <p:cNvSpPr txBox="1">
            <a:spLocks noGrp="1"/>
          </p:cNvSpPr>
          <p:nvPr>
            <p:ph type="title"/>
          </p:nvPr>
        </p:nvSpPr>
        <p:spPr>
          <a:xfrm>
            <a:off x="0" y="303685"/>
            <a:ext cx="91440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sz="2800" b="0" i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4"/>
          <p:cNvSpPr txBox="1">
            <a:spLocks noGrp="1"/>
          </p:cNvSpPr>
          <p:nvPr>
            <p:ph type="body" idx="1"/>
          </p:nvPr>
        </p:nvSpPr>
        <p:spPr>
          <a:xfrm>
            <a:off x="0" y="753892"/>
            <a:ext cx="91440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 sz="20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44"/>
          <p:cNvSpPr/>
          <p:nvPr/>
        </p:nvSpPr>
        <p:spPr>
          <a:xfrm>
            <a:off x="306551" y="1548245"/>
            <a:ext cx="1948800" cy="12393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4"/>
          <p:cNvSpPr/>
          <p:nvPr/>
        </p:nvSpPr>
        <p:spPr>
          <a:xfrm>
            <a:off x="2487448" y="1548245"/>
            <a:ext cx="1948800" cy="12393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837C67"/>
          </a:solidFill>
          <a:ln>
            <a:noFill/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44"/>
          <p:cNvSpPr/>
          <p:nvPr/>
        </p:nvSpPr>
        <p:spPr>
          <a:xfrm>
            <a:off x="4642072" y="1548245"/>
            <a:ext cx="1948800" cy="12393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44"/>
          <p:cNvSpPr/>
          <p:nvPr/>
        </p:nvSpPr>
        <p:spPr>
          <a:xfrm>
            <a:off x="6814208" y="1548245"/>
            <a:ext cx="1948800" cy="12393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44"/>
          <p:cNvSpPr txBox="1">
            <a:spLocks noGrp="1"/>
          </p:cNvSpPr>
          <p:nvPr>
            <p:ph type="body" idx="2"/>
          </p:nvPr>
        </p:nvSpPr>
        <p:spPr>
          <a:xfrm>
            <a:off x="306550" y="2966332"/>
            <a:ext cx="19488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Garamond"/>
              <a:buNone/>
              <a:defRPr sz="1800" b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44"/>
          <p:cNvSpPr txBox="1">
            <a:spLocks noGrp="1"/>
          </p:cNvSpPr>
          <p:nvPr>
            <p:ph type="body" idx="3"/>
          </p:nvPr>
        </p:nvSpPr>
        <p:spPr>
          <a:xfrm>
            <a:off x="2487448" y="2966332"/>
            <a:ext cx="19488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Garamond"/>
              <a:buNone/>
              <a:defRPr sz="1800" b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4"/>
          <p:cNvSpPr txBox="1">
            <a:spLocks noGrp="1"/>
          </p:cNvSpPr>
          <p:nvPr>
            <p:ph type="body" idx="4"/>
          </p:nvPr>
        </p:nvSpPr>
        <p:spPr>
          <a:xfrm>
            <a:off x="4642072" y="2966332"/>
            <a:ext cx="19488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Garamond"/>
              <a:buNone/>
              <a:defRPr sz="1800" b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44"/>
          <p:cNvSpPr txBox="1">
            <a:spLocks noGrp="1"/>
          </p:cNvSpPr>
          <p:nvPr>
            <p:ph type="body" idx="5"/>
          </p:nvPr>
        </p:nvSpPr>
        <p:spPr>
          <a:xfrm>
            <a:off x="6814208" y="2966332"/>
            <a:ext cx="19488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Garamond"/>
              <a:buNone/>
              <a:defRPr sz="1800" b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46" name="Google Shape;46;p44"/>
          <p:cNvCxnSpPr/>
          <p:nvPr/>
        </p:nvCxnSpPr>
        <p:spPr>
          <a:xfrm rot="10800000" flipH="1">
            <a:off x="306551" y="751793"/>
            <a:ext cx="8456400" cy="21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7" name="Google Shape;47;p44"/>
          <p:cNvSpPr>
            <a:spLocks noGrp="1"/>
          </p:cNvSpPr>
          <p:nvPr>
            <p:ph type="pic" idx="6"/>
          </p:nvPr>
        </p:nvSpPr>
        <p:spPr>
          <a:xfrm>
            <a:off x="586336" y="1803659"/>
            <a:ext cx="1269900" cy="715800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44"/>
          <p:cNvSpPr>
            <a:spLocks noGrp="1"/>
          </p:cNvSpPr>
          <p:nvPr>
            <p:ph type="pic" idx="7"/>
          </p:nvPr>
        </p:nvSpPr>
        <p:spPr>
          <a:xfrm>
            <a:off x="2837301" y="1803659"/>
            <a:ext cx="1269900" cy="715800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44"/>
          <p:cNvSpPr>
            <a:spLocks noGrp="1"/>
          </p:cNvSpPr>
          <p:nvPr>
            <p:ph type="pic" idx="8"/>
          </p:nvPr>
        </p:nvSpPr>
        <p:spPr>
          <a:xfrm>
            <a:off x="5000680" y="1803659"/>
            <a:ext cx="1269900" cy="7158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44"/>
          <p:cNvSpPr>
            <a:spLocks noGrp="1"/>
          </p:cNvSpPr>
          <p:nvPr>
            <p:ph type="pic" idx="9"/>
          </p:nvPr>
        </p:nvSpPr>
        <p:spPr>
          <a:xfrm>
            <a:off x="7164059" y="1803659"/>
            <a:ext cx="1269900" cy="715800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44"/>
          <p:cNvSpPr txBox="1">
            <a:spLocks noGrp="1"/>
          </p:cNvSpPr>
          <p:nvPr>
            <p:ph type="sldNum" idx="12"/>
          </p:nvPr>
        </p:nvSpPr>
        <p:spPr>
          <a:xfrm>
            <a:off x="457200" y="5275652"/>
            <a:ext cx="21336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Subtitle">
  <p:cSld name="6_Subtitl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1"/>
          <p:cNvSpPr txBox="1">
            <a:spLocks noGrp="1"/>
          </p:cNvSpPr>
          <p:nvPr>
            <p:ph type="body" idx="1"/>
          </p:nvPr>
        </p:nvSpPr>
        <p:spPr>
          <a:xfrm>
            <a:off x="492239" y="3096487"/>
            <a:ext cx="8077500" cy="3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Calibri"/>
              <a:buNone/>
              <a:defRPr sz="2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41"/>
          <p:cNvSpPr txBox="1">
            <a:spLocks noGrp="1"/>
          </p:cNvSpPr>
          <p:nvPr>
            <p:ph type="body" idx="2"/>
          </p:nvPr>
        </p:nvSpPr>
        <p:spPr>
          <a:xfrm>
            <a:off x="492238" y="3466040"/>
            <a:ext cx="8068200" cy="14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Garamond"/>
              <a:buNone/>
              <a:defRPr sz="18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41"/>
          <p:cNvSpPr/>
          <p:nvPr/>
        </p:nvSpPr>
        <p:spPr>
          <a:xfrm>
            <a:off x="500998" y="174078"/>
            <a:ext cx="1613700" cy="12555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41"/>
          <p:cNvSpPr/>
          <p:nvPr/>
        </p:nvSpPr>
        <p:spPr>
          <a:xfrm>
            <a:off x="2114724" y="1429481"/>
            <a:ext cx="1613700" cy="12555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41"/>
          <p:cNvSpPr/>
          <p:nvPr/>
        </p:nvSpPr>
        <p:spPr>
          <a:xfrm>
            <a:off x="3728450" y="174078"/>
            <a:ext cx="1613700" cy="1255500"/>
          </a:xfrm>
          <a:prstGeom prst="rect">
            <a:avLst/>
          </a:prstGeom>
          <a:solidFill>
            <a:srgbClr val="837C67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41"/>
          <p:cNvSpPr/>
          <p:nvPr/>
        </p:nvSpPr>
        <p:spPr>
          <a:xfrm>
            <a:off x="5331513" y="1429481"/>
            <a:ext cx="1636200" cy="12699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41"/>
          <p:cNvSpPr/>
          <p:nvPr/>
        </p:nvSpPr>
        <p:spPr>
          <a:xfrm>
            <a:off x="6955902" y="174078"/>
            <a:ext cx="1613700" cy="12555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41"/>
          <p:cNvSpPr>
            <a:spLocks noGrp="1"/>
          </p:cNvSpPr>
          <p:nvPr>
            <p:ph type="pic" idx="3"/>
          </p:nvPr>
        </p:nvSpPr>
        <p:spPr>
          <a:xfrm>
            <a:off x="2114550" y="174078"/>
            <a:ext cx="1614600" cy="12561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41"/>
          <p:cNvSpPr>
            <a:spLocks noGrp="1"/>
          </p:cNvSpPr>
          <p:nvPr>
            <p:ph type="pic" idx="4"/>
          </p:nvPr>
        </p:nvSpPr>
        <p:spPr>
          <a:xfrm>
            <a:off x="492239" y="1443576"/>
            <a:ext cx="1614600" cy="12561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41"/>
          <p:cNvSpPr>
            <a:spLocks noGrp="1"/>
          </p:cNvSpPr>
          <p:nvPr>
            <p:ph type="pic" idx="5"/>
          </p:nvPr>
        </p:nvSpPr>
        <p:spPr>
          <a:xfrm>
            <a:off x="3739551" y="1443576"/>
            <a:ext cx="1602600" cy="12561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41"/>
          <p:cNvSpPr>
            <a:spLocks noGrp="1"/>
          </p:cNvSpPr>
          <p:nvPr>
            <p:ph type="pic" idx="6"/>
          </p:nvPr>
        </p:nvSpPr>
        <p:spPr>
          <a:xfrm>
            <a:off x="6974999" y="1443576"/>
            <a:ext cx="1585500" cy="12561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41"/>
          <p:cNvSpPr>
            <a:spLocks noGrp="1"/>
          </p:cNvSpPr>
          <p:nvPr>
            <p:ph type="pic" idx="7"/>
          </p:nvPr>
        </p:nvSpPr>
        <p:spPr>
          <a:xfrm>
            <a:off x="5331513" y="174078"/>
            <a:ext cx="1614600" cy="12561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41"/>
          <p:cNvSpPr txBox="1">
            <a:spLocks noGrp="1"/>
          </p:cNvSpPr>
          <p:nvPr>
            <p:ph type="body" idx="8"/>
          </p:nvPr>
        </p:nvSpPr>
        <p:spPr>
          <a:xfrm>
            <a:off x="790275" y="2521904"/>
            <a:ext cx="1324500" cy="1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41"/>
          <p:cNvSpPr txBox="1">
            <a:spLocks noGrp="1"/>
          </p:cNvSpPr>
          <p:nvPr>
            <p:ph type="body" idx="9"/>
          </p:nvPr>
        </p:nvSpPr>
        <p:spPr>
          <a:xfrm>
            <a:off x="2404001" y="1263515"/>
            <a:ext cx="1324500" cy="1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41"/>
          <p:cNvSpPr txBox="1">
            <a:spLocks noGrp="1"/>
          </p:cNvSpPr>
          <p:nvPr>
            <p:ph type="body" idx="13"/>
          </p:nvPr>
        </p:nvSpPr>
        <p:spPr>
          <a:xfrm>
            <a:off x="4007064" y="2528617"/>
            <a:ext cx="1324500" cy="1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41"/>
          <p:cNvSpPr txBox="1">
            <a:spLocks noGrp="1"/>
          </p:cNvSpPr>
          <p:nvPr>
            <p:ph type="body" idx="14"/>
          </p:nvPr>
        </p:nvSpPr>
        <p:spPr>
          <a:xfrm>
            <a:off x="5646932" y="1267906"/>
            <a:ext cx="1324500" cy="1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41"/>
          <p:cNvSpPr txBox="1">
            <a:spLocks noGrp="1"/>
          </p:cNvSpPr>
          <p:nvPr>
            <p:ph type="body" idx="15"/>
          </p:nvPr>
        </p:nvSpPr>
        <p:spPr>
          <a:xfrm>
            <a:off x="7235277" y="2529283"/>
            <a:ext cx="1324500" cy="1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41"/>
          <p:cNvSpPr txBox="1">
            <a:spLocks noGrp="1"/>
          </p:cNvSpPr>
          <p:nvPr>
            <p:ph type="sldNum" idx="12"/>
          </p:nvPr>
        </p:nvSpPr>
        <p:spPr>
          <a:xfrm>
            <a:off x="457200" y="5275652"/>
            <a:ext cx="21336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a-Title">
  <p:cSld name="7a-Titl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2"/>
          <p:cNvSpPr/>
          <p:nvPr/>
        </p:nvSpPr>
        <p:spPr>
          <a:xfrm>
            <a:off x="240432" y="204844"/>
            <a:ext cx="7216200" cy="53034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42"/>
          <p:cNvSpPr txBox="1">
            <a:spLocks noGrp="1"/>
          </p:cNvSpPr>
          <p:nvPr>
            <p:ph type="title"/>
          </p:nvPr>
        </p:nvSpPr>
        <p:spPr>
          <a:xfrm>
            <a:off x="960712" y="2128007"/>
            <a:ext cx="5709000" cy="4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2"/>
          <p:cNvSpPr txBox="1">
            <a:spLocks noGrp="1"/>
          </p:cNvSpPr>
          <p:nvPr>
            <p:ph type="body" idx="1"/>
          </p:nvPr>
        </p:nvSpPr>
        <p:spPr>
          <a:xfrm>
            <a:off x="960713" y="2699428"/>
            <a:ext cx="57090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 sz="2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2"/>
          <p:cNvSpPr txBox="1">
            <a:spLocks noGrp="1"/>
          </p:cNvSpPr>
          <p:nvPr>
            <p:ph type="body" idx="2"/>
          </p:nvPr>
        </p:nvSpPr>
        <p:spPr>
          <a:xfrm>
            <a:off x="951953" y="3879733"/>
            <a:ext cx="5778900" cy="3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Calibri"/>
              <a:buNone/>
              <a:defRPr sz="16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 b="1"/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 b="1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 b="1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 b="1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42"/>
          <p:cNvSpPr txBox="1">
            <a:spLocks noGrp="1"/>
          </p:cNvSpPr>
          <p:nvPr>
            <p:ph type="body" idx="3"/>
          </p:nvPr>
        </p:nvSpPr>
        <p:spPr>
          <a:xfrm>
            <a:off x="960713" y="3143353"/>
            <a:ext cx="5709000" cy="6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Calibri"/>
              <a:buNone/>
              <a:defRPr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 b="1"/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 b="1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 b="1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 b="1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b-Divider">
  <p:cSld name="9b-Divider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5"/>
          <p:cNvSpPr txBox="1">
            <a:spLocks noGrp="1"/>
          </p:cNvSpPr>
          <p:nvPr>
            <p:ph type="title"/>
          </p:nvPr>
        </p:nvSpPr>
        <p:spPr>
          <a:xfrm>
            <a:off x="457200" y="290286"/>
            <a:ext cx="8229600" cy="5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5"/>
          <p:cNvSpPr txBox="1">
            <a:spLocks noGrp="1"/>
          </p:cNvSpPr>
          <p:nvPr>
            <p:ph type="body" idx="1"/>
          </p:nvPr>
        </p:nvSpPr>
        <p:spPr>
          <a:xfrm>
            <a:off x="457200" y="1014531"/>
            <a:ext cx="82626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0" name="Google Shape;80;p45"/>
          <p:cNvSpPr/>
          <p:nvPr/>
        </p:nvSpPr>
        <p:spPr>
          <a:xfrm>
            <a:off x="523302" y="1578218"/>
            <a:ext cx="691800" cy="4308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45"/>
          <p:cNvSpPr txBox="1">
            <a:spLocks noGrp="1"/>
          </p:cNvSpPr>
          <p:nvPr>
            <p:ph type="body" idx="2"/>
          </p:nvPr>
        </p:nvSpPr>
        <p:spPr>
          <a:xfrm>
            <a:off x="1372064" y="1551653"/>
            <a:ext cx="7176300" cy="4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 sz="2000" b="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45"/>
          <p:cNvSpPr/>
          <p:nvPr/>
        </p:nvSpPr>
        <p:spPr>
          <a:xfrm>
            <a:off x="523302" y="2329999"/>
            <a:ext cx="691800" cy="4308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45"/>
          <p:cNvSpPr/>
          <p:nvPr/>
        </p:nvSpPr>
        <p:spPr>
          <a:xfrm>
            <a:off x="523302" y="3074482"/>
            <a:ext cx="691800" cy="4308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45"/>
          <p:cNvSpPr/>
          <p:nvPr/>
        </p:nvSpPr>
        <p:spPr>
          <a:xfrm>
            <a:off x="523302" y="3832428"/>
            <a:ext cx="691800" cy="4308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45"/>
          <p:cNvSpPr txBox="1">
            <a:spLocks noGrp="1"/>
          </p:cNvSpPr>
          <p:nvPr>
            <p:ph type="body" idx="3"/>
          </p:nvPr>
        </p:nvSpPr>
        <p:spPr>
          <a:xfrm>
            <a:off x="1372065" y="2303435"/>
            <a:ext cx="7176300" cy="4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 sz="2000" b="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45"/>
          <p:cNvSpPr txBox="1">
            <a:spLocks noGrp="1"/>
          </p:cNvSpPr>
          <p:nvPr>
            <p:ph type="body" idx="4"/>
          </p:nvPr>
        </p:nvSpPr>
        <p:spPr>
          <a:xfrm>
            <a:off x="1372065" y="3042501"/>
            <a:ext cx="7176300" cy="4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 sz="2000" b="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45"/>
          <p:cNvSpPr txBox="1">
            <a:spLocks noGrp="1"/>
          </p:cNvSpPr>
          <p:nvPr>
            <p:ph type="body" idx="5"/>
          </p:nvPr>
        </p:nvSpPr>
        <p:spPr>
          <a:xfrm>
            <a:off x="1372065" y="3815948"/>
            <a:ext cx="7176300" cy="4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 sz="2000" b="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45"/>
          <p:cNvSpPr/>
          <p:nvPr/>
        </p:nvSpPr>
        <p:spPr>
          <a:xfrm>
            <a:off x="523302" y="4571279"/>
            <a:ext cx="691800" cy="4308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45"/>
          <p:cNvSpPr txBox="1">
            <a:spLocks noGrp="1"/>
          </p:cNvSpPr>
          <p:nvPr>
            <p:ph type="body" idx="6"/>
          </p:nvPr>
        </p:nvSpPr>
        <p:spPr>
          <a:xfrm>
            <a:off x="1372064" y="4554119"/>
            <a:ext cx="7176300" cy="4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 sz="2000" b="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45"/>
          <p:cNvSpPr txBox="1">
            <a:spLocks noGrp="1"/>
          </p:cNvSpPr>
          <p:nvPr>
            <p:ph type="sldNum" idx="12"/>
          </p:nvPr>
        </p:nvSpPr>
        <p:spPr>
          <a:xfrm>
            <a:off x="457200" y="5275652"/>
            <a:ext cx="21336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c-Content Paragraph">
  <p:cSld name="10c-Content Paragraph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4"/>
          <p:cNvSpPr txBox="1">
            <a:spLocks noGrp="1"/>
          </p:cNvSpPr>
          <p:nvPr>
            <p:ph type="title"/>
          </p:nvPr>
        </p:nvSpPr>
        <p:spPr>
          <a:xfrm>
            <a:off x="457200" y="299357"/>
            <a:ext cx="8229600" cy="6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4"/>
          <p:cNvSpPr txBox="1">
            <a:spLocks noGrp="1"/>
          </p:cNvSpPr>
          <p:nvPr>
            <p:ph type="sldNum" idx="12"/>
          </p:nvPr>
        </p:nvSpPr>
        <p:spPr>
          <a:xfrm>
            <a:off x="457200" y="5275652"/>
            <a:ext cx="21336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" name="Google Shape;94;p34"/>
          <p:cNvSpPr txBox="1">
            <a:spLocks noGrp="1"/>
          </p:cNvSpPr>
          <p:nvPr>
            <p:ph type="body" idx="1"/>
          </p:nvPr>
        </p:nvSpPr>
        <p:spPr>
          <a:xfrm>
            <a:off x="457200" y="1039738"/>
            <a:ext cx="8229600" cy="37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Garamond"/>
              <a:buNone/>
              <a:defRPr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Garamond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Garamond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Garamond"/>
              <a:buNone/>
              <a:defRPr sz="1200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Garamond"/>
              <a:buNone/>
              <a:defRPr sz="12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jp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6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3"/>
          <p:cNvSpPr txBox="1">
            <a:spLocks noGrp="1"/>
          </p:cNvSpPr>
          <p:nvPr>
            <p:ph type="title"/>
          </p:nvPr>
        </p:nvSpPr>
        <p:spPr>
          <a:xfrm>
            <a:off x="457200" y="272143"/>
            <a:ext cx="8229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3"/>
          <p:cNvSpPr txBox="1">
            <a:spLocks noGrp="1"/>
          </p:cNvSpPr>
          <p:nvPr>
            <p:ph type="sldNum" idx="12"/>
          </p:nvPr>
        </p:nvSpPr>
        <p:spPr>
          <a:xfrm>
            <a:off x="457200" y="5275652"/>
            <a:ext cx="21336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" name="Google Shape;12;p33"/>
          <p:cNvSpPr txBox="1">
            <a:spLocks noGrp="1"/>
          </p:cNvSpPr>
          <p:nvPr>
            <p:ph type="body" idx="1"/>
          </p:nvPr>
        </p:nvSpPr>
        <p:spPr>
          <a:xfrm>
            <a:off x="457200" y="1074144"/>
            <a:ext cx="8229600" cy="37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37C67"/>
              </a:buClr>
              <a:buSzPts val="3200"/>
              <a:buFont typeface="Noto Sans Symbols"/>
              <a:buChar char="▪"/>
              <a:defRPr sz="3200" b="0" i="0" u="none" strike="noStrike" cap="none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pUnEngBb1w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Q26ME7PGHmQ" TargetMode="External"/><Relationship Id="rId13" Type="http://schemas.openxmlformats.org/officeDocument/2006/relationships/hyperlink" Target="https://lincs.ed.gov/state-resources/federal-initiatives/teaching-skills-matter-adult-education/digital-literacy" TargetMode="External"/><Relationship Id="rId3" Type="http://schemas.openxmlformats.org/officeDocument/2006/relationships/image" Target="../media/image14.png"/><Relationship Id="rId7" Type="http://schemas.openxmlformats.org/officeDocument/2006/relationships/hyperlink" Target="https://lincs.ed.gov/sites/default/files/DefineApproachesThatWork-508.pdf" TargetMode="External"/><Relationship Id="rId12" Type="http://schemas.openxmlformats.org/officeDocument/2006/relationships/hyperlink" Target="https://lincs.ed.gov/state-resources/federal-initiatives/teaching-skills-matter-adult-education/civics-education" TargetMode="External"/><Relationship Id="rId17" Type="http://schemas.openxmlformats.org/officeDocument/2006/relationships/hyperlink" Target="https://docs.google.com/document/d/1_lQ2f1HYn4tCdmvl7CQbT-JpZV-GElNZ/view" TargetMode="External"/><Relationship Id="rId2" Type="http://schemas.openxmlformats.org/officeDocument/2006/relationships/notesSlide" Target="../notesSlides/notesSlide12.xml"/><Relationship Id="rId16" Type="http://schemas.openxmlformats.org/officeDocument/2006/relationships/hyperlink" Target="https://lincs.ed.gov/state-resources/federal-initiatives/teaching-skills-matter-adult-education/workforce-prepar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ncs.ed.gov/sites/default/files/CentSkillIntegrAnalTool-508.pdf" TargetMode="External"/><Relationship Id="rId11" Type="http://schemas.openxmlformats.org/officeDocument/2006/relationships/hyperlink" Target="https://lincs.ed.gov/sites/default/files/DefineTopicFocusAreas-508.pdf" TargetMode="External"/><Relationship Id="rId5" Type="http://schemas.openxmlformats.org/officeDocument/2006/relationships/hyperlink" Target="https://lincs.ed.gov/sites/default/files/Toolkit-Index-508.pdf" TargetMode="External"/><Relationship Id="rId15" Type="http://schemas.openxmlformats.org/officeDocument/2006/relationships/hyperlink" Target="https://lincs.ed.gov/state-resources/federal-initiatives/teaching-skills-matter-adult-education/health-literacy" TargetMode="External"/><Relationship Id="rId10" Type="http://schemas.openxmlformats.org/officeDocument/2006/relationships/hyperlink" Target="https://youtu.be/UV3FGkTNQnU" TargetMode="External"/><Relationship Id="rId4" Type="http://schemas.openxmlformats.org/officeDocument/2006/relationships/hyperlink" Target="https://lincs.ed.gov/sites/default/files/DefineSkillsThatMatter-508.pdf" TargetMode="External"/><Relationship Id="rId9" Type="http://schemas.openxmlformats.org/officeDocument/2006/relationships/hyperlink" Target="https://youtu.be/pYdIgwiVA8M" TargetMode="External"/><Relationship Id="rId14" Type="http://schemas.openxmlformats.org/officeDocument/2006/relationships/hyperlink" Target="https://lincs.ed.gov/state-resources/federal-initiatives/teaching-skills-matter-adult-education/financial-literacy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egon.gov/highered/institutions-programs/ccwd/Pages/ABS-prof-development.asp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pYdIgwiVA8M" TargetMode="External"/><Relationship Id="rId13" Type="http://schemas.openxmlformats.org/officeDocument/2006/relationships/hyperlink" Target="https://lincs.ed.gov/state-resources/federal-initiatives/teaching-skills-matter-adult-education/financial-literacy" TargetMode="External"/><Relationship Id="rId3" Type="http://schemas.openxmlformats.org/officeDocument/2006/relationships/hyperlink" Target="https://lincs.ed.gov/sites/default/files/DefineSkillsThatMatter-508.pdf" TargetMode="External"/><Relationship Id="rId7" Type="http://schemas.openxmlformats.org/officeDocument/2006/relationships/hyperlink" Target="https://youtu.be/Q26ME7PGHmQ" TargetMode="External"/><Relationship Id="rId12" Type="http://schemas.openxmlformats.org/officeDocument/2006/relationships/hyperlink" Target="https://lincs.ed.gov/state-resources/federal-initiatives/teaching-skills-matter-adult-education/digital-literacy" TargetMode="External"/><Relationship Id="rId2" Type="http://schemas.openxmlformats.org/officeDocument/2006/relationships/notesSlide" Target="../notesSlides/notesSlide15.xml"/><Relationship Id="rId16" Type="http://schemas.openxmlformats.org/officeDocument/2006/relationships/hyperlink" Target="https://docs.google.com/document/d/1_lQ2f1HYn4tCdmvl7CQbT-JpZV-GElNZ/view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lincs.ed.gov/sites/default/files/DefineApproachesThatWork-508.pdf" TargetMode="External"/><Relationship Id="rId11" Type="http://schemas.openxmlformats.org/officeDocument/2006/relationships/hyperlink" Target="https://lincs.ed.gov/state-resources/federal-initiatives/teaching-skills-matter-adult-education/civics-education" TargetMode="External"/><Relationship Id="rId5" Type="http://schemas.openxmlformats.org/officeDocument/2006/relationships/hyperlink" Target="https://lincs.ed.gov/sites/default/files/CentSkillIntegrAnalTool-508.pdf" TargetMode="External"/><Relationship Id="rId15" Type="http://schemas.openxmlformats.org/officeDocument/2006/relationships/hyperlink" Target="https://lincs.ed.gov/state-resources/federal-initiatives/teaching-skills-matter-adult-education/workforce-preparation" TargetMode="External"/><Relationship Id="rId10" Type="http://schemas.openxmlformats.org/officeDocument/2006/relationships/hyperlink" Target="https://lincs.ed.gov/sites/default/files/DefineTopicFocusAreas-508.pdf" TargetMode="External"/><Relationship Id="rId4" Type="http://schemas.openxmlformats.org/officeDocument/2006/relationships/hyperlink" Target="https://lincs.ed.gov/sites/default/files/Toolkit-Index-508.pdf" TargetMode="External"/><Relationship Id="rId9" Type="http://schemas.openxmlformats.org/officeDocument/2006/relationships/hyperlink" Target="https://youtu.be/UV3FGkTNQnU" TargetMode="External"/><Relationship Id="rId14" Type="http://schemas.openxmlformats.org/officeDocument/2006/relationships/hyperlink" Target="https://lincs.ed.gov/state-resources/federal-initiatives/teaching-skills-matter-adult-education/health-literacy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A8563-4C08-4A43-8D5A-C743452E20D4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Title</a:t>
            </a:r>
            <a:r>
              <a:rPr lang="en-US" baseline="0" dirty="0"/>
              <a:t> Slide</a:t>
            </a:r>
            <a:endParaRPr lang="en-US" dirty="0"/>
          </a:p>
        </p:txBody>
      </p:sp>
      <p:sp>
        <p:nvSpPr>
          <p:cNvPr id="353" name="Google Shape;353;p5"/>
          <p:cNvSpPr txBox="1">
            <a:spLocks noGrp="1"/>
          </p:cNvSpPr>
          <p:nvPr>
            <p:ph type="body" idx="4"/>
          </p:nvPr>
        </p:nvSpPr>
        <p:spPr>
          <a:xfrm>
            <a:off x="524025" y="1089450"/>
            <a:ext cx="3767100" cy="35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4000" b="1" dirty="0">
                <a:latin typeface="Trebuchet MS"/>
                <a:ea typeface="Trebuchet MS"/>
                <a:cs typeface="Trebuchet MS"/>
                <a:sym typeface="Trebuchet MS"/>
              </a:rPr>
              <a:t>T</a:t>
            </a:r>
            <a:r>
              <a:rPr lang="en-US" sz="4000" dirty="0">
                <a:latin typeface="Trebuchet MS"/>
                <a:ea typeface="Trebuchet MS"/>
                <a:cs typeface="Trebuchet MS"/>
                <a:sym typeface="Trebuchet MS"/>
              </a:rPr>
              <a:t>EACHING SKILLS THAT MATTER (TSTM) </a:t>
            </a:r>
            <a:endParaRPr sz="40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4000" dirty="0">
                <a:latin typeface="Trebuchet MS"/>
                <a:ea typeface="Trebuchet MS"/>
                <a:cs typeface="Trebuchet MS"/>
                <a:sym typeface="Trebuchet MS"/>
              </a:rPr>
              <a:t>IN ADULT EDUCATION </a:t>
            </a:r>
            <a:endParaRPr sz="40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1" name="Google Shape;351;p5"/>
          <p:cNvSpPr txBox="1">
            <a:spLocks noGrp="1"/>
          </p:cNvSpPr>
          <p:nvPr>
            <p:ph type="body" idx="1"/>
          </p:nvPr>
        </p:nvSpPr>
        <p:spPr>
          <a:xfrm>
            <a:off x="4932011" y="2026404"/>
            <a:ext cx="357150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</a:pPr>
            <a:r>
              <a:rPr lang="en-US" sz="3100" dirty="0"/>
              <a:t>A BRIEF INTRODUCTION TO TSTM</a:t>
            </a:r>
            <a:endParaRPr sz="3100" dirty="0"/>
          </a:p>
        </p:txBody>
      </p:sp>
      <p:sp>
        <p:nvSpPr>
          <p:cNvPr id="352" name="Google Shape;352;p5"/>
          <p:cNvSpPr txBox="1">
            <a:spLocks noGrp="1"/>
          </p:cNvSpPr>
          <p:nvPr>
            <p:ph type="body" idx="2"/>
          </p:nvPr>
        </p:nvSpPr>
        <p:spPr>
          <a:xfrm>
            <a:off x="4943242" y="5011215"/>
            <a:ext cx="3549000" cy="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Created May 2022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1239e1caa9f_1_18"/>
          <p:cNvSpPr txBox="1">
            <a:spLocks noGrp="1"/>
          </p:cNvSpPr>
          <p:nvPr>
            <p:ph type="sldNum" idx="12"/>
          </p:nvPr>
        </p:nvSpPr>
        <p:spPr>
          <a:xfrm>
            <a:off x="457200" y="5275652"/>
            <a:ext cx="2133600" cy="228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475" name="Google Shape;475;g1239e1caa9f_1_18"/>
          <p:cNvSpPr txBox="1">
            <a:spLocks noGrp="1"/>
          </p:cNvSpPr>
          <p:nvPr>
            <p:ph type="title"/>
          </p:nvPr>
        </p:nvSpPr>
        <p:spPr>
          <a:xfrm>
            <a:off x="457200" y="281214"/>
            <a:ext cx="8229600" cy="7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4300" b="1" dirty="0">
                <a:latin typeface="Trebuchet MS"/>
                <a:ea typeface="Trebuchet MS"/>
                <a:cs typeface="Trebuchet MS"/>
                <a:sym typeface="Trebuchet MS"/>
              </a:rPr>
              <a:t>Benefit to Students</a:t>
            </a:r>
            <a:endParaRPr sz="4300" b="1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74" name="Google Shape;474;g1239e1caa9f_1_18"/>
          <p:cNvSpPr txBox="1">
            <a:spLocks noGrp="1"/>
          </p:cNvSpPr>
          <p:nvPr>
            <p:ph type="body" idx="1"/>
          </p:nvPr>
        </p:nvSpPr>
        <p:spPr>
          <a:xfrm>
            <a:off x="1426550" y="1604300"/>
            <a:ext cx="6571500" cy="325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>
                <a:latin typeface="Trebuchet MS"/>
                <a:ea typeface="Trebuchet MS"/>
                <a:cs typeface="Trebuchet MS"/>
                <a:sym typeface="Trebuchet MS"/>
              </a:rPr>
              <a:t>Lisa, a student at Umpqua Community College, shares her thoughts on the benefits of TSTM- based lessons.</a:t>
            </a:r>
            <a:endParaRPr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924E827-8688-4CD6-B73D-055F42DC3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0758"/>
            <a:ext cx="8229600" cy="758400"/>
          </a:xfrm>
        </p:spPr>
        <p:txBody>
          <a:bodyPr/>
          <a:lstStyle/>
          <a:p>
            <a:r>
              <a:rPr lang="en-US" sz="4300" dirty="0">
                <a:latin typeface="Trebuchet MS" panose="020B0603020202020204" pitchFamily="34" charset="0"/>
              </a:rPr>
              <a:t>Video of Lisa</a:t>
            </a:r>
          </a:p>
        </p:txBody>
      </p:sp>
      <p:pic>
        <p:nvPicPr>
          <p:cNvPr id="482" name="Google Shape;482;g1239e1caa9f_1_6" descr="TSTM Financial Planning - Student Testimonial" title="TSTM - Student Testimonial  - Lisa Ozuna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1885" y="604064"/>
            <a:ext cx="6800229" cy="5100178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g1239e1caa9f_1_6"/>
          <p:cNvSpPr txBox="1">
            <a:spLocks noGrp="1"/>
          </p:cNvSpPr>
          <p:nvPr>
            <p:ph type="sldNum" idx="12"/>
          </p:nvPr>
        </p:nvSpPr>
        <p:spPr>
          <a:xfrm>
            <a:off x="457200" y="5275652"/>
            <a:ext cx="21336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>
                <a:solidFill>
                  <a:schemeClr val="bg1"/>
                </a:solidFill>
              </a:rPr>
              <a:t>11</a:t>
            </a:fld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1219425aa87_2_17"/>
          <p:cNvSpPr txBox="1">
            <a:spLocks noGrp="1"/>
          </p:cNvSpPr>
          <p:nvPr>
            <p:ph type="sldNum" idx="12"/>
          </p:nvPr>
        </p:nvSpPr>
        <p:spPr>
          <a:xfrm>
            <a:off x="457200" y="5275652"/>
            <a:ext cx="2133600" cy="228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489" name="Google Shape;489;g1219425aa87_2_17"/>
          <p:cNvSpPr txBox="1">
            <a:spLocks noGrp="1"/>
          </p:cNvSpPr>
          <p:nvPr>
            <p:ph type="title"/>
          </p:nvPr>
        </p:nvSpPr>
        <p:spPr>
          <a:xfrm>
            <a:off x="0" y="303685"/>
            <a:ext cx="91440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en-US" sz="2800" b="1" dirty="0">
                <a:latin typeface="Trebuchet MS"/>
                <a:ea typeface="Trebuchet MS"/>
                <a:cs typeface="Trebuchet MS"/>
                <a:sym typeface="Trebuchet MS"/>
              </a:rPr>
              <a:t>TSTM Resource Links</a:t>
            </a:r>
            <a:endParaRPr sz="2800" b="1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91" name="Google Shape;491;g1219425aa87_2_17" descr="Icon of person, icon of person teaching, icon of magnifying glass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1156"/>
          <a:stretch/>
        </p:blipFill>
        <p:spPr>
          <a:xfrm>
            <a:off x="76200" y="811023"/>
            <a:ext cx="9074652" cy="1412013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g1219425aa87_2_17"/>
          <p:cNvSpPr txBox="1">
            <a:spLocks noGrp="1"/>
          </p:cNvSpPr>
          <p:nvPr>
            <p:ph type="body" idx="4294967295"/>
          </p:nvPr>
        </p:nvSpPr>
        <p:spPr>
          <a:xfrm>
            <a:off x="480725" y="2078727"/>
            <a:ext cx="1719000" cy="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13715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None/>
            </a:pPr>
            <a:r>
              <a:rPr lang="en-US" sz="1800" b="1">
                <a:solidFill>
                  <a:srgbClr val="789BC4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Defining:</a:t>
            </a:r>
            <a:r>
              <a:rPr lang="en-US" sz="1700" b="1">
                <a:solidFill>
                  <a:srgbClr val="789BC4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800" u="sng">
                <a:solidFill>
                  <a:srgbClr val="789BC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Skills that Matter</a:t>
            </a:r>
            <a:endParaRPr sz="1800">
              <a:solidFill>
                <a:srgbClr val="789BC4"/>
              </a:solidFill>
            </a:endParaRPr>
          </a:p>
        </p:txBody>
      </p:sp>
      <p:sp>
        <p:nvSpPr>
          <p:cNvPr id="492" name="Google Shape;492;g1219425aa87_2_17"/>
          <p:cNvSpPr txBox="1">
            <a:spLocks noGrp="1"/>
          </p:cNvSpPr>
          <p:nvPr>
            <p:ph type="body" idx="4294967295"/>
          </p:nvPr>
        </p:nvSpPr>
        <p:spPr>
          <a:xfrm>
            <a:off x="480725" y="2877403"/>
            <a:ext cx="1719000" cy="26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None/>
            </a:pPr>
            <a:r>
              <a:rPr lang="en-US" sz="1800" b="1">
                <a:solidFill>
                  <a:srgbClr val="789BC4"/>
                </a:solidFill>
              </a:rPr>
              <a:t>Tools:</a:t>
            </a:r>
            <a:endParaRPr sz="1800" b="1">
              <a:solidFill>
                <a:srgbClr val="789BC4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None/>
            </a:pPr>
            <a:endParaRPr sz="1000">
              <a:solidFill>
                <a:srgbClr val="789BC4"/>
              </a:solidFill>
            </a:endParaRPr>
          </a:p>
          <a:p>
            <a:pPr marL="182880" lvl="0" indent="-19939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89BC4"/>
              </a:buClr>
              <a:buSzPts val="1700"/>
              <a:buChar char="‣"/>
            </a:pPr>
            <a:r>
              <a:rPr lang="en-US" sz="1700" u="sng">
                <a:solidFill>
                  <a:srgbClr val="789BC4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Lesson Index Organized by Skill</a:t>
            </a:r>
            <a:endParaRPr sz="1700">
              <a:solidFill>
                <a:srgbClr val="789BC4"/>
              </a:solidFill>
            </a:endParaRPr>
          </a:p>
          <a:p>
            <a:pPr marL="182880" lvl="0" indent="-199390" algn="l" rtl="0">
              <a:lnSpc>
                <a:spcPct val="80000"/>
              </a:lnSpc>
              <a:spcBef>
                <a:spcPts val="1000"/>
              </a:spcBef>
              <a:spcAft>
                <a:spcPts val="1000"/>
              </a:spcAft>
              <a:buClr>
                <a:srgbClr val="789BC4"/>
              </a:buClr>
              <a:buSzPts val="1700"/>
              <a:buChar char="‣"/>
            </a:pPr>
            <a:r>
              <a:rPr lang="en-US" sz="1700" u="sng">
                <a:solidFill>
                  <a:srgbClr val="789BC4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Central Skills Integration Analysis Tool</a:t>
            </a:r>
            <a:endParaRPr sz="1700">
              <a:solidFill>
                <a:srgbClr val="789BC4"/>
              </a:solidFill>
            </a:endParaRPr>
          </a:p>
        </p:txBody>
      </p:sp>
      <p:sp>
        <p:nvSpPr>
          <p:cNvPr id="494" name="Google Shape;494;g1219425aa87_2_17"/>
          <p:cNvSpPr txBox="1">
            <a:spLocks noGrp="1"/>
          </p:cNvSpPr>
          <p:nvPr>
            <p:ph type="body" idx="4294967295"/>
          </p:nvPr>
        </p:nvSpPr>
        <p:spPr>
          <a:xfrm>
            <a:off x="2636350" y="2078736"/>
            <a:ext cx="1719000" cy="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13715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rPr lang="en-US" sz="1800" b="1">
                <a:solidFill>
                  <a:schemeClr val="dk2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Defining:</a:t>
            </a:r>
            <a:r>
              <a:rPr lang="en-US" sz="1800">
                <a:solidFill>
                  <a:schemeClr val="dk2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800" u="sng">
                <a:solidFill>
                  <a:schemeClr val="dk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Approaches</a:t>
            </a:r>
            <a:r>
              <a:rPr lang="en-US" sz="1800" u="sng">
                <a:solidFill>
                  <a:schemeClr val="hlink"/>
                </a:solidFill>
                <a:hlinkClick r:id="rId7"/>
              </a:rPr>
              <a:t> </a:t>
            </a:r>
            <a:endParaRPr sz="1800">
              <a:solidFill>
                <a:schemeClr val="accent3"/>
              </a:solidFill>
            </a:endParaRPr>
          </a:p>
        </p:txBody>
      </p:sp>
      <p:sp>
        <p:nvSpPr>
          <p:cNvPr id="497" name="Google Shape;497;g1219425aa87_2_17"/>
          <p:cNvSpPr txBox="1">
            <a:spLocks noGrp="1"/>
          </p:cNvSpPr>
          <p:nvPr>
            <p:ph type="body" idx="4294967295"/>
          </p:nvPr>
        </p:nvSpPr>
        <p:spPr>
          <a:xfrm>
            <a:off x="2677875" y="2877400"/>
            <a:ext cx="1719000" cy="26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rPr lang="en-US" sz="1800" b="1"/>
              <a:t>Videos:</a:t>
            </a:r>
            <a:endParaRPr sz="1800" b="1">
              <a:solidFill>
                <a:schemeClr val="accent3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endParaRPr sz="1000"/>
          </a:p>
          <a:p>
            <a:pPr marL="182880" lvl="0" indent="-19939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00"/>
              <a:buChar char="‣"/>
            </a:pPr>
            <a:r>
              <a:rPr lang="en-US" sz="1700" u="sng">
                <a:hlinkClick r:id="rId8"/>
              </a:rPr>
              <a:t>Project- Based Learning</a:t>
            </a:r>
            <a:endParaRPr sz="1700"/>
          </a:p>
          <a:p>
            <a:pPr marL="182880" lvl="0" indent="-19939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700"/>
              <a:buChar char="‣"/>
            </a:pPr>
            <a:r>
              <a:rPr lang="en-US" sz="1700" u="sng">
                <a:hlinkClick r:id="rId9"/>
              </a:rPr>
              <a:t>Problem- Based Learning</a:t>
            </a:r>
            <a:endParaRPr/>
          </a:p>
          <a:p>
            <a:pPr marL="182880" lvl="0" indent="-199390" algn="l" rtl="0">
              <a:lnSpc>
                <a:spcPct val="80000"/>
              </a:lnSpc>
              <a:spcBef>
                <a:spcPts val="1000"/>
              </a:spcBef>
              <a:spcAft>
                <a:spcPts val="1000"/>
              </a:spcAft>
              <a:buSzPts val="1700"/>
              <a:buChar char="‣"/>
            </a:pPr>
            <a:r>
              <a:rPr lang="en-US" sz="1700" u="sng">
                <a:hlinkClick r:id="rId10"/>
              </a:rPr>
              <a:t>Integrated and Contextualized Instructions</a:t>
            </a:r>
            <a:r>
              <a:rPr lang="en-US" sz="1700"/>
              <a:t> </a:t>
            </a:r>
            <a:endParaRPr sz="1700"/>
          </a:p>
        </p:txBody>
      </p:sp>
      <p:sp>
        <p:nvSpPr>
          <p:cNvPr id="495" name="Google Shape;495;g1219425aa87_2_17"/>
          <p:cNvSpPr txBox="1">
            <a:spLocks noGrp="1"/>
          </p:cNvSpPr>
          <p:nvPr>
            <p:ph type="body" idx="4294967295"/>
          </p:nvPr>
        </p:nvSpPr>
        <p:spPr>
          <a:xfrm>
            <a:off x="4817225" y="2078736"/>
            <a:ext cx="1948800" cy="8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13715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>
                <a:solidFill>
                  <a:srgbClr val="699B71"/>
                </a:solidFill>
                <a:uFill>
                  <a:noFill/>
                </a:u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Defining: </a:t>
            </a:r>
            <a:r>
              <a:rPr lang="en-US" sz="1800" u="sng">
                <a:solidFill>
                  <a:srgbClr val="699B71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Topic Areas</a:t>
            </a:r>
            <a:endParaRPr sz="1800">
              <a:solidFill>
                <a:srgbClr val="699B71"/>
              </a:solidFill>
            </a:endParaRPr>
          </a:p>
        </p:txBody>
      </p:sp>
      <p:sp>
        <p:nvSpPr>
          <p:cNvPr id="498" name="Google Shape;498;g1219425aa87_2_17"/>
          <p:cNvSpPr txBox="1">
            <a:spLocks noGrp="1"/>
          </p:cNvSpPr>
          <p:nvPr>
            <p:ph type="body" idx="4294967295"/>
          </p:nvPr>
        </p:nvSpPr>
        <p:spPr>
          <a:xfrm>
            <a:off x="4875025" y="2877403"/>
            <a:ext cx="1719000" cy="26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None/>
            </a:pPr>
            <a:r>
              <a:rPr lang="en-US" sz="1800" b="1">
                <a:solidFill>
                  <a:srgbClr val="699B71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Lesson Plans and Videos:</a:t>
            </a:r>
            <a:endParaRPr sz="1800" b="1">
              <a:solidFill>
                <a:srgbClr val="699B7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None/>
            </a:pPr>
            <a:endParaRPr sz="100" b="1">
              <a:solidFill>
                <a:srgbClr val="699B71"/>
              </a:solidFill>
            </a:endParaRPr>
          </a:p>
          <a:p>
            <a:pPr marL="182880" lvl="0" indent="-19939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699B71"/>
              </a:buClr>
              <a:buSzPts val="1700"/>
              <a:buChar char="‣"/>
            </a:pPr>
            <a:r>
              <a:rPr lang="en-US" sz="1700" u="sng">
                <a:solidFill>
                  <a:srgbClr val="699B71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Civics</a:t>
            </a:r>
            <a:endParaRPr sz="1700">
              <a:solidFill>
                <a:srgbClr val="699B71"/>
              </a:solidFill>
            </a:endParaRPr>
          </a:p>
          <a:p>
            <a:pPr marL="182880" lvl="0" indent="-199390" algn="l" rtl="0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Clr>
                <a:srgbClr val="699B71"/>
              </a:buClr>
              <a:buSzPts val="1700"/>
              <a:buChar char="‣"/>
            </a:pPr>
            <a:r>
              <a:rPr lang="en-US" sz="1700" u="sng">
                <a:solidFill>
                  <a:srgbClr val="699B71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Digital Literacy</a:t>
            </a:r>
            <a:endParaRPr sz="1700">
              <a:solidFill>
                <a:srgbClr val="699B71"/>
              </a:solidFill>
            </a:endParaRPr>
          </a:p>
          <a:p>
            <a:pPr marL="182880" lvl="0" indent="-199390" algn="l" rtl="0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Clr>
                <a:srgbClr val="699B71"/>
              </a:buClr>
              <a:buSzPts val="1700"/>
              <a:buChar char="‣"/>
            </a:pPr>
            <a:r>
              <a:rPr lang="en-US" sz="1700" u="sng">
                <a:solidFill>
                  <a:srgbClr val="699B71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Financial Literacy</a:t>
            </a:r>
            <a:endParaRPr sz="1700">
              <a:solidFill>
                <a:srgbClr val="699B71"/>
              </a:solidFill>
            </a:endParaRPr>
          </a:p>
          <a:p>
            <a:pPr marL="182880" lvl="0" indent="-199390" algn="l" rtl="0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Clr>
                <a:srgbClr val="699B71"/>
              </a:buClr>
              <a:buSzPts val="1700"/>
              <a:buChar char="‣"/>
            </a:pPr>
            <a:r>
              <a:rPr lang="en-US" sz="1700" u="sng">
                <a:solidFill>
                  <a:srgbClr val="699B71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Health Literacy</a:t>
            </a:r>
            <a:endParaRPr sz="1700">
              <a:solidFill>
                <a:srgbClr val="699B71"/>
              </a:solidFill>
            </a:endParaRPr>
          </a:p>
          <a:p>
            <a:pPr marL="182880" lvl="0" indent="-199390" algn="l" rtl="0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Clr>
                <a:srgbClr val="699B71"/>
              </a:buClr>
              <a:buSzPts val="1700"/>
              <a:buChar char="‣"/>
            </a:pPr>
            <a:r>
              <a:rPr lang="en-US" sz="1700" u="sng">
                <a:solidFill>
                  <a:srgbClr val="699B71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Workforce Preparation</a:t>
            </a:r>
            <a:endParaRPr sz="1700">
              <a:solidFill>
                <a:srgbClr val="699B7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SzPts val="1800"/>
              <a:buFont typeface="Garamond"/>
              <a:buNone/>
            </a:pPr>
            <a:endParaRPr b="1">
              <a:solidFill>
                <a:srgbClr val="699B71"/>
              </a:solidFill>
            </a:endParaRPr>
          </a:p>
        </p:txBody>
      </p:sp>
      <p:grpSp>
        <p:nvGrpSpPr>
          <p:cNvPr id="499" name="Google Shape;499;g1219425aa87_2_17" descr="Additional Resources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6889500" y="879125"/>
            <a:ext cx="1914300" cy="1221600"/>
            <a:chOff x="6889500" y="879125"/>
            <a:chExt cx="1914300" cy="1221600"/>
          </a:xfrm>
        </p:grpSpPr>
        <p:sp>
          <p:nvSpPr>
            <p:cNvPr id="500" name="Google Shape;500;g1219425aa87_2_17"/>
            <p:cNvSpPr/>
            <p:nvPr/>
          </p:nvSpPr>
          <p:spPr>
            <a:xfrm>
              <a:off x="6889500" y="879125"/>
              <a:ext cx="1914300" cy="1221600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33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g1219425aa87_2_17"/>
            <p:cNvSpPr txBox="1"/>
            <p:nvPr/>
          </p:nvSpPr>
          <p:spPr>
            <a:xfrm>
              <a:off x="7166575" y="1105175"/>
              <a:ext cx="1379700" cy="76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 b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Additional</a:t>
              </a:r>
              <a:endParaRPr sz="19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 b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Resources</a:t>
              </a:r>
              <a:endParaRPr sz="19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496" name="Google Shape;496;g1219425aa87_2_17"/>
          <p:cNvSpPr txBox="1">
            <a:spLocks noGrp="1"/>
          </p:cNvSpPr>
          <p:nvPr>
            <p:ph type="body" idx="4294967295"/>
          </p:nvPr>
        </p:nvSpPr>
        <p:spPr>
          <a:xfrm>
            <a:off x="6898925" y="2078736"/>
            <a:ext cx="2011200" cy="8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3715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rPr lang="en-US" sz="1800" b="1" u="sng">
                <a:solidFill>
                  <a:schemeClr val="dk2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OACCRS/TSTM</a:t>
            </a:r>
            <a:endParaRPr sz="18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rPr lang="en-US" sz="1700" u="sng">
                <a:solidFill>
                  <a:schemeClr val="dk2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Lesson Planning Tool</a:t>
            </a:r>
            <a:endParaRPr sz="1700">
              <a:solidFill>
                <a:schemeClr val="dk2"/>
              </a:solidFill>
            </a:endParaRPr>
          </a:p>
        </p:txBody>
      </p:sp>
      <p:cxnSp>
        <p:nvCxnSpPr>
          <p:cNvPr id="490" name="Google Shape;490;g1219425aa87_2_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08850" y="740664"/>
            <a:ext cx="8526300" cy="15900"/>
          </a:xfrm>
          <a:prstGeom prst="straightConnector1">
            <a:avLst/>
          </a:prstGeom>
          <a:noFill/>
          <a:ln w="285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1239e1caa9f_1_27"/>
          <p:cNvSpPr txBox="1">
            <a:spLocks noGrp="1"/>
          </p:cNvSpPr>
          <p:nvPr>
            <p:ph type="sldNum" idx="12"/>
          </p:nvPr>
        </p:nvSpPr>
        <p:spPr>
          <a:xfrm>
            <a:off x="457200" y="5275652"/>
            <a:ext cx="2133600" cy="228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B5673F-89DE-42AF-92C7-E160B7A494C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4321" y="2669713"/>
            <a:ext cx="8229600" cy="707400"/>
          </a:xfrm>
        </p:spPr>
        <p:txBody>
          <a:bodyPr/>
          <a:lstStyle/>
          <a:p>
            <a:pPr algn="ctr"/>
            <a:r>
              <a:rPr lang="en-US" sz="4300" dirty="0">
                <a:solidFill>
                  <a:schemeClr val="accent3"/>
                </a:solidFill>
              </a:rPr>
              <a:t>What’s Next?</a:t>
            </a:r>
          </a:p>
        </p:txBody>
      </p:sp>
      <p:sp>
        <p:nvSpPr>
          <p:cNvPr id="510" name="Google Shape;510;g1239e1caa9f_1_27"/>
          <p:cNvSpPr txBox="1">
            <a:spLocks noGrp="1"/>
          </p:cNvSpPr>
          <p:nvPr>
            <p:ph type="body" idx="4294967295"/>
          </p:nvPr>
        </p:nvSpPr>
        <p:spPr>
          <a:xfrm>
            <a:off x="496900" y="3488575"/>
            <a:ext cx="8068200" cy="18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Font typeface="Trebuchet MS"/>
              <a:buChar char="■"/>
            </a:pPr>
            <a:r>
              <a:rPr lang="en-US" sz="1700" dirty="0">
                <a:latin typeface="Trebuchet MS"/>
                <a:ea typeface="Trebuchet MS"/>
                <a:cs typeface="Trebuchet MS"/>
                <a:sym typeface="Trebuchet MS"/>
              </a:rPr>
              <a:t>Watch for the integration of TSTM topics, skills and approaches into learning standards trainings</a:t>
            </a:r>
            <a:endParaRPr sz="17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Trebuchet MS"/>
              <a:buChar char="■"/>
            </a:pPr>
            <a:r>
              <a:rPr lang="en-US" sz="1700" dirty="0">
                <a:latin typeface="Trebuchet MS"/>
                <a:ea typeface="Trebuchet MS"/>
                <a:cs typeface="Trebuchet MS"/>
                <a:sym typeface="Trebuchet MS"/>
              </a:rPr>
              <a:t>Connect with local lead to join</a:t>
            </a:r>
            <a:r>
              <a:rPr lang="en-US" sz="1700" dirty="0">
                <a:latin typeface="Trebuchet MS"/>
                <a:ea typeface="Trebuchet MS"/>
                <a:cs typeface="Trebuchet MS"/>
                <a:sym typeface="Trebuchet M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 a</a:t>
            </a:r>
            <a:r>
              <a:rPr lang="en-US" sz="1700" dirty="0">
                <a:latin typeface="Trebuchet MS"/>
                <a:ea typeface="Trebuchet MS"/>
                <a:cs typeface="Trebuchet MS"/>
                <a:sym typeface="Trebuchet MS"/>
              </a:rPr>
              <a:t> Professional Learning Community (PLC)</a:t>
            </a:r>
            <a:endParaRPr sz="17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Trebuchet MS"/>
              <a:buChar char="■"/>
            </a:pPr>
            <a:r>
              <a:rPr lang="en-US" sz="1700" dirty="0">
                <a:latin typeface="Trebuchet MS"/>
                <a:ea typeface="Trebuchet MS"/>
                <a:cs typeface="Trebuchet MS"/>
                <a:sym typeface="Trebuchet MS"/>
              </a:rPr>
              <a:t>Join the Community of Practice on Basecamp (Coming Summer ‘22)</a:t>
            </a:r>
            <a:endParaRPr sz="17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1700"/>
              <a:buFont typeface="Trebuchet MS"/>
              <a:buChar char="■"/>
            </a:pPr>
            <a:r>
              <a:rPr lang="en-US" sz="1700" dirty="0">
                <a:latin typeface="Trebuchet MS"/>
                <a:ea typeface="Trebuchet MS"/>
                <a:cs typeface="Trebuchet MS"/>
                <a:sym typeface="Trebuchet MS"/>
              </a:rPr>
              <a:t>Visit the </a:t>
            </a:r>
            <a:r>
              <a:rPr lang="en-US" sz="1700" u="sng" dirty="0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ABS Professional Development webpage</a:t>
            </a:r>
            <a:endParaRPr sz="17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08" name="Google Shape;508;g1239e1caa9f_1_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575" y="160850"/>
            <a:ext cx="7904850" cy="2470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0"/>
          <p:cNvSpPr txBox="1">
            <a:spLocks noGrp="1"/>
          </p:cNvSpPr>
          <p:nvPr>
            <p:ph type="title"/>
          </p:nvPr>
        </p:nvSpPr>
        <p:spPr>
          <a:xfrm>
            <a:off x="786775" y="762950"/>
            <a:ext cx="6250500" cy="6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4300" dirty="0">
                <a:latin typeface="Trebuchet MS"/>
                <a:ea typeface="Trebuchet MS"/>
                <a:cs typeface="Trebuchet MS"/>
                <a:sym typeface="Trebuchet MS"/>
              </a:rPr>
              <a:t>Questions or Comments?</a:t>
            </a:r>
            <a:endParaRPr sz="43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16" name="Google Shape;516;p10"/>
          <p:cNvSpPr txBox="1">
            <a:spLocks noGrp="1"/>
          </p:cNvSpPr>
          <p:nvPr>
            <p:ph type="body" idx="1"/>
          </p:nvPr>
        </p:nvSpPr>
        <p:spPr>
          <a:xfrm>
            <a:off x="240400" y="1894800"/>
            <a:ext cx="72447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Oregon Higher Education Coordinating Commission (HECC)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Community College &amp; Workforce Development (CCWD)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marL="36576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>
                <a:latin typeface="Trebuchet MS"/>
                <a:ea typeface="Trebuchet MS"/>
                <a:cs typeface="Trebuchet MS"/>
                <a:sym typeface="Trebuchet MS"/>
              </a:rPr>
              <a:t>HECC ABE State Leadership Coordinator: </a:t>
            </a:r>
            <a:r>
              <a:rPr lang="en-US" sz="1800">
                <a:latin typeface="Trebuchet MS"/>
                <a:ea typeface="Trebuchet MS"/>
                <a:cs typeface="Trebuchet MS"/>
                <a:sym typeface="Trebuchet MS"/>
              </a:rPr>
              <a:t>Ashley Garrigan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marL="36576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>
                <a:latin typeface="Trebuchet MS"/>
                <a:ea typeface="Trebuchet MS"/>
                <a:cs typeface="Trebuchet MS"/>
                <a:sym typeface="Trebuchet MS"/>
              </a:rPr>
              <a:t>EMAIL:</a:t>
            </a:r>
            <a:r>
              <a:rPr lang="en-US" sz="1800">
                <a:latin typeface="Trebuchet MS"/>
                <a:ea typeface="Trebuchet MS"/>
                <a:cs typeface="Trebuchet MS"/>
                <a:sym typeface="Trebuchet MS"/>
              </a:rPr>
              <a:t>  ashley.garrigan@hecc.oregon.gov 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marL="36576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>
                <a:latin typeface="Trebuchet MS"/>
                <a:ea typeface="Trebuchet MS"/>
                <a:cs typeface="Trebuchet MS"/>
                <a:sym typeface="Trebuchet MS"/>
              </a:rPr>
              <a:t>PHONE:  </a:t>
            </a:r>
            <a:r>
              <a:rPr lang="en-US" sz="1800">
                <a:latin typeface="Trebuchet MS"/>
                <a:ea typeface="Trebuchet MS"/>
                <a:cs typeface="Trebuchet MS"/>
                <a:sym typeface="Trebuchet MS"/>
              </a:rPr>
              <a:t>503-979-5453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1219425aa87_2_38"/>
          <p:cNvSpPr txBox="1">
            <a:spLocks noGrp="1"/>
          </p:cNvSpPr>
          <p:nvPr>
            <p:ph type="title" idx="4294967295"/>
          </p:nvPr>
        </p:nvSpPr>
        <p:spPr>
          <a:xfrm>
            <a:off x="168750" y="88600"/>
            <a:ext cx="8806500" cy="61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Appendix A - Printable Resource Links</a:t>
            </a:r>
            <a:endParaRPr dirty="0"/>
          </a:p>
        </p:txBody>
      </p:sp>
      <p:grpSp>
        <p:nvGrpSpPr>
          <p:cNvPr id="524" name="Google Shape;524;g1219425aa87_2_38" descr="Icon of a person"/>
          <p:cNvGrpSpPr/>
          <p:nvPr/>
        </p:nvGrpSpPr>
        <p:grpSpPr>
          <a:xfrm>
            <a:off x="353376" y="767936"/>
            <a:ext cx="628873" cy="761980"/>
            <a:chOff x="1789112" y="1622954"/>
            <a:chExt cx="541338" cy="711200"/>
          </a:xfrm>
        </p:grpSpPr>
        <p:sp>
          <p:nvSpPr>
            <p:cNvPr id="525" name="Google Shape;525;g1219425aa87_2_38"/>
            <p:cNvSpPr/>
            <p:nvPr/>
          </p:nvSpPr>
          <p:spPr>
            <a:xfrm>
              <a:off x="1917700" y="1622954"/>
              <a:ext cx="284163" cy="347663"/>
            </a:xfrm>
            <a:custGeom>
              <a:avLst/>
              <a:gdLst/>
              <a:ahLst/>
              <a:cxnLst/>
              <a:rect l="l" t="t" r="r" b="b"/>
              <a:pathLst>
                <a:path w="179" h="219" extrusionOk="0">
                  <a:moveTo>
                    <a:pt x="88" y="0"/>
                  </a:moveTo>
                  <a:lnTo>
                    <a:pt x="115" y="2"/>
                  </a:lnTo>
                  <a:lnTo>
                    <a:pt x="136" y="8"/>
                  </a:lnTo>
                  <a:lnTo>
                    <a:pt x="152" y="18"/>
                  </a:lnTo>
                  <a:lnTo>
                    <a:pt x="163" y="32"/>
                  </a:lnTo>
                  <a:lnTo>
                    <a:pt x="171" y="48"/>
                  </a:lnTo>
                  <a:lnTo>
                    <a:pt x="176" y="67"/>
                  </a:lnTo>
                  <a:lnTo>
                    <a:pt x="179" y="87"/>
                  </a:lnTo>
                  <a:lnTo>
                    <a:pt x="179" y="110"/>
                  </a:lnTo>
                  <a:lnTo>
                    <a:pt x="176" y="138"/>
                  </a:lnTo>
                  <a:lnTo>
                    <a:pt x="168" y="165"/>
                  </a:lnTo>
                  <a:lnTo>
                    <a:pt x="153" y="187"/>
                  </a:lnTo>
                  <a:lnTo>
                    <a:pt x="134" y="203"/>
                  </a:lnTo>
                  <a:lnTo>
                    <a:pt x="114" y="214"/>
                  </a:lnTo>
                  <a:lnTo>
                    <a:pt x="88" y="219"/>
                  </a:lnTo>
                  <a:lnTo>
                    <a:pt x="65" y="214"/>
                  </a:lnTo>
                  <a:lnTo>
                    <a:pt x="44" y="203"/>
                  </a:lnTo>
                  <a:lnTo>
                    <a:pt x="25" y="187"/>
                  </a:lnTo>
                  <a:lnTo>
                    <a:pt x="11" y="165"/>
                  </a:lnTo>
                  <a:lnTo>
                    <a:pt x="3" y="138"/>
                  </a:lnTo>
                  <a:lnTo>
                    <a:pt x="0" y="110"/>
                  </a:lnTo>
                  <a:lnTo>
                    <a:pt x="0" y="87"/>
                  </a:lnTo>
                  <a:lnTo>
                    <a:pt x="3" y="67"/>
                  </a:lnTo>
                  <a:lnTo>
                    <a:pt x="8" y="48"/>
                  </a:lnTo>
                  <a:lnTo>
                    <a:pt x="15" y="32"/>
                  </a:lnTo>
                  <a:lnTo>
                    <a:pt x="27" y="18"/>
                  </a:lnTo>
                  <a:lnTo>
                    <a:pt x="42" y="8"/>
                  </a:lnTo>
                  <a:lnTo>
                    <a:pt x="63" y="2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56ADB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g1219425aa87_2_38"/>
            <p:cNvSpPr/>
            <p:nvPr/>
          </p:nvSpPr>
          <p:spPr>
            <a:xfrm>
              <a:off x="1789112" y="2232554"/>
              <a:ext cx="1500" cy="3300"/>
            </a:xfrm>
            <a:prstGeom prst="rect">
              <a:avLst/>
            </a:prstGeom>
            <a:solidFill>
              <a:srgbClr val="56ADB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g1219425aa87_2_38"/>
            <p:cNvSpPr/>
            <p:nvPr/>
          </p:nvSpPr>
          <p:spPr>
            <a:xfrm>
              <a:off x="1789112" y="1983316"/>
              <a:ext cx="541338" cy="350838"/>
            </a:xfrm>
            <a:custGeom>
              <a:avLst/>
              <a:gdLst/>
              <a:ahLst/>
              <a:cxnLst/>
              <a:rect l="l" t="t" r="r" b="b"/>
              <a:pathLst>
                <a:path w="341" h="221" extrusionOk="0">
                  <a:moveTo>
                    <a:pt x="120" y="0"/>
                  </a:moveTo>
                  <a:lnTo>
                    <a:pt x="122" y="2"/>
                  </a:lnTo>
                  <a:lnTo>
                    <a:pt x="128" y="6"/>
                  </a:lnTo>
                  <a:lnTo>
                    <a:pt x="138" y="13"/>
                  </a:lnTo>
                  <a:lnTo>
                    <a:pt x="152" y="18"/>
                  </a:lnTo>
                  <a:lnTo>
                    <a:pt x="169" y="19"/>
                  </a:lnTo>
                  <a:lnTo>
                    <a:pt x="188" y="18"/>
                  </a:lnTo>
                  <a:lnTo>
                    <a:pt x="203" y="13"/>
                  </a:lnTo>
                  <a:lnTo>
                    <a:pt x="212" y="6"/>
                  </a:lnTo>
                  <a:lnTo>
                    <a:pt x="217" y="2"/>
                  </a:lnTo>
                  <a:lnTo>
                    <a:pt x="220" y="0"/>
                  </a:lnTo>
                  <a:lnTo>
                    <a:pt x="260" y="10"/>
                  </a:lnTo>
                  <a:lnTo>
                    <a:pt x="290" y="21"/>
                  </a:lnTo>
                  <a:lnTo>
                    <a:pt x="311" y="37"/>
                  </a:lnTo>
                  <a:lnTo>
                    <a:pt x="325" y="56"/>
                  </a:lnTo>
                  <a:lnTo>
                    <a:pt x="334" y="81"/>
                  </a:lnTo>
                  <a:lnTo>
                    <a:pt x="339" y="114"/>
                  </a:lnTo>
                  <a:lnTo>
                    <a:pt x="341" y="156"/>
                  </a:lnTo>
                  <a:lnTo>
                    <a:pt x="341" y="159"/>
                  </a:lnTo>
                  <a:lnTo>
                    <a:pt x="341" y="162"/>
                  </a:lnTo>
                  <a:lnTo>
                    <a:pt x="341" y="162"/>
                  </a:lnTo>
                  <a:lnTo>
                    <a:pt x="341" y="162"/>
                  </a:lnTo>
                  <a:lnTo>
                    <a:pt x="341" y="165"/>
                  </a:lnTo>
                  <a:lnTo>
                    <a:pt x="341" y="170"/>
                  </a:lnTo>
                  <a:lnTo>
                    <a:pt x="339" y="171"/>
                  </a:lnTo>
                  <a:lnTo>
                    <a:pt x="336" y="176"/>
                  </a:lnTo>
                  <a:lnTo>
                    <a:pt x="328" y="184"/>
                  </a:lnTo>
                  <a:lnTo>
                    <a:pt x="317" y="192"/>
                  </a:lnTo>
                  <a:lnTo>
                    <a:pt x="301" y="200"/>
                  </a:lnTo>
                  <a:lnTo>
                    <a:pt x="279" y="208"/>
                  </a:lnTo>
                  <a:lnTo>
                    <a:pt x="250" y="214"/>
                  </a:lnTo>
                  <a:lnTo>
                    <a:pt x="214" y="219"/>
                  </a:lnTo>
                  <a:lnTo>
                    <a:pt x="169" y="221"/>
                  </a:lnTo>
                  <a:lnTo>
                    <a:pt x="127" y="219"/>
                  </a:lnTo>
                  <a:lnTo>
                    <a:pt x="90" y="214"/>
                  </a:lnTo>
                  <a:lnTo>
                    <a:pt x="62" y="208"/>
                  </a:lnTo>
                  <a:lnTo>
                    <a:pt x="39" y="200"/>
                  </a:lnTo>
                  <a:lnTo>
                    <a:pt x="24" y="192"/>
                  </a:lnTo>
                  <a:lnTo>
                    <a:pt x="11" y="184"/>
                  </a:lnTo>
                  <a:lnTo>
                    <a:pt x="5" y="176"/>
                  </a:lnTo>
                  <a:lnTo>
                    <a:pt x="1" y="171"/>
                  </a:lnTo>
                  <a:lnTo>
                    <a:pt x="0" y="170"/>
                  </a:lnTo>
                  <a:lnTo>
                    <a:pt x="0" y="165"/>
                  </a:lnTo>
                  <a:lnTo>
                    <a:pt x="0" y="162"/>
                  </a:lnTo>
                  <a:lnTo>
                    <a:pt x="0" y="159"/>
                  </a:lnTo>
                  <a:lnTo>
                    <a:pt x="0" y="160"/>
                  </a:lnTo>
                  <a:lnTo>
                    <a:pt x="0" y="159"/>
                  </a:lnTo>
                  <a:lnTo>
                    <a:pt x="0" y="156"/>
                  </a:lnTo>
                  <a:lnTo>
                    <a:pt x="0" y="151"/>
                  </a:lnTo>
                  <a:lnTo>
                    <a:pt x="1" y="111"/>
                  </a:lnTo>
                  <a:lnTo>
                    <a:pt x="6" y="79"/>
                  </a:lnTo>
                  <a:lnTo>
                    <a:pt x="16" y="54"/>
                  </a:lnTo>
                  <a:lnTo>
                    <a:pt x="30" y="35"/>
                  </a:lnTo>
                  <a:lnTo>
                    <a:pt x="52" y="21"/>
                  </a:lnTo>
                  <a:lnTo>
                    <a:pt x="81" y="1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56ADB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3" name="Google Shape;523;g1219425aa87_2_38"/>
          <p:cNvSpPr txBox="1"/>
          <p:nvPr/>
        </p:nvSpPr>
        <p:spPr>
          <a:xfrm>
            <a:off x="1033425" y="779475"/>
            <a:ext cx="8052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</a:rPr>
              <a:t>Defining the Skills that Matter</a:t>
            </a:r>
            <a:r>
              <a:rPr lang="en-US" sz="1200" dirty="0">
                <a:solidFill>
                  <a:schemeClr val="dk1"/>
                </a:solidFill>
              </a:rPr>
              <a:t>: </a:t>
            </a:r>
            <a:r>
              <a:rPr lang="en-US" sz="1100" u="sng" dirty="0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https://lincs.ed.gov/sites/default/files/DefineSkillsThatMatter-508.pdf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</a:rPr>
              <a:t>Lessons Organized by Skills: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100" u="sng" dirty="0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https://lincs.ed.gov/sites/default/files/Toolkit-Index-508.pdf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</a:rPr>
              <a:t>Central Skills Integration Analysis Tool: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100" u="sng" dirty="0">
                <a:solidFill>
                  <a:schemeClr val="dk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https://lincs.ed.gov/sites/default/files/CentSkillIntegrAnalTool-508.pdf</a:t>
            </a:r>
            <a:endParaRPr sz="1100" dirty="0">
              <a:solidFill>
                <a:schemeClr val="dk1"/>
              </a:solidFill>
            </a:endParaRPr>
          </a:p>
        </p:txBody>
      </p:sp>
      <p:grpSp>
        <p:nvGrpSpPr>
          <p:cNvPr id="528" name="Google Shape;528;g1219425aa87_2_38" descr="Icon of a person teaching"/>
          <p:cNvGrpSpPr/>
          <p:nvPr/>
        </p:nvGrpSpPr>
        <p:grpSpPr>
          <a:xfrm>
            <a:off x="353186" y="1702804"/>
            <a:ext cx="628870" cy="762034"/>
            <a:chOff x="3813353" y="2892424"/>
            <a:chExt cx="490538" cy="473078"/>
          </a:xfrm>
        </p:grpSpPr>
        <p:sp>
          <p:nvSpPr>
            <p:cNvPr id="529" name="Google Shape;529;g1219425aa87_2_38"/>
            <p:cNvSpPr/>
            <p:nvPr/>
          </p:nvSpPr>
          <p:spPr>
            <a:xfrm>
              <a:off x="3880027" y="2970214"/>
              <a:ext cx="415924" cy="395288"/>
            </a:xfrm>
            <a:custGeom>
              <a:avLst/>
              <a:gdLst/>
              <a:ahLst/>
              <a:cxnLst/>
              <a:rect l="l" t="t" r="r" b="b"/>
              <a:pathLst>
                <a:path w="262" h="249" extrusionOk="0">
                  <a:moveTo>
                    <a:pt x="35" y="0"/>
                  </a:moveTo>
                  <a:lnTo>
                    <a:pt x="39" y="0"/>
                  </a:lnTo>
                  <a:lnTo>
                    <a:pt x="42" y="3"/>
                  </a:lnTo>
                  <a:lnTo>
                    <a:pt x="43" y="7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59" y="51"/>
                  </a:lnTo>
                  <a:lnTo>
                    <a:pt x="62" y="56"/>
                  </a:lnTo>
                  <a:lnTo>
                    <a:pt x="64" y="62"/>
                  </a:lnTo>
                  <a:lnTo>
                    <a:pt x="65" y="70"/>
                  </a:lnTo>
                  <a:lnTo>
                    <a:pt x="65" y="78"/>
                  </a:lnTo>
                  <a:lnTo>
                    <a:pt x="65" y="99"/>
                  </a:lnTo>
                  <a:lnTo>
                    <a:pt x="73" y="116"/>
                  </a:lnTo>
                  <a:lnTo>
                    <a:pt x="86" y="129"/>
                  </a:lnTo>
                  <a:lnTo>
                    <a:pt x="100" y="135"/>
                  </a:lnTo>
                  <a:lnTo>
                    <a:pt x="118" y="138"/>
                  </a:lnTo>
                  <a:lnTo>
                    <a:pt x="227" y="138"/>
                  </a:lnTo>
                  <a:lnTo>
                    <a:pt x="241" y="141"/>
                  </a:lnTo>
                  <a:lnTo>
                    <a:pt x="253" y="151"/>
                  </a:lnTo>
                  <a:lnTo>
                    <a:pt x="261" y="165"/>
                  </a:lnTo>
                  <a:lnTo>
                    <a:pt x="262" y="181"/>
                  </a:lnTo>
                  <a:lnTo>
                    <a:pt x="262" y="249"/>
                  </a:lnTo>
                  <a:lnTo>
                    <a:pt x="94" y="249"/>
                  </a:lnTo>
                  <a:lnTo>
                    <a:pt x="92" y="207"/>
                  </a:lnTo>
                  <a:lnTo>
                    <a:pt x="92" y="207"/>
                  </a:lnTo>
                  <a:lnTo>
                    <a:pt x="80" y="191"/>
                  </a:lnTo>
                  <a:lnTo>
                    <a:pt x="65" y="178"/>
                  </a:lnTo>
                  <a:lnTo>
                    <a:pt x="43" y="159"/>
                  </a:lnTo>
                  <a:lnTo>
                    <a:pt x="29" y="138"/>
                  </a:lnTo>
                  <a:lnTo>
                    <a:pt x="18" y="116"/>
                  </a:lnTo>
                  <a:lnTo>
                    <a:pt x="12" y="97"/>
                  </a:lnTo>
                  <a:lnTo>
                    <a:pt x="7" y="92"/>
                  </a:lnTo>
                  <a:lnTo>
                    <a:pt x="4" y="86"/>
                  </a:lnTo>
                  <a:lnTo>
                    <a:pt x="0" y="80"/>
                  </a:lnTo>
                  <a:lnTo>
                    <a:pt x="0" y="67"/>
                  </a:lnTo>
                  <a:lnTo>
                    <a:pt x="4" y="54"/>
                  </a:lnTo>
                  <a:lnTo>
                    <a:pt x="12" y="45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18" y="13"/>
                  </a:lnTo>
                  <a:lnTo>
                    <a:pt x="18" y="10"/>
                  </a:lnTo>
                  <a:lnTo>
                    <a:pt x="20" y="7"/>
                  </a:lnTo>
                  <a:lnTo>
                    <a:pt x="21" y="3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g1219425aa87_2_38"/>
            <p:cNvSpPr/>
            <p:nvPr/>
          </p:nvSpPr>
          <p:spPr>
            <a:xfrm>
              <a:off x="4068941" y="3025777"/>
              <a:ext cx="166688" cy="163513"/>
            </a:xfrm>
            <a:custGeom>
              <a:avLst/>
              <a:gdLst/>
              <a:ahLst/>
              <a:cxnLst/>
              <a:rect l="l" t="t" r="r" b="b"/>
              <a:pathLst>
                <a:path w="105" h="103" extrusionOk="0">
                  <a:moveTo>
                    <a:pt x="53" y="0"/>
                  </a:moveTo>
                  <a:lnTo>
                    <a:pt x="73" y="5"/>
                  </a:lnTo>
                  <a:lnTo>
                    <a:pt x="91" y="16"/>
                  </a:lnTo>
                  <a:lnTo>
                    <a:pt x="102" y="32"/>
                  </a:lnTo>
                  <a:lnTo>
                    <a:pt x="105" y="51"/>
                  </a:lnTo>
                  <a:lnTo>
                    <a:pt x="102" y="72"/>
                  </a:lnTo>
                  <a:lnTo>
                    <a:pt x="91" y="87"/>
                  </a:lnTo>
                  <a:lnTo>
                    <a:pt x="73" y="99"/>
                  </a:lnTo>
                  <a:lnTo>
                    <a:pt x="53" y="103"/>
                  </a:lnTo>
                  <a:lnTo>
                    <a:pt x="34" y="99"/>
                  </a:lnTo>
                  <a:lnTo>
                    <a:pt x="16" y="87"/>
                  </a:lnTo>
                  <a:lnTo>
                    <a:pt x="5" y="72"/>
                  </a:lnTo>
                  <a:lnTo>
                    <a:pt x="0" y="51"/>
                  </a:lnTo>
                  <a:lnTo>
                    <a:pt x="5" y="32"/>
                  </a:lnTo>
                  <a:lnTo>
                    <a:pt x="16" y="16"/>
                  </a:lnTo>
                  <a:lnTo>
                    <a:pt x="34" y="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g1219425aa87_2_38"/>
            <p:cNvSpPr/>
            <p:nvPr/>
          </p:nvSpPr>
          <p:spPr>
            <a:xfrm>
              <a:off x="3976864" y="2962276"/>
              <a:ext cx="327025" cy="25400"/>
            </a:xfrm>
            <a:custGeom>
              <a:avLst/>
              <a:gdLst/>
              <a:ahLst/>
              <a:cxnLst/>
              <a:rect l="l" t="t" r="r" b="b"/>
              <a:pathLst>
                <a:path w="206" h="16" extrusionOk="0">
                  <a:moveTo>
                    <a:pt x="6" y="0"/>
                  </a:moveTo>
                  <a:lnTo>
                    <a:pt x="200" y="0"/>
                  </a:lnTo>
                  <a:lnTo>
                    <a:pt x="203" y="0"/>
                  </a:lnTo>
                  <a:lnTo>
                    <a:pt x="204" y="4"/>
                  </a:lnTo>
                  <a:lnTo>
                    <a:pt x="206" y="5"/>
                  </a:lnTo>
                  <a:lnTo>
                    <a:pt x="206" y="10"/>
                  </a:lnTo>
                  <a:lnTo>
                    <a:pt x="204" y="13"/>
                  </a:lnTo>
                  <a:lnTo>
                    <a:pt x="203" y="15"/>
                  </a:lnTo>
                  <a:lnTo>
                    <a:pt x="200" y="16"/>
                  </a:lnTo>
                  <a:lnTo>
                    <a:pt x="6" y="16"/>
                  </a:lnTo>
                  <a:lnTo>
                    <a:pt x="3" y="15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0" y="5"/>
                  </a:lnTo>
                  <a:lnTo>
                    <a:pt x="1" y="4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g1219425aa87_2_38"/>
            <p:cNvSpPr/>
            <p:nvPr/>
          </p:nvSpPr>
          <p:spPr>
            <a:xfrm>
              <a:off x="3813353" y="2892424"/>
              <a:ext cx="490538" cy="25400"/>
            </a:xfrm>
            <a:custGeom>
              <a:avLst/>
              <a:gdLst/>
              <a:ahLst/>
              <a:cxnLst/>
              <a:rect l="l" t="t" r="r" b="b"/>
              <a:pathLst>
                <a:path w="309" h="16" extrusionOk="0">
                  <a:moveTo>
                    <a:pt x="6" y="0"/>
                  </a:moveTo>
                  <a:lnTo>
                    <a:pt x="303" y="0"/>
                  </a:lnTo>
                  <a:lnTo>
                    <a:pt x="306" y="0"/>
                  </a:lnTo>
                  <a:lnTo>
                    <a:pt x="307" y="3"/>
                  </a:lnTo>
                  <a:lnTo>
                    <a:pt x="309" y="5"/>
                  </a:lnTo>
                  <a:lnTo>
                    <a:pt x="309" y="10"/>
                  </a:lnTo>
                  <a:lnTo>
                    <a:pt x="307" y="13"/>
                  </a:lnTo>
                  <a:lnTo>
                    <a:pt x="306" y="14"/>
                  </a:lnTo>
                  <a:lnTo>
                    <a:pt x="303" y="16"/>
                  </a:lnTo>
                  <a:lnTo>
                    <a:pt x="6" y="16"/>
                  </a:lnTo>
                  <a:lnTo>
                    <a:pt x="3" y="14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0" y="6"/>
                  </a:lnTo>
                  <a:lnTo>
                    <a:pt x="1" y="3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3" name="Google Shape;533;g1219425aa87_2_38"/>
          <p:cNvSpPr txBox="1"/>
          <p:nvPr/>
        </p:nvSpPr>
        <p:spPr>
          <a:xfrm>
            <a:off x="1033425" y="1595936"/>
            <a:ext cx="8052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</a:rPr>
              <a:t>Defining the Approaches</a:t>
            </a:r>
            <a:r>
              <a:rPr lang="en-US" sz="1200">
                <a:solidFill>
                  <a:schemeClr val="dk1"/>
                </a:solidFill>
              </a:rPr>
              <a:t>: </a:t>
            </a:r>
            <a:r>
              <a:rPr lang="en-US" sz="1100" u="sng">
                <a:solidFill>
                  <a:schemeClr val="dk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https://lincs.ed.gov/sites/default/files/DefineApproachesThatWork-508.pdf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</a:rPr>
              <a:t>Video - Project-Based Approach:</a:t>
            </a:r>
            <a:r>
              <a:rPr lang="en-US" sz="1200">
                <a:solidFill>
                  <a:schemeClr val="dk1"/>
                </a:solidFill>
              </a:rPr>
              <a:t> </a:t>
            </a:r>
            <a:r>
              <a:rPr lang="en-US" sz="1100" u="sng">
                <a:solidFill>
                  <a:schemeClr val="dk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https://youtu.be/Q26ME7PGHmQ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</a:rPr>
              <a:t>Video - Problem-Based Approach:</a:t>
            </a:r>
            <a:r>
              <a:rPr lang="en-US" sz="1200">
                <a:solidFill>
                  <a:schemeClr val="dk1"/>
                </a:solidFill>
              </a:rPr>
              <a:t> </a:t>
            </a:r>
            <a:r>
              <a:rPr lang="en-US" sz="1100" u="sng">
                <a:solidFill>
                  <a:schemeClr val="dk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https://youtu.be/pYdIgwiVA8M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</a:rPr>
              <a:t>Video - Integrated and Contextualized Approach:</a:t>
            </a:r>
            <a:r>
              <a:rPr lang="en-US" sz="1200">
                <a:solidFill>
                  <a:schemeClr val="dk1"/>
                </a:solidFill>
              </a:rPr>
              <a:t> </a:t>
            </a:r>
            <a:r>
              <a:rPr lang="en-US" sz="1100" u="sng">
                <a:solidFill>
                  <a:schemeClr val="dk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https://youtu.be/UV3FGkTNQnU</a:t>
            </a:r>
            <a:endParaRPr sz="1100">
              <a:solidFill>
                <a:schemeClr val="dk1"/>
              </a:solidFill>
            </a:endParaRPr>
          </a:p>
        </p:txBody>
      </p:sp>
      <p:grpSp>
        <p:nvGrpSpPr>
          <p:cNvPr id="534" name="Google Shape;534;g1219425aa87_2_38" descr="Icon of a magnifying glass"/>
          <p:cNvGrpSpPr/>
          <p:nvPr/>
        </p:nvGrpSpPr>
        <p:grpSpPr>
          <a:xfrm>
            <a:off x="353064" y="2705145"/>
            <a:ext cx="679984" cy="615907"/>
            <a:chOff x="4313237" y="3907896"/>
            <a:chExt cx="606425" cy="604838"/>
          </a:xfrm>
        </p:grpSpPr>
        <p:sp>
          <p:nvSpPr>
            <p:cNvPr id="535" name="Google Shape;535;g1219425aa87_2_38"/>
            <p:cNvSpPr/>
            <p:nvPr/>
          </p:nvSpPr>
          <p:spPr>
            <a:xfrm>
              <a:off x="4408487" y="4147609"/>
              <a:ext cx="146050" cy="141288"/>
            </a:xfrm>
            <a:custGeom>
              <a:avLst/>
              <a:gdLst/>
              <a:ahLst/>
              <a:cxnLst/>
              <a:rect l="l" t="t" r="r" b="b"/>
              <a:pathLst>
                <a:path w="92" h="89" extrusionOk="0">
                  <a:moveTo>
                    <a:pt x="16" y="0"/>
                  </a:moveTo>
                  <a:lnTo>
                    <a:pt x="21" y="0"/>
                  </a:lnTo>
                  <a:lnTo>
                    <a:pt x="26" y="3"/>
                  </a:lnTo>
                  <a:lnTo>
                    <a:pt x="29" y="6"/>
                  </a:lnTo>
                  <a:lnTo>
                    <a:pt x="30" y="11"/>
                  </a:lnTo>
                  <a:lnTo>
                    <a:pt x="32" y="14"/>
                  </a:lnTo>
                  <a:lnTo>
                    <a:pt x="35" y="22"/>
                  </a:lnTo>
                  <a:lnTo>
                    <a:pt x="40" y="33"/>
                  </a:lnTo>
                  <a:lnTo>
                    <a:pt x="49" y="43"/>
                  </a:lnTo>
                  <a:lnTo>
                    <a:pt x="62" y="52"/>
                  </a:lnTo>
                  <a:lnTo>
                    <a:pt x="80" y="59"/>
                  </a:lnTo>
                  <a:lnTo>
                    <a:pt x="84" y="60"/>
                  </a:lnTo>
                  <a:lnTo>
                    <a:pt x="89" y="64"/>
                  </a:lnTo>
                  <a:lnTo>
                    <a:pt x="91" y="67"/>
                  </a:lnTo>
                  <a:lnTo>
                    <a:pt x="92" y="72"/>
                  </a:lnTo>
                  <a:lnTo>
                    <a:pt x="92" y="76"/>
                  </a:lnTo>
                  <a:lnTo>
                    <a:pt x="91" y="81"/>
                  </a:lnTo>
                  <a:lnTo>
                    <a:pt x="87" y="86"/>
                  </a:lnTo>
                  <a:lnTo>
                    <a:pt x="83" y="87"/>
                  </a:lnTo>
                  <a:lnTo>
                    <a:pt x="78" y="89"/>
                  </a:lnTo>
                  <a:lnTo>
                    <a:pt x="75" y="89"/>
                  </a:lnTo>
                  <a:lnTo>
                    <a:pt x="53" y="81"/>
                  </a:lnTo>
                  <a:lnTo>
                    <a:pt x="34" y="70"/>
                  </a:lnTo>
                  <a:lnTo>
                    <a:pt x="21" y="57"/>
                  </a:lnTo>
                  <a:lnTo>
                    <a:pt x="11" y="43"/>
                  </a:lnTo>
                  <a:lnTo>
                    <a:pt x="5" y="32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3" y="5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g1219425aa87_2_38"/>
            <p:cNvSpPr/>
            <p:nvPr/>
          </p:nvSpPr>
          <p:spPr>
            <a:xfrm>
              <a:off x="4313237" y="3907896"/>
              <a:ext cx="606425" cy="604838"/>
            </a:xfrm>
            <a:custGeom>
              <a:avLst/>
              <a:gdLst/>
              <a:ahLst/>
              <a:cxnLst/>
              <a:rect l="l" t="t" r="r" b="b"/>
              <a:pathLst>
                <a:path w="382" h="381" extrusionOk="0">
                  <a:moveTo>
                    <a:pt x="149" y="46"/>
                  </a:moveTo>
                  <a:lnTo>
                    <a:pt x="122" y="50"/>
                  </a:lnTo>
                  <a:lnTo>
                    <a:pt x="98" y="59"/>
                  </a:lnTo>
                  <a:lnTo>
                    <a:pt x="76" y="77"/>
                  </a:lnTo>
                  <a:lnTo>
                    <a:pt x="60" y="97"/>
                  </a:lnTo>
                  <a:lnTo>
                    <a:pt x="49" y="121"/>
                  </a:lnTo>
                  <a:lnTo>
                    <a:pt x="46" y="148"/>
                  </a:lnTo>
                  <a:lnTo>
                    <a:pt x="49" y="175"/>
                  </a:lnTo>
                  <a:lnTo>
                    <a:pt x="60" y="200"/>
                  </a:lnTo>
                  <a:lnTo>
                    <a:pt x="76" y="221"/>
                  </a:lnTo>
                  <a:lnTo>
                    <a:pt x="98" y="237"/>
                  </a:lnTo>
                  <a:lnTo>
                    <a:pt x="122" y="248"/>
                  </a:lnTo>
                  <a:lnTo>
                    <a:pt x="149" y="251"/>
                  </a:lnTo>
                  <a:lnTo>
                    <a:pt x="176" y="248"/>
                  </a:lnTo>
                  <a:lnTo>
                    <a:pt x="200" y="237"/>
                  </a:lnTo>
                  <a:lnTo>
                    <a:pt x="222" y="221"/>
                  </a:lnTo>
                  <a:lnTo>
                    <a:pt x="238" y="199"/>
                  </a:lnTo>
                  <a:lnTo>
                    <a:pt x="249" y="175"/>
                  </a:lnTo>
                  <a:lnTo>
                    <a:pt x="252" y="148"/>
                  </a:lnTo>
                  <a:lnTo>
                    <a:pt x="249" y="123"/>
                  </a:lnTo>
                  <a:lnTo>
                    <a:pt x="238" y="97"/>
                  </a:lnTo>
                  <a:lnTo>
                    <a:pt x="222" y="77"/>
                  </a:lnTo>
                  <a:lnTo>
                    <a:pt x="200" y="59"/>
                  </a:lnTo>
                  <a:lnTo>
                    <a:pt x="176" y="50"/>
                  </a:lnTo>
                  <a:lnTo>
                    <a:pt x="149" y="46"/>
                  </a:lnTo>
                  <a:close/>
                  <a:moveTo>
                    <a:pt x="149" y="0"/>
                  </a:moveTo>
                  <a:lnTo>
                    <a:pt x="178" y="2"/>
                  </a:lnTo>
                  <a:lnTo>
                    <a:pt x="206" y="11"/>
                  </a:lnTo>
                  <a:lnTo>
                    <a:pt x="231" y="24"/>
                  </a:lnTo>
                  <a:lnTo>
                    <a:pt x="254" y="43"/>
                  </a:lnTo>
                  <a:lnTo>
                    <a:pt x="274" y="67"/>
                  </a:lnTo>
                  <a:lnTo>
                    <a:pt x="287" y="94"/>
                  </a:lnTo>
                  <a:lnTo>
                    <a:pt x="295" y="123"/>
                  </a:lnTo>
                  <a:lnTo>
                    <a:pt x="298" y="153"/>
                  </a:lnTo>
                  <a:lnTo>
                    <a:pt x="293" y="181"/>
                  </a:lnTo>
                  <a:lnTo>
                    <a:pt x="284" y="210"/>
                  </a:lnTo>
                  <a:lnTo>
                    <a:pt x="270" y="235"/>
                  </a:lnTo>
                  <a:lnTo>
                    <a:pt x="285" y="251"/>
                  </a:lnTo>
                  <a:lnTo>
                    <a:pt x="290" y="248"/>
                  </a:lnTo>
                  <a:lnTo>
                    <a:pt x="295" y="246"/>
                  </a:lnTo>
                  <a:lnTo>
                    <a:pt x="301" y="245"/>
                  </a:lnTo>
                  <a:lnTo>
                    <a:pt x="308" y="246"/>
                  </a:lnTo>
                  <a:lnTo>
                    <a:pt x="312" y="248"/>
                  </a:lnTo>
                  <a:lnTo>
                    <a:pt x="317" y="251"/>
                  </a:lnTo>
                  <a:lnTo>
                    <a:pt x="376" y="310"/>
                  </a:lnTo>
                  <a:lnTo>
                    <a:pt x="382" y="321"/>
                  </a:lnTo>
                  <a:lnTo>
                    <a:pt x="382" y="334"/>
                  </a:lnTo>
                  <a:lnTo>
                    <a:pt x="376" y="345"/>
                  </a:lnTo>
                  <a:lnTo>
                    <a:pt x="346" y="375"/>
                  </a:lnTo>
                  <a:lnTo>
                    <a:pt x="335" y="381"/>
                  </a:lnTo>
                  <a:lnTo>
                    <a:pt x="322" y="381"/>
                  </a:lnTo>
                  <a:lnTo>
                    <a:pt x="311" y="375"/>
                  </a:lnTo>
                  <a:lnTo>
                    <a:pt x="252" y="316"/>
                  </a:lnTo>
                  <a:lnTo>
                    <a:pt x="249" y="311"/>
                  </a:lnTo>
                  <a:lnTo>
                    <a:pt x="246" y="307"/>
                  </a:lnTo>
                  <a:lnTo>
                    <a:pt x="246" y="300"/>
                  </a:lnTo>
                  <a:lnTo>
                    <a:pt x="246" y="294"/>
                  </a:lnTo>
                  <a:lnTo>
                    <a:pt x="249" y="289"/>
                  </a:lnTo>
                  <a:lnTo>
                    <a:pt x="252" y="284"/>
                  </a:lnTo>
                  <a:lnTo>
                    <a:pt x="236" y="269"/>
                  </a:lnTo>
                  <a:lnTo>
                    <a:pt x="209" y="284"/>
                  </a:lnTo>
                  <a:lnTo>
                    <a:pt x="181" y="294"/>
                  </a:lnTo>
                  <a:lnTo>
                    <a:pt x="149" y="297"/>
                  </a:lnTo>
                  <a:lnTo>
                    <a:pt x="120" y="294"/>
                  </a:lnTo>
                  <a:lnTo>
                    <a:pt x="92" y="286"/>
                  </a:lnTo>
                  <a:lnTo>
                    <a:pt x="67" y="272"/>
                  </a:lnTo>
                  <a:lnTo>
                    <a:pt x="44" y="253"/>
                  </a:lnTo>
                  <a:lnTo>
                    <a:pt x="25" y="230"/>
                  </a:lnTo>
                  <a:lnTo>
                    <a:pt x="11" y="205"/>
                  </a:lnTo>
                  <a:lnTo>
                    <a:pt x="3" y="178"/>
                  </a:lnTo>
                  <a:lnTo>
                    <a:pt x="0" y="148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5"/>
                  </a:lnTo>
                  <a:lnTo>
                    <a:pt x="44" y="43"/>
                  </a:lnTo>
                  <a:lnTo>
                    <a:pt x="67" y="24"/>
                  </a:lnTo>
                  <a:lnTo>
                    <a:pt x="92" y="11"/>
                  </a:lnTo>
                  <a:lnTo>
                    <a:pt x="120" y="2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g1219425aa87_2_38"/>
            <p:cNvSpPr/>
            <p:nvPr/>
          </p:nvSpPr>
          <p:spPr>
            <a:xfrm>
              <a:off x="4413250" y="4074584"/>
              <a:ext cx="49213" cy="47625"/>
            </a:xfrm>
            <a:custGeom>
              <a:avLst/>
              <a:gdLst/>
              <a:ahLst/>
              <a:cxnLst/>
              <a:rect l="l" t="t" r="r" b="b"/>
              <a:pathLst>
                <a:path w="31" h="30" extrusionOk="0">
                  <a:moveTo>
                    <a:pt x="15" y="0"/>
                  </a:moveTo>
                  <a:lnTo>
                    <a:pt x="21" y="2"/>
                  </a:lnTo>
                  <a:lnTo>
                    <a:pt x="26" y="5"/>
                  </a:lnTo>
                  <a:lnTo>
                    <a:pt x="29" y="10"/>
                  </a:lnTo>
                  <a:lnTo>
                    <a:pt x="31" y="14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lnTo>
                    <a:pt x="10" y="29"/>
                  </a:lnTo>
                  <a:lnTo>
                    <a:pt x="5" y="25"/>
                  </a:lnTo>
                  <a:lnTo>
                    <a:pt x="2" y="21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8" name="Google Shape;538;g1219425aa87_2_38"/>
          <p:cNvSpPr txBox="1"/>
          <p:nvPr/>
        </p:nvSpPr>
        <p:spPr>
          <a:xfrm>
            <a:off x="1033425" y="2596900"/>
            <a:ext cx="8052900" cy="26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</a:rPr>
              <a:t>Defining the Topic Areas</a:t>
            </a:r>
            <a:r>
              <a:rPr lang="en-US" sz="1200">
                <a:solidFill>
                  <a:schemeClr val="dk1"/>
                </a:solidFill>
              </a:rPr>
              <a:t>: </a:t>
            </a:r>
            <a:r>
              <a:rPr lang="en-US" sz="1100" u="sng">
                <a:solidFill>
                  <a:schemeClr val="dk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https://lincs.ed.gov/sites/default/files/DefineTopicFocusAreas-508.pdf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</a:rPr>
              <a:t>Civics Lesson Plans &amp; Video:</a:t>
            </a:r>
            <a:r>
              <a:rPr lang="en-US" sz="1200">
                <a:solidFill>
                  <a:schemeClr val="dk1"/>
                </a:solidFill>
              </a:rPr>
              <a:t> </a:t>
            </a:r>
            <a:r>
              <a:rPr lang="en-US" sz="1100" u="sng">
                <a:solidFill>
                  <a:schemeClr val="dk1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https://lincs.ed.gov/state-resources/federal-initiatives/teaching-skills-matter-adult-education/civics-education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</a:rPr>
              <a:t>Digital Literacy Lesson Plans &amp; Video:</a:t>
            </a:r>
            <a:r>
              <a:rPr lang="en-US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dk1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https://lincs.ed.gov/state-resources/federal-initiatives/teaching-skills-matter-adult-education/digital-literacy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</a:rPr>
              <a:t>Financial Literacy Lesson Plans &amp; Video:</a:t>
            </a:r>
            <a:endParaRPr sz="12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dk1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https://lincs.ed.gov/state-resources/federal-initiatives/teaching-skills-matter-adult-education/financial-literacy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</a:rPr>
              <a:t>Health Literacy Lesson Plans &amp; Video:</a:t>
            </a:r>
            <a:endParaRPr sz="12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dk1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https://lincs.ed.gov/state-resources/federal-initiatives/teaching-skills-matter-adult-education/health-literacy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</a:rPr>
              <a:t>Workforce Preparation Lesson Plans &amp; Video</a:t>
            </a:r>
            <a:endParaRPr sz="12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dk1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https://lincs.ed.gov/state-resources/federal-initiatives/teaching-skills-matter-adult-education/workforce-preparation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>
                <a:solidFill>
                  <a:schemeClr val="dk1"/>
                </a:solidFill>
              </a:rPr>
              <a:t>Lesson Planning Tool: </a:t>
            </a:r>
            <a:r>
              <a:rPr lang="en-US" sz="1100" u="sng">
                <a:solidFill>
                  <a:schemeClr val="dk1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https://docs.google.com/document/d/1_lQ2f1HYn4tCdmvl7CQbT-JpZV-GElNZ/view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12cac1192f_0_7"/>
          <p:cNvSpPr txBox="1">
            <a:spLocks noGrp="1"/>
          </p:cNvSpPr>
          <p:nvPr>
            <p:ph type="sldNum" idx="12"/>
          </p:nvPr>
        </p:nvSpPr>
        <p:spPr>
          <a:xfrm>
            <a:off x="457200" y="5275652"/>
            <a:ext cx="21336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359" name="Google Shape;359;g112cac1192f_0_7"/>
          <p:cNvSpPr txBox="1">
            <a:spLocks noGrp="1"/>
          </p:cNvSpPr>
          <p:nvPr>
            <p:ph type="title"/>
          </p:nvPr>
        </p:nvSpPr>
        <p:spPr>
          <a:xfrm>
            <a:off x="457200" y="281214"/>
            <a:ext cx="8229600" cy="7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4300" b="1" dirty="0">
                <a:latin typeface="Trebuchet MS"/>
                <a:ea typeface="Trebuchet MS"/>
                <a:cs typeface="Trebuchet MS"/>
                <a:sym typeface="Trebuchet MS"/>
              </a:rPr>
              <a:t>Overview</a:t>
            </a:r>
            <a:endParaRPr sz="4300" b="1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1" name="Google Shape;361;g112cac1192f_0_7"/>
          <p:cNvSpPr txBox="1">
            <a:spLocks noGrp="1"/>
          </p:cNvSpPr>
          <p:nvPr>
            <p:ph type="body" idx="1"/>
          </p:nvPr>
        </p:nvSpPr>
        <p:spPr>
          <a:xfrm>
            <a:off x="826100" y="1161146"/>
            <a:ext cx="7860600" cy="36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459"/>
              <a:buNone/>
            </a:pPr>
            <a:r>
              <a:rPr lang="en-US" sz="2800" b="1">
                <a:latin typeface="Trebuchet MS"/>
                <a:ea typeface="Trebuchet MS"/>
                <a:cs typeface="Trebuchet MS"/>
                <a:sym typeface="Trebuchet MS"/>
              </a:rPr>
              <a:t>Why</a:t>
            </a: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 is TSTM valuable for teachers?</a:t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459"/>
              <a:buNone/>
            </a:pPr>
            <a:r>
              <a:rPr lang="en-US" sz="2800" b="1">
                <a:latin typeface="Trebuchet MS"/>
                <a:ea typeface="Trebuchet MS"/>
                <a:cs typeface="Trebuchet MS"/>
                <a:sym typeface="Trebuchet MS"/>
              </a:rPr>
              <a:t>What</a:t>
            </a: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 is the goal of TSTM?</a:t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459"/>
              <a:buNone/>
            </a:pPr>
            <a:r>
              <a:rPr lang="en-US" sz="2800" b="1">
                <a:latin typeface="Trebuchet MS"/>
                <a:ea typeface="Trebuchet MS"/>
                <a:cs typeface="Trebuchet MS"/>
                <a:sym typeface="Trebuchet MS"/>
              </a:rPr>
              <a:t>What</a:t>
            </a: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 are the core elements of TSTM?</a:t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459"/>
              <a:buNone/>
            </a:pPr>
            <a:r>
              <a:rPr lang="en-US" sz="2800" b="1">
                <a:latin typeface="Trebuchet MS"/>
                <a:ea typeface="Trebuchet MS"/>
                <a:cs typeface="Trebuchet MS"/>
                <a:sym typeface="Trebuchet MS"/>
              </a:rPr>
              <a:t>How</a:t>
            </a: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 do students benefit?</a:t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459"/>
              <a:buNone/>
            </a:pPr>
            <a:r>
              <a:rPr lang="en-US" sz="2800" b="1">
                <a:latin typeface="Trebuchet MS"/>
                <a:ea typeface="Trebuchet MS"/>
                <a:cs typeface="Trebuchet MS"/>
                <a:sym typeface="Trebuchet MS"/>
              </a:rPr>
              <a:t>Where</a:t>
            </a: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 can we find additional resources?</a:t>
            </a:r>
            <a:endParaRPr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112cac1192f_0_436"/>
          <p:cNvSpPr txBox="1">
            <a:spLocks noGrp="1"/>
          </p:cNvSpPr>
          <p:nvPr>
            <p:ph type="sldNum" idx="12"/>
          </p:nvPr>
        </p:nvSpPr>
        <p:spPr>
          <a:xfrm>
            <a:off x="457200" y="5275652"/>
            <a:ext cx="21336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370" name="Google Shape;370;g112cac1192f_0_436" descr="Teaching Skills that Matter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7912" y="356649"/>
            <a:ext cx="2596038" cy="25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g112cac1192f_0_436"/>
          <p:cNvSpPr txBox="1">
            <a:spLocks noGrp="1"/>
          </p:cNvSpPr>
          <p:nvPr>
            <p:ph type="title"/>
          </p:nvPr>
        </p:nvSpPr>
        <p:spPr>
          <a:xfrm>
            <a:off x="457200" y="281214"/>
            <a:ext cx="8229600" cy="7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4300" b="1" dirty="0">
                <a:latin typeface="Trebuchet MS"/>
                <a:ea typeface="Trebuchet MS"/>
                <a:cs typeface="Trebuchet MS"/>
                <a:sym typeface="Trebuchet MS"/>
              </a:rPr>
              <a:t>Why TSTM?</a:t>
            </a:r>
            <a:endParaRPr sz="4300" b="1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9" name="Google Shape;369;g112cac1192f_0_436"/>
          <p:cNvSpPr txBox="1">
            <a:spLocks noGrp="1"/>
          </p:cNvSpPr>
          <p:nvPr>
            <p:ph type="body" idx="1"/>
          </p:nvPr>
        </p:nvSpPr>
        <p:spPr>
          <a:xfrm>
            <a:off x="457200" y="1161151"/>
            <a:ext cx="82296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100" b="1">
                <a:latin typeface="Trebuchet MS"/>
                <a:ea typeface="Trebuchet MS"/>
                <a:cs typeface="Trebuchet MS"/>
                <a:sym typeface="Trebuchet MS"/>
              </a:rPr>
              <a:t>TSTM Brings Together:</a:t>
            </a:r>
            <a:endParaRPr sz="3100" b="1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Trebuchet MS"/>
              <a:buChar char="▪"/>
            </a:pP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OACCRS Learning Standards</a:t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Trebuchet MS"/>
              <a:buChar char="▪"/>
            </a:pP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Employability skills</a:t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Trebuchet MS"/>
              <a:buChar char="▪"/>
            </a:pP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Workforce training</a:t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Trebuchet MS"/>
              <a:buChar char="▪"/>
            </a:pP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WIOA compliance </a:t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1400"/>
              </a:spcBef>
              <a:spcAft>
                <a:spcPts val="1400"/>
              </a:spcAft>
              <a:buSzPts val="2800"/>
              <a:buFont typeface="Trebuchet MS"/>
              <a:buChar char="▪"/>
            </a:pP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Access to professionally prepared lessons and resources </a:t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1239e1caa9f_1_39"/>
          <p:cNvSpPr txBox="1">
            <a:spLocks noGrp="1"/>
          </p:cNvSpPr>
          <p:nvPr>
            <p:ph type="sldNum" idx="12"/>
          </p:nvPr>
        </p:nvSpPr>
        <p:spPr>
          <a:xfrm>
            <a:off x="457200" y="5275652"/>
            <a:ext cx="21336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376" name="Google Shape;376;g1239e1caa9f_1_39"/>
          <p:cNvSpPr txBox="1">
            <a:spLocks noGrp="1"/>
          </p:cNvSpPr>
          <p:nvPr>
            <p:ph type="title"/>
          </p:nvPr>
        </p:nvSpPr>
        <p:spPr>
          <a:xfrm>
            <a:off x="457200" y="281214"/>
            <a:ext cx="8229600" cy="7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4300" b="1" dirty="0">
                <a:latin typeface="Trebuchet MS"/>
                <a:ea typeface="Trebuchet MS"/>
                <a:cs typeface="Trebuchet MS"/>
                <a:sym typeface="Trebuchet MS"/>
              </a:rPr>
              <a:t>Why is this Important?</a:t>
            </a:r>
            <a:endParaRPr sz="4300" b="1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78" name="Google Shape;378;g1239e1caa9f_1_39"/>
          <p:cNvSpPr txBox="1">
            <a:spLocks noGrp="1"/>
          </p:cNvSpPr>
          <p:nvPr>
            <p:ph type="body" idx="1"/>
          </p:nvPr>
        </p:nvSpPr>
        <p:spPr>
          <a:xfrm>
            <a:off x="457200" y="1161142"/>
            <a:ext cx="8229600" cy="36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rebuchet MS"/>
              <a:buChar char="▪"/>
            </a:pPr>
            <a:r>
              <a:rPr lang="en-US" sz="2600">
                <a:latin typeface="Trebuchet MS"/>
                <a:ea typeface="Trebuchet MS"/>
                <a:cs typeface="Trebuchet MS"/>
                <a:sym typeface="Trebuchet MS"/>
              </a:rPr>
              <a:t>Targets topic areas highly relevant to adult learners</a:t>
            </a:r>
            <a:endParaRPr sz="26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rebuchet MS"/>
              <a:buChar char="▪"/>
            </a:pPr>
            <a:r>
              <a:rPr lang="en-US" sz="2600">
                <a:latin typeface="Trebuchet MS"/>
                <a:ea typeface="Trebuchet MS"/>
                <a:cs typeface="Trebuchet MS"/>
                <a:sym typeface="Trebuchet MS"/>
              </a:rPr>
              <a:t>Engages learners in workforce preparation activities that develop employability skills</a:t>
            </a:r>
            <a:endParaRPr sz="26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rebuchet MS"/>
              <a:buChar char="▪"/>
            </a:pPr>
            <a:r>
              <a:rPr lang="en-US" sz="2600">
                <a:latin typeface="Trebuchet MS"/>
                <a:ea typeface="Trebuchet MS"/>
                <a:cs typeface="Trebuchet MS"/>
                <a:sym typeface="Trebuchet MS"/>
              </a:rPr>
              <a:t>Provides easy-to-access lesson plans and resources useful to both new and experienced ABS instructors</a:t>
            </a:r>
            <a:endParaRPr sz="26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2600"/>
              <a:buFont typeface="Trebuchet MS"/>
              <a:buChar char="▪"/>
            </a:pPr>
            <a:r>
              <a:rPr lang="en-US" sz="2600">
                <a:latin typeface="Trebuchet MS"/>
                <a:ea typeface="Trebuchet MS"/>
                <a:cs typeface="Trebuchet MS"/>
                <a:sym typeface="Trebuchet MS"/>
              </a:rPr>
              <a:t>Seamlessly incorporates into learning standards materials and resources</a:t>
            </a:r>
            <a:endParaRPr sz="26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112cac1192f_0_0"/>
          <p:cNvSpPr txBox="1">
            <a:spLocks noGrp="1"/>
          </p:cNvSpPr>
          <p:nvPr>
            <p:ph type="sldNum" idx="12"/>
          </p:nvPr>
        </p:nvSpPr>
        <p:spPr>
          <a:xfrm>
            <a:off x="457200" y="5275652"/>
            <a:ext cx="21336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384" name="Google Shape;384;g112cac1192f_0_0"/>
          <p:cNvSpPr txBox="1">
            <a:spLocks noGrp="1"/>
          </p:cNvSpPr>
          <p:nvPr>
            <p:ph type="title"/>
          </p:nvPr>
        </p:nvSpPr>
        <p:spPr>
          <a:xfrm>
            <a:off x="457200" y="281214"/>
            <a:ext cx="8229600" cy="7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4300" b="1" dirty="0">
                <a:latin typeface="Trebuchet MS"/>
                <a:ea typeface="Trebuchet MS"/>
                <a:cs typeface="Trebuchet MS"/>
                <a:sym typeface="Trebuchet MS"/>
              </a:rPr>
              <a:t>What is the Goal?</a:t>
            </a:r>
            <a:endParaRPr sz="4300" b="1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6" name="Google Shape;386;g112cac1192f_0_0"/>
          <p:cNvSpPr txBox="1">
            <a:spLocks noGrp="1"/>
          </p:cNvSpPr>
          <p:nvPr>
            <p:ph type="body" idx="1"/>
          </p:nvPr>
        </p:nvSpPr>
        <p:spPr>
          <a:xfrm>
            <a:off x="457200" y="1139875"/>
            <a:ext cx="8229600" cy="31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rebuchet MS"/>
              <a:buChar char="▪"/>
            </a:pPr>
            <a:r>
              <a:rPr lang="en-US" sz="2800" dirty="0">
                <a:latin typeface="Trebuchet MS"/>
                <a:ea typeface="Trebuchet MS"/>
                <a:cs typeface="Trebuchet MS"/>
                <a:sym typeface="Trebuchet MS"/>
              </a:rPr>
              <a:t>To target the skills that matter in the areas of civic education, digital literacy, health literacy, and workforce preparation using approaches that work</a:t>
            </a:r>
            <a:endParaRPr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A507A8FF-E310-4256-BCA0-4E00B59BA1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66931" y="3884966"/>
            <a:ext cx="4917232" cy="94728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A8BB79A-9FD2-4AD2-A55D-51B01873D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78159" y="2620692"/>
            <a:ext cx="4917232" cy="94728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Google Shape;403;g112cac1192f_0_328" descr="Approaches">
            <a:extLst>
              <a:ext uri="{FF2B5EF4-FFF2-40B4-BE49-F238E27FC236}">
                <a16:creationId xmlns:a16="http://schemas.microsoft.com/office/drawing/2014/main" id="{D64FD30F-E240-4AEE-91B6-1FE2131438E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457211" y="2756320"/>
            <a:ext cx="2743187" cy="1262600"/>
          </a:xfrm>
          <a:custGeom>
            <a:avLst/>
            <a:gdLst/>
            <a:ahLst/>
            <a:cxnLst/>
            <a:rect l="l" t="t" r="r" b="b"/>
            <a:pathLst>
              <a:path w="423" h="604" extrusionOk="0">
                <a:moveTo>
                  <a:pt x="423" y="0"/>
                </a:moveTo>
                <a:lnTo>
                  <a:pt x="423" y="392"/>
                </a:lnTo>
                <a:lnTo>
                  <a:pt x="211" y="604"/>
                </a:lnTo>
                <a:lnTo>
                  <a:pt x="0" y="392"/>
                </a:lnTo>
                <a:lnTo>
                  <a:pt x="0" y="0"/>
                </a:lnTo>
                <a:lnTo>
                  <a:pt x="211" y="211"/>
                </a:lnTo>
                <a:lnTo>
                  <a:pt x="423" y="0"/>
                </a:lnTo>
                <a:close/>
              </a:path>
            </a:pathLst>
          </a:custGeom>
          <a:solidFill>
            <a:srgbClr val="837C67"/>
          </a:solidFill>
          <a:ln>
            <a:noFill/>
          </a:ln>
        </p:spPr>
        <p:txBody>
          <a:bodyPr spcFirstLastPara="1" wrap="square" lIns="68575" tIns="34275" rIns="68575" bIns="1828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endParaRPr sz="3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402;g112cac1192f_0_328" descr="Skills">
            <a:extLst>
              <a:ext uri="{FF2B5EF4-FFF2-40B4-BE49-F238E27FC236}">
                <a16:creationId xmlns:a16="http://schemas.microsoft.com/office/drawing/2014/main" id="{163A8695-2F1F-4A34-B191-42A8FD079E5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469649" y="1506053"/>
            <a:ext cx="2743187" cy="1262600"/>
          </a:xfrm>
          <a:custGeom>
            <a:avLst/>
            <a:gdLst/>
            <a:ahLst/>
            <a:cxnLst/>
            <a:rect l="l" t="t" r="r" b="b"/>
            <a:pathLst>
              <a:path w="423" h="603" extrusionOk="0">
                <a:moveTo>
                  <a:pt x="423" y="0"/>
                </a:moveTo>
                <a:lnTo>
                  <a:pt x="423" y="392"/>
                </a:lnTo>
                <a:lnTo>
                  <a:pt x="211" y="603"/>
                </a:lnTo>
                <a:lnTo>
                  <a:pt x="0" y="392"/>
                </a:lnTo>
                <a:lnTo>
                  <a:pt x="0" y="0"/>
                </a:lnTo>
                <a:lnTo>
                  <a:pt x="211" y="211"/>
                </a:lnTo>
                <a:lnTo>
                  <a:pt x="42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1828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endParaRPr sz="3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g112cac1192f_0_328"/>
          <p:cNvSpPr txBox="1">
            <a:spLocks noGrp="1"/>
          </p:cNvSpPr>
          <p:nvPr>
            <p:ph type="sldNum" idx="12"/>
          </p:nvPr>
        </p:nvSpPr>
        <p:spPr>
          <a:xfrm>
            <a:off x="457200" y="5301410"/>
            <a:ext cx="21336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396" name="Google Shape;396;g112cac1192f_0_328"/>
          <p:cNvSpPr txBox="1">
            <a:spLocks noGrp="1"/>
          </p:cNvSpPr>
          <p:nvPr>
            <p:ph type="title" idx="4294967295"/>
          </p:nvPr>
        </p:nvSpPr>
        <p:spPr>
          <a:xfrm>
            <a:off x="457200" y="281208"/>
            <a:ext cx="4394700" cy="7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4300" b="1" dirty="0">
                <a:latin typeface="Trebuchet MS"/>
                <a:ea typeface="Trebuchet MS"/>
                <a:cs typeface="Trebuchet MS"/>
                <a:sym typeface="Trebuchet MS"/>
              </a:rPr>
              <a:t>Core Elements</a:t>
            </a:r>
            <a:endParaRPr sz="4300" b="1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02" name="Google Shape;402;g112cac1192f_0_328" descr="Skills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457211" y="1297667"/>
            <a:ext cx="2743187" cy="1262600"/>
          </a:xfrm>
          <a:custGeom>
            <a:avLst/>
            <a:gdLst/>
            <a:ahLst/>
            <a:cxnLst/>
            <a:rect l="l" t="t" r="r" b="b"/>
            <a:pathLst>
              <a:path w="423" h="603" extrusionOk="0">
                <a:moveTo>
                  <a:pt x="423" y="0"/>
                </a:moveTo>
                <a:lnTo>
                  <a:pt x="423" y="392"/>
                </a:lnTo>
                <a:lnTo>
                  <a:pt x="211" y="603"/>
                </a:lnTo>
                <a:lnTo>
                  <a:pt x="0" y="392"/>
                </a:lnTo>
                <a:lnTo>
                  <a:pt x="0" y="0"/>
                </a:lnTo>
                <a:lnTo>
                  <a:pt x="211" y="211"/>
                </a:lnTo>
                <a:lnTo>
                  <a:pt x="423" y="0"/>
                </a:lnTo>
                <a:close/>
              </a:path>
            </a:pathLst>
          </a:custGeom>
          <a:solidFill>
            <a:srgbClr val="0B7DB3"/>
          </a:solidFill>
          <a:ln>
            <a:noFill/>
          </a:ln>
        </p:spPr>
        <p:txBody>
          <a:bodyPr spcFirstLastPara="1" wrap="square" lIns="68575" tIns="34275" rIns="68575" bIns="1828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endParaRPr sz="3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SKILLS</a:t>
            </a:r>
            <a:endParaRPr sz="2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6" name="Google Shape;406;g112cac1192f_0_328" descr="Icon of a person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7983673" y="1551978"/>
            <a:ext cx="474050" cy="552602"/>
            <a:chOff x="1789112" y="1622954"/>
            <a:chExt cx="541338" cy="711200"/>
          </a:xfrm>
        </p:grpSpPr>
        <p:sp>
          <p:nvSpPr>
            <p:cNvPr id="407" name="Google Shape;407;g112cac1192f_0_328"/>
            <p:cNvSpPr/>
            <p:nvPr/>
          </p:nvSpPr>
          <p:spPr>
            <a:xfrm>
              <a:off x="1917700" y="1622954"/>
              <a:ext cx="284163" cy="347663"/>
            </a:xfrm>
            <a:custGeom>
              <a:avLst/>
              <a:gdLst/>
              <a:ahLst/>
              <a:cxnLst/>
              <a:rect l="l" t="t" r="r" b="b"/>
              <a:pathLst>
                <a:path w="179" h="219" extrusionOk="0">
                  <a:moveTo>
                    <a:pt x="88" y="0"/>
                  </a:moveTo>
                  <a:lnTo>
                    <a:pt x="115" y="2"/>
                  </a:lnTo>
                  <a:lnTo>
                    <a:pt x="136" y="8"/>
                  </a:lnTo>
                  <a:lnTo>
                    <a:pt x="152" y="18"/>
                  </a:lnTo>
                  <a:lnTo>
                    <a:pt x="163" y="32"/>
                  </a:lnTo>
                  <a:lnTo>
                    <a:pt x="171" y="48"/>
                  </a:lnTo>
                  <a:lnTo>
                    <a:pt x="176" y="67"/>
                  </a:lnTo>
                  <a:lnTo>
                    <a:pt x="179" y="87"/>
                  </a:lnTo>
                  <a:lnTo>
                    <a:pt x="179" y="110"/>
                  </a:lnTo>
                  <a:lnTo>
                    <a:pt x="176" y="138"/>
                  </a:lnTo>
                  <a:lnTo>
                    <a:pt x="168" y="165"/>
                  </a:lnTo>
                  <a:lnTo>
                    <a:pt x="153" y="187"/>
                  </a:lnTo>
                  <a:lnTo>
                    <a:pt x="134" y="203"/>
                  </a:lnTo>
                  <a:lnTo>
                    <a:pt x="114" y="214"/>
                  </a:lnTo>
                  <a:lnTo>
                    <a:pt x="88" y="219"/>
                  </a:lnTo>
                  <a:lnTo>
                    <a:pt x="65" y="214"/>
                  </a:lnTo>
                  <a:lnTo>
                    <a:pt x="44" y="203"/>
                  </a:lnTo>
                  <a:lnTo>
                    <a:pt x="25" y="187"/>
                  </a:lnTo>
                  <a:lnTo>
                    <a:pt x="11" y="165"/>
                  </a:lnTo>
                  <a:lnTo>
                    <a:pt x="3" y="138"/>
                  </a:lnTo>
                  <a:lnTo>
                    <a:pt x="0" y="110"/>
                  </a:lnTo>
                  <a:lnTo>
                    <a:pt x="0" y="87"/>
                  </a:lnTo>
                  <a:lnTo>
                    <a:pt x="3" y="67"/>
                  </a:lnTo>
                  <a:lnTo>
                    <a:pt x="8" y="48"/>
                  </a:lnTo>
                  <a:lnTo>
                    <a:pt x="15" y="32"/>
                  </a:lnTo>
                  <a:lnTo>
                    <a:pt x="27" y="18"/>
                  </a:lnTo>
                  <a:lnTo>
                    <a:pt x="42" y="8"/>
                  </a:lnTo>
                  <a:lnTo>
                    <a:pt x="63" y="2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B7DB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g112cac1192f_0_328"/>
            <p:cNvSpPr/>
            <p:nvPr/>
          </p:nvSpPr>
          <p:spPr>
            <a:xfrm>
              <a:off x="1789112" y="2232554"/>
              <a:ext cx="1500" cy="3300"/>
            </a:xfrm>
            <a:prstGeom prst="rect">
              <a:avLst/>
            </a:prstGeom>
            <a:solidFill>
              <a:srgbClr val="0B7DB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g112cac1192f_0_328"/>
            <p:cNvSpPr/>
            <p:nvPr/>
          </p:nvSpPr>
          <p:spPr>
            <a:xfrm>
              <a:off x="1789112" y="1983316"/>
              <a:ext cx="541338" cy="350838"/>
            </a:xfrm>
            <a:custGeom>
              <a:avLst/>
              <a:gdLst/>
              <a:ahLst/>
              <a:cxnLst/>
              <a:rect l="l" t="t" r="r" b="b"/>
              <a:pathLst>
                <a:path w="341" h="221" extrusionOk="0">
                  <a:moveTo>
                    <a:pt x="120" y="0"/>
                  </a:moveTo>
                  <a:lnTo>
                    <a:pt x="122" y="2"/>
                  </a:lnTo>
                  <a:lnTo>
                    <a:pt x="128" y="6"/>
                  </a:lnTo>
                  <a:lnTo>
                    <a:pt x="138" y="13"/>
                  </a:lnTo>
                  <a:lnTo>
                    <a:pt x="152" y="18"/>
                  </a:lnTo>
                  <a:lnTo>
                    <a:pt x="169" y="19"/>
                  </a:lnTo>
                  <a:lnTo>
                    <a:pt x="188" y="18"/>
                  </a:lnTo>
                  <a:lnTo>
                    <a:pt x="203" y="13"/>
                  </a:lnTo>
                  <a:lnTo>
                    <a:pt x="212" y="6"/>
                  </a:lnTo>
                  <a:lnTo>
                    <a:pt x="217" y="2"/>
                  </a:lnTo>
                  <a:lnTo>
                    <a:pt x="220" y="0"/>
                  </a:lnTo>
                  <a:lnTo>
                    <a:pt x="260" y="10"/>
                  </a:lnTo>
                  <a:lnTo>
                    <a:pt x="290" y="21"/>
                  </a:lnTo>
                  <a:lnTo>
                    <a:pt x="311" y="37"/>
                  </a:lnTo>
                  <a:lnTo>
                    <a:pt x="325" y="56"/>
                  </a:lnTo>
                  <a:lnTo>
                    <a:pt x="334" y="81"/>
                  </a:lnTo>
                  <a:lnTo>
                    <a:pt x="339" y="114"/>
                  </a:lnTo>
                  <a:lnTo>
                    <a:pt x="341" y="156"/>
                  </a:lnTo>
                  <a:lnTo>
                    <a:pt x="341" y="159"/>
                  </a:lnTo>
                  <a:lnTo>
                    <a:pt x="341" y="162"/>
                  </a:lnTo>
                  <a:lnTo>
                    <a:pt x="341" y="162"/>
                  </a:lnTo>
                  <a:lnTo>
                    <a:pt x="341" y="162"/>
                  </a:lnTo>
                  <a:lnTo>
                    <a:pt x="341" y="165"/>
                  </a:lnTo>
                  <a:lnTo>
                    <a:pt x="341" y="170"/>
                  </a:lnTo>
                  <a:lnTo>
                    <a:pt x="339" y="171"/>
                  </a:lnTo>
                  <a:lnTo>
                    <a:pt x="336" y="176"/>
                  </a:lnTo>
                  <a:lnTo>
                    <a:pt x="328" y="184"/>
                  </a:lnTo>
                  <a:lnTo>
                    <a:pt x="317" y="192"/>
                  </a:lnTo>
                  <a:lnTo>
                    <a:pt x="301" y="200"/>
                  </a:lnTo>
                  <a:lnTo>
                    <a:pt x="279" y="208"/>
                  </a:lnTo>
                  <a:lnTo>
                    <a:pt x="250" y="214"/>
                  </a:lnTo>
                  <a:lnTo>
                    <a:pt x="214" y="219"/>
                  </a:lnTo>
                  <a:lnTo>
                    <a:pt x="169" y="221"/>
                  </a:lnTo>
                  <a:lnTo>
                    <a:pt x="127" y="219"/>
                  </a:lnTo>
                  <a:lnTo>
                    <a:pt x="90" y="214"/>
                  </a:lnTo>
                  <a:lnTo>
                    <a:pt x="62" y="208"/>
                  </a:lnTo>
                  <a:lnTo>
                    <a:pt x="39" y="200"/>
                  </a:lnTo>
                  <a:lnTo>
                    <a:pt x="24" y="192"/>
                  </a:lnTo>
                  <a:lnTo>
                    <a:pt x="11" y="184"/>
                  </a:lnTo>
                  <a:lnTo>
                    <a:pt x="5" y="176"/>
                  </a:lnTo>
                  <a:lnTo>
                    <a:pt x="1" y="171"/>
                  </a:lnTo>
                  <a:lnTo>
                    <a:pt x="0" y="170"/>
                  </a:lnTo>
                  <a:lnTo>
                    <a:pt x="0" y="165"/>
                  </a:lnTo>
                  <a:lnTo>
                    <a:pt x="0" y="162"/>
                  </a:lnTo>
                  <a:lnTo>
                    <a:pt x="0" y="159"/>
                  </a:lnTo>
                  <a:lnTo>
                    <a:pt x="0" y="160"/>
                  </a:lnTo>
                  <a:lnTo>
                    <a:pt x="0" y="159"/>
                  </a:lnTo>
                  <a:lnTo>
                    <a:pt x="0" y="156"/>
                  </a:lnTo>
                  <a:lnTo>
                    <a:pt x="0" y="151"/>
                  </a:lnTo>
                  <a:lnTo>
                    <a:pt x="1" y="111"/>
                  </a:lnTo>
                  <a:lnTo>
                    <a:pt x="6" y="79"/>
                  </a:lnTo>
                  <a:lnTo>
                    <a:pt x="16" y="54"/>
                  </a:lnTo>
                  <a:lnTo>
                    <a:pt x="30" y="35"/>
                  </a:lnTo>
                  <a:lnTo>
                    <a:pt x="52" y="21"/>
                  </a:lnTo>
                  <a:lnTo>
                    <a:pt x="81" y="1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0B7DB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3" name="Google Shape;403;g112cac1192f_0_328" descr="Approaches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457211" y="2583292"/>
            <a:ext cx="2743187" cy="1262600"/>
          </a:xfrm>
          <a:custGeom>
            <a:avLst/>
            <a:gdLst/>
            <a:ahLst/>
            <a:cxnLst/>
            <a:rect l="l" t="t" r="r" b="b"/>
            <a:pathLst>
              <a:path w="423" h="604" extrusionOk="0">
                <a:moveTo>
                  <a:pt x="423" y="0"/>
                </a:moveTo>
                <a:lnTo>
                  <a:pt x="423" y="392"/>
                </a:lnTo>
                <a:lnTo>
                  <a:pt x="211" y="604"/>
                </a:lnTo>
                <a:lnTo>
                  <a:pt x="0" y="392"/>
                </a:lnTo>
                <a:lnTo>
                  <a:pt x="0" y="0"/>
                </a:lnTo>
                <a:lnTo>
                  <a:pt x="211" y="211"/>
                </a:lnTo>
                <a:lnTo>
                  <a:pt x="42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1828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endParaRPr sz="3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lt1"/>
                </a:solidFill>
                <a:sym typeface="Arial"/>
              </a:rPr>
              <a:t>APPROACHES</a:t>
            </a:r>
            <a:endParaRPr sz="2000" b="1" i="0" u="none" strike="noStrike" cap="none" dirty="0">
              <a:solidFill>
                <a:srgbClr val="864A0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g112cac1192f_0_328" descr="3 Proven Approaches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815825" y="2600458"/>
            <a:ext cx="4459200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3</a:t>
            </a:r>
            <a:r>
              <a:rPr lang="en-US" sz="2500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 Proven Approaches</a:t>
            </a:r>
            <a:endParaRPr sz="2500" b="1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410" name="Google Shape;410;g112cac1192f_0_328" descr="Icon of a person teaching"/>
          <p:cNvGrpSpPr/>
          <p:nvPr/>
        </p:nvGrpSpPr>
        <p:grpSpPr>
          <a:xfrm>
            <a:off x="7854535" y="2791769"/>
            <a:ext cx="609445" cy="533396"/>
            <a:chOff x="3813353" y="2892424"/>
            <a:chExt cx="490538" cy="473078"/>
          </a:xfrm>
        </p:grpSpPr>
        <p:sp>
          <p:nvSpPr>
            <p:cNvPr id="411" name="Google Shape;411;g112cac1192f_0_328"/>
            <p:cNvSpPr/>
            <p:nvPr/>
          </p:nvSpPr>
          <p:spPr>
            <a:xfrm>
              <a:off x="3880027" y="2970214"/>
              <a:ext cx="415924" cy="395288"/>
            </a:xfrm>
            <a:custGeom>
              <a:avLst/>
              <a:gdLst/>
              <a:ahLst/>
              <a:cxnLst/>
              <a:rect l="l" t="t" r="r" b="b"/>
              <a:pathLst>
                <a:path w="262" h="249" extrusionOk="0">
                  <a:moveTo>
                    <a:pt x="35" y="0"/>
                  </a:moveTo>
                  <a:lnTo>
                    <a:pt x="39" y="0"/>
                  </a:lnTo>
                  <a:lnTo>
                    <a:pt x="42" y="3"/>
                  </a:lnTo>
                  <a:lnTo>
                    <a:pt x="43" y="7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59" y="51"/>
                  </a:lnTo>
                  <a:lnTo>
                    <a:pt x="62" y="56"/>
                  </a:lnTo>
                  <a:lnTo>
                    <a:pt x="64" y="62"/>
                  </a:lnTo>
                  <a:lnTo>
                    <a:pt x="65" y="70"/>
                  </a:lnTo>
                  <a:lnTo>
                    <a:pt x="65" y="78"/>
                  </a:lnTo>
                  <a:lnTo>
                    <a:pt x="65" y="99"/>
                  </a:lnTo>
                  <a:lnTo>
                    <a:pt x="73" y="116"/>
                  </a:lnTo>
                  <a:lnTo>
                    <a:pt x="86" y="129"/>
                  </a:lnTo>
                  <a:lnTo>
                    <a:pt x="100" y="135"/>
                  </a:lnTo>
                  <a:lnTo>
                    <a:pt x="118" y="138"/>
                  </a:lnTo>
                  <a:lnTo>
                    <a:pt x="227" y="138"/>
                  </a:lnTo>
                  <a:lnTo>
                    <a:pt x="241" y="141"/>
                  </a:lnTo>
                  <a:lnTo>
                    <a:pt x="253" y="151"/>
                  </a:lnTo>
                  <a:lnTo>
                    <a:pt x="261" y="165"/>
                  </a:lnTo>
                  <a:lnTo>
                    <a:pt x="262" y="181"/>
                  </a:lnTo>
                  <a:lnTo>
                    <a:pt x="262" y="249"/>
                  </a:lnTo>
                  <a:lnTo>
                    <a:pt x="94" y="249"/>
                  </a:lnTo>
                  <a:lnTo>
                    <a:pt x="92" y="207"/>
                  </a:lnTo>
                  <a:lnTo>
                    <a:pt x="92" y="207"/>
                  </a:lnTo>
                  <a:lnTo>
                    <a:pt x="80" y="191"/>
                  </a:lnTo>
                  <a:lnTo>
                    <a:pt x="65" y="178"/>
                  </a:lnTo>
                  <a:lnTo>
                    <a:pt x="43" y="159"/>
                  </a:lnTo>
                  <a:lnTo>
                    <a:pt x="29" y="138"/>
                  </a:lnTo>
                  <a:lnTo>
                    <a:pt x="18" y="116"/>
                  </a:lnTo>
                  <a:lnTo>
                    <a:pt x="12" y="97"/>
                  </a:lnTo>
                  <a:lnTo>
                    <a:pt x="7" y="92"/>
                  </a:lnTo>
                  <a:lnTo>
                    <a:pt x="4" y="86"/>
                  </a:lnTo>
                  <a:lnTo>
                    <a:pt x="0" y="80"/>
                  </a:lnTo>
                  <a:lnTo>
                    <a:pt x="0" y="67"/>
                  </a:lnTo>
                  <a:lnTo>
                    <a:pt x="4" y="54"/>
                  </a:lnTo>
                  <a:lnTo>
                    <a:pt x="12" y="45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18" y="13"/>
                  </a:lnTo>
                  <a:lnTo>
                    <a:pt x="18" y="10"/>
                  </a:lnTo>
                  <a:lnTo>
                    <a:pt x="20" y="7"/>
                  </a:lnTo>
                  <a:lnTo>
                    <a:pt x="21" y="3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g112cac1192f_0_328"/>
            <p:cNvSpPr/>
            <p:nvPr/>
          </p:nvSpPr>
          <p:spPr>
            <a:xfrm>
              <a:off x="4068941" y="3025777"/>
              <a:ext cx="166688" cy="163513"/>
            </a:xfrm>
            <a:custGeom>
              <a:avLst/>
              <a:gdLst/>
              <a:ahLst/>
              <a:cxnLst/>
              <a:rect l="l" t="t" r="r" b="b"/>
              <a:pathLst>
                <a:path w="105" h="103" extrusionOk="0">
                  <a:moveTo>
                    <a:pt x="53" y="0"/>
                  </a:moveTo>
                  <a:lnTo>
                    <a:pt x="73" y="5"/>
                  </a:lnTo>
                  <a:lnTo>
                    <a:pt x="91" y="16"/>
                  </a:lnTo>
                  <a:lnTo>
                    <a:pt x="102" y="32"/>
                  </a:lnTo>
                  <a:lnTo>
                    <a:pt x="105" y="51"/>
                  </a:lnTo>
                  <a:lnTo>
                    <a:pt x="102" y="72"/>
                  </a:lnTo>
                  <a:lnTo>
                    <a:pt x="91" y="87"/>
                  </a:lnTo>
                  <a:lnTo>
                    <a:pt x="73" y="99"/>
                  </a:lnTo>
                  <a:lnTo>
                    <a:pt x="53" y="103"/>
                  </a:lnTo>
                  <a:lnTo>
                    <a:pt x="34" y="99"/>
                  </a:lnTo>
                  <a:lnTo>
                    <a:pt x="16" y="87"/>
                  </a:lnTo>
                  <a:lnTo>
                    <a:pt x="5" y="72"/>
                  </a:lnTo>
                  <a:lnTo>
                    <a:pt x="0" y="51"/>
                  </a:lnTo>
                  <a:lnTo>
                    <a:pt x="5" y="32"/>
                  </a:lnTo>
                  <a:lnTo>
                    <a:pt x="16" y="16"/>
                  </a:lnTo>
                  <a:lnTo>
                    <a:pt x="34" y="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g112cac1192f_0_328"/>
            <p:cNvSpPr/>
            <p:nvPr/>
          </p:nvSpPr>
          <p:spPr>
            <a:xfrm>
              <a:off x="3976864" y="2962276"/>
              <a:ext cx="327025" cy="25400"/>
            </a:xfrm>
            <a:custGeom>
              <a:avLst/>
              <a:gdLst/>
              <a:ahLst/>
              <a:cxnLst/>
              <a:rect l="l" t="t" r="r" b="b"/>
              <a:pathLst>
                <a:path w="206" h="16" extrusionOk="0">
                  <a:moveTo>
                    <a:pt x="6" y="0"/>
                  </a:moveTo>
                  <a:lnTo>
                    <a:pt x="200" y="0"/>
                  </a:lnTo>
                  <a:lnTo>
                    <a:pt x="203" y="0"/>
                  </a:lnTo>
                  <a:lnTo>
                    <a:pt x="204" y="4"/>
                  </a:lnTo>
                  <a:lnTo>
                    <a:pt x="206" y="5"/>
                  </a:lnTo>
                  <a:lnTo>
                    <a:pt x="206" y="10"/>
                  </a:lnTo>
                  <a:lnTo>
                    <a:pt x="204" y="13"/>
                  </a:lnTo>
                  <a:lnTo>
                    <a:pt x="203" y="15"/>
                  </a:lnTo>
                  <a:lnTo>
                    <a:pt x="200" y="16"/>
                  </a:lnTo>
                  <a:lnTo>
                    <a:pt x="6" y="16"/>
                  </a:lnTo>
                  <a:lnTo>
                    <a:pt x="3" y="15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0" y="5"/>
                  </a:lnTo>
                  <a:lnTo>
                    <a:pt x="1" y="4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g112cac1192f_0_328"/>
            <p:cNvSpPr/>
            <p:nvPr/>
          </p:nvSpPr>
          <p:spPr>
            <a:xfrm>
              <a:off x="3813353" y="2892424"/>
              <a:ext cx="490538" cy="25400"/>
            </a:xfrm>
            <a:custGeom>
              <a:avLst/>
              <a:gdLst/>
              <a:ahLst/>
              <a:cxnLst/>
              <a:rect l="l" t="t" r="r" b="b"/>
              <a:pathLst>
                <a:path w="309" h="16" extrusionOk="0">
                  <a:moveTo>
                    <a:pt x="6" y="0"/>
                  </a:moveTo>
                  <a:lnTo>
                    <a:pt x="303" y="0"/>
                  </a:lnTo>
                  <a:lnTo>
                    <a:pt x="306" y="0"/>
                  </a:lnTo>
                  <a:lnTo>
                    <a:pt x="307" y="3"/>
                  </a:lnTo>
                  <a:lnTo>
                    <a:pt x="309" y="5"/>
                  </a:lnTo>
                  <a:lnTo>
                    <a:pt x="309" y="10"/>
                  </a:lnTo>
                  <a:lnTo>
                    <a:pt x="307" y="13"/>
                  </a:lnTo>
                  <a:lnTo>
                    <a:pt x="306" y="14"/>
                  </a:lnTo>
                  <a:lnTo>
                    <a:pt x="303" y="16"/>
                  </a:lnTo>
                  <a:lnTo>
                    <a:pt x="6" y="16"/>
                  </a:lnTo>
                  <a:lnTo>
                    <a:pt x="3" y="14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0" y="6"/>
                  </a:lnTo>
                  <a:lnTo>
                    <a:pt x="1" y="3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0" name="Google Shape;400;g112cac1192f_0_328" descr="Areas"/>
          <p:cNvSpPr/>
          <p:nvPr/>
        </p:nvSpPr>
        <p:spPr>
          <a:xfrm>
            <a:off x="466531" y="4048522"/>
            <a:ext cx="2743200" cy="1262600"/>
          </a:xfrm>
          <a:custGeom>
            <a:avLst/>
            <a:gdLst/>
            <a:ahLst/>
            <a:cxnLst/>
            <a:rect l="l" t="t" r="r" b="b"/>
            <a:pathLst>
              <a:path w="423" h="604" extrusionOk="0">
                <a:moveTo>
                  <a:pt x="423" y="0"/>
                </a:moveTo>
                <a:lnTo>
                  <a:pt x="423" y="392"/>
                </a:lnTo>
                <a:lnTo>
                  <a:pt x="211" y="604"/>
                </a:lnTo>
                <a:lnTo>
                  <a:pt x="0" y="392"/>
                </a:lnTo>
                <a:lnTo>
                  <a:pt x="0" y="0"/>
                </a:lnTo>
                <a:lnTo>
                  <a:pt x="211" y="211"/>
                </a:lnTo>
                <a:lnTo>
                  <a:pt x="423" y="0"/>
                </a:lnTo>
                <a:close/>
              </a:path>
            </a:pathLst>
          </a:custGeom>
          <a:solidFill>
            <a:srgbClr val="0B7DB3"/>
          </a:solidFill>
          <a:ln>
            <a:noFill/>
          </a:ln>
        </p:spPr>
        <p:txBody>
          <a:bodyPr spcFirstLastPara="1" wrap="square" lIns="68575" tIns="342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endParaRPr sz="3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lt1"/>
                </a:solidFill>
                <a:sym typeface="Arial"/>
              </a:rPr>
              <a:t>AREAS</a:t>
            </a:r>
            <a:endParaRPr sz="2000" b="1" i="0" u="none" strike="noStrike" cap="none" dirty="0">
              <a:solidFill>
                <a:srgbClr val="0C6B9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g112cac1192f_0_328" descr="5 Critical Topic Areas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815825" y="3890729"/>
            <a:ext cx="4459200" cy="8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5</a:t>
            </a:r>
            <a:r>
              <a:rPr lang="en-US" sz="2500" b="1" i="0" u="none" strike="noStrike" cap="none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 Critical Topic Areas</a:t>
            </a:r>
            <a:endParaRPr sz="1800" b="1" i="0" u="none" strike="noStrike" cap="none" dirty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415" name="Google Shape;415;g112cac1192f_0_328" descr="Icon of a magnifying glass"/>
          <p:cNvGrpSpPr/>
          <p:nvPr/>
        </p:nvGrpSpPr>
        <p:grpSpPr>
          <a:xfrm>
            <a:off x="7856778" y="4012370"/>
            <a:ext cx="598784" cy="533407"/>
            <a:chOff x="4313237" y="3907896"/>
            <a:chExt cx="606425" cy="604838"/>
          </a:xfrm>
        </p:grpSpPr>
        <p:sp>
          <p:nvSpPr>
            <p:cNvPr id="416" name="Google Shape;416;g112cac1192f_0_328"/>
            <p:cNvSpPr/>
            <p:nvPr/>
          </p:nvSpPr>
          <p:spPr>
            <a:xfrm>
              <a:off x="4408487" y="4147609"/>
              <a:ext cx="146050" cy="141288"/>
            </a:xfrm>
            <a:custGeom>
              <a:avLst/>
              <a:gdLst/>
              <a:ahLst/>
              <a:cxnLst/>
              <a:rect l="l" t="t" r="r" b="b"/>
              <a:pathLst>
                <a:path w="92" h="89" extrusionOk="0">
                  <a:moveTo>
                    <a:pt x="16" y="0"/>
                  </a:moveTo>
                  <a:lnTo>
                    <a:pt x="21" y="0"/>
                  </a:lnTo>
                  <a:lnTo>
                    <a:pt x="26" y="3"/>
                  </a:lnTo>
                  <a:lnTo>
                    <a:pt x="29" y="6"/>
                  </a:lnTo>
                  <a:lnTo>
                    <a:pt x="30" y="11"/>
                  </a:lnTo>
                  <a:lnTo>
                    <a:pt x="32" y="14"/>
                  </a:lnTo>
                  <a:lnTo>
                    <a:pt x="35" y="22"/>
                  </a:lnTo>
                  <a:lnTo>
                    <a:pt x="40" y="33"/>
                  </a:lnTo>
                  <a:lnTo>
                    <a:pt x="49" y="43"/>
                  </a:lnTo>
                  <a:lnTo>
                    <a:pt x="62" y="52"/>
                  </a:lnTo>
                  <a:lnTo>
                    <a:pt x="80" y="59"/>
                  </a:lnTo>
                  <a:lnTo>
                    <a:pt x="84" y="60"/>
                  </a:lnTo>
                  <a:lnTo>
                    <a:pt x="89" y="64"/>
                  </a:lnTo>
                  <a:lnTo>
                    <a:pt x="91" y="67"/>
                  </a:lnTo>
                  <a:lnTo>
                    <a:pt x="92" y="72"/>
                  </a:lnTo>
                  <a:lnTo>
                    <a:pt x="92" y="76"/>
                  </a:lnTo>
                  <a:lnTo>
                    <a:pt x="91" y="81"/>
                  </a:lnTo>
                  <a:lnTo>
                    <a:pt x="87" y="86"/>
                  </a:lnTo>
                  <a:lnTo>
                    <a:pt x="83" y="87"/>
                  </a:lnTo>
                  <a:lnTo>
                    <a:pt x="78" y="89"/>
                  </a:lnTo>
                  <a:lnTo>
                    <a:pt x="75" y="89"/>
                  </a:lnTo>
                  <a:lnTo>
                    <a:pt x="53" y="81"/>
                  </a:lnTo>
                  <a:lnTo>
                    <a:pt x="34" y="70"/>
                  </a:lnTo>
                  <a:lnTo>
                    <a:pt x="21" y="57"/>
                  </a:lnTo>
                  <a:lnTo>
                    <a:pt x="11" y="43"/>
                  </a:lnTo>
                  <a:lnTo>
                    <a:pt x="5" y="32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3" y="5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g112cac1192f_0_328"/>
            <p:cNvSpPr/>
            <p:nvPr/>
          </p:nvSpPr>
          <p:spPr>
            <a:xfrm>
              <a:off x="4313237" y="3907896"/>
              <a:ext cx="606425" cy="604838"/>
            </a:xfrm>
            <a:custGeom>
              <a:avLst/>
              <a:gdLst/>
              <a:ahLst/>
              <a:cxnLst/>
              <a:rect l="l" t="t" r="r" b="b"/>
              <a:pathLst>
                <a:path w="382" h="381" extrusionOk="0">
                  <a:moveTo>
                    <a:pt x="149" y="46"/>
                  </a:moveTo>
                  <a:lnTo>
                    <a:pt x="122" y="50"/>
                  </a:lnTo>
                  <a:lnTo>
                    <a:pt x="98" y="59"/>
                  </a:lnTo>
                  <a:lnTo>
                    <a:pt x="76" y="77"/>
                  </a:lnTo>
                  <a:lnTo>
                    <a:pt x="60" y="97"/>
                  </a:lnTo>
                  <a:lnTo>
                    <a:pt x="49" y="121"/>
                  </a:lnTo>
                  <a:lnTo>
                    <a:pt x="46" y="148"/>
                  </a:lnTo>
                  <a:lnTo>
                    <a:pt x="49" y="175"/>
                  </a:lnTo>
                  <a:lnTo>
                    <a:pt x="60" y="200"/>
                  </a:lnTo>
                  <a:lnTo>
                    <a:pt x="76" y="221"/>
                  </a:lnTo>
                  <a:lnTo>
                    <a:pt x="98" y="237"/>
                  </a:lnTo>
                  <a:lnTo>
                    <a:pt x="122" y="248"/>
                  </a:lnTo>
                  <a:lnTo>
                    <a:pt x="149" y="251"/>
                  </a:lnTo>
                  <a:lnTo>
                    <a:pt x="176" y="248"/>
                  </a:lnTo>
                  <a:lnTo>
                    <a:pt x="200" y="237"/>
                  </a:lnTo>
                  <a:lnTo>
                    <a:pt x="222" y="221"/>
                  </a:lnTo>
                  <a:lnTo>
                    <a:pt x="238" y="199"/>
                  </a:lnTo>
                  <a:lnTo>
                    <a:pt x="249" y="175"/>
                  </a:lnTo>
                  <a:lnTo>
                    <a:pt x="252" y="148"/>
                  </a:lnTo>
                  <a:lnTo>
                    <a:pt x="249" y="123"/>
                  </a:lnTo>
                  <a:lnTo>
                    <a:pt x="238" y="97"/>
                  </a:lnTo>
                  <a:lnTo>
                    <a:pt x="222" y="77"/>
                  </a:lnTo>
                  <a:lnTo>
                    <a:pt x="200" y="59"/>
                  </a:lnTo>
                  <a:lnTo>
                    <a:pt x="176" y="50"/>
                  </a:lnTo>
                  <a:lnTo>
                    <a:pt x="149" y="46"/>
                  </a:lnTo>
                  <a:close/>
                  <a:moveTo>
                    <a:pt x="149" y="0"/>
                  </a:moveTo>
                  <a:lnTo>
                    <a:pt x="178" y="2"/>
                  </a:lnTo>
                  <a:lnTo>
                    <a:pt x="206" y="11"/>
                  </a:lnTo>
                  <a:lnTo>
                    <a:pt x="231" y="24"/>
                  </a:lnTo>
                  <a:lnTo>
                    <a:pt x="254" y="43"/>
                  </a:lnTo>
                  <a:lnTo>
                    <a:pt x="274" y="67"/>
                  </a:lnTo>
                  <a:lnTo>
                    <a:pt x="287" y="94"/>
                  </a:lnTo>
                  <a:lnTo>
                    <a:pt x="295" y="123"/>
                  </a:lnTo>
                  <a:lnTo>
                    <a:pt x="298" y="153"/>
                  </a:lnTo>
                  <a:lnTo>
                    <a:pt x="293" y="181"/>
                  </a:lnTo>
                  <a:lnTo>
                    <a:pt x="284" y="210"/>
                  </a:lnTo>
                  <a:lnTo>
                    <a:pt x="270" y="235"/>
                  </a:lnTo>
                  <a:lnTo>
                    <a:pt x="285" y="251"/>
                  </a:lnTo>
                  <a:lnTo>
                    <a:pt x="290" y="248"/>
                  </a:lnTo>
                  <a:lnTo>
                    <a:pt x="295" y="246"/>
                  </a:lnTo>
                  <a:lnTo>
                    <a:pt x="301" y="245"/>
                  </a:lnTo>
                  <a:lnTo>
                    <a:pt x="308" y="246"/>
                  </a:lnTo>
                  <a:lnTo>
                    <a:pt x="312" y="248"/>
                  </a:lnTo>
                  <a:lnTo>
                    <a:pt x="317" y="251"/>
                  </a:lnTo>
                  <a:lnTo>
                    <a:pt x="376" y="310"/>
                  </a:lnTo>
                  <a:lnTo>
                    <a:pt x="382" y="321"/>
                  </a:lnTo>
                  <a:lnTo>
                    <a:pt x="382" y="334"/>
                  </a:lnTo>
                  <a:lnTo>
                    <a:pt x="376" y="345"/>
                  </a:lnTo>
                  <a:lnTo>
                    <a:pt x="346" y="375"/>
                  </a:lnTo>
                  <a:lnTo>
                    <a:pt x="335" y="381"/>
                  </a:lnTo>
                  <a:lnTo>
                    <a:pt x="322" y="381"/>
                  </a:lnTo>
                  <a:lnTo>
                    <a:pt x="311" y="375"/>
                  </a:lnTo>
                  <a:lnTo>
                    <a:pt x="252" y="316"/>
                  </a:lnTo>
                  <a:lnTo>
                    <a:pt x="249" y="311"/>
                  </a:lnTo>
                  <a:lnTo>
                    <a:pt x="246" y="307"/>
                  </a:lnTo>
                  <a:lnTo>
                    <a:pt x="246" y="300"/>
                  </a:lnTo>
                  <a:lnTo>
                    <a:pt x="246" y="294"/>
                  </a:lnTo>
                  <a:lnTo>
                    <a:pt x="249" y="289"/>
                  </a:lnTo>
                  <a:lnTo>
                    <a:pt x="252" y="284"/>
                  </a:lnTo>
                  <a:lnTo>
                    <a:pt x="236" y="269"/>
                  </a:lnTo>
                  <a:lnTo>
                    <a:pt x="209" y="284"/>
                  </a:lnTo>
                  <a:lnTo>
                    <a:pt x="181" y="294"/>
                  </a:lnTo>
                  <a:lnTo>
                    <a:pt x="149" y="297"/>
                  </a:lnTo>
                  <a:lnTo>
                    <a:pt x="120" y="294"/>
                  </a:lnTo>
                  <a:lnTo>
                    <a:pt x="92" y="286"/>
                  </a:lnTo>
                  <a:lnTo>
                    <a:pt x="67" y="272"/>
                  </a:lnTo>
                  <a:lnTo>
                    <a:pt x="44" y="253"/>
                  </a:lnTo>
                  <a:lnTo>
                    <a:pt x="25" y="230"/>
                  </a:lnTo>
                  <a:lnTo>
                    <a:pt x="11" y="205"/>
                  </a:lnTo>
                  <a:lnTo>
                    <a:pt x="3" y="178"/>
                  </a:lnTo>
                  <a:lnTo>
                    <a:pt x="0" y="148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5"/>
                  </a:lnTo>
                  <a:lnTo>
                    <a:pt x="44" y="43"/>
                  </a:lnTo>
                  <a:lnTo>
                    <a:pt x="67" y="24"/>
                  </a:lnTo>
                  <a:lnTo>
                    <a:pt x="92" y="11"/>
                  </a:lnTo>
                  <a:lnTo>
                    <a:pt x="120" y="2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g112cac1192f_0_328"/>
            <p:cNvSpPr/>
            <p:nvPr/>
          </p:nvSpPr>
          <p:spPr>
            <a:xfrm>
              <a:off x="4413250" y="4074584"/>
              <a:ext cx="49213" cy="47625"/>
            </a:xfrm>
            <a:custGeom>
              <a:avLst/>
              <a:gdLst/>
              <a:ahLst/>
              <a:cxnLst/>
              <a:rect l="l" t="t" r="r" b="b"/>
              <a:pathLst>
                <a:path w="31" h="30" extrusionOk="0">
                  <a:moveTo>
                    <a:pt x="15" y="0"/>
                  </a:moveTo>
                  <a:lnTo>
                    <a:pt x="21" y="2"/>
                  </a:lnTo>
                  <a:lnTo>
                    <a:pt x="26" y="5"/>
                  </a:lnTo>
                  <a:lnTo>
                    <a:pt x="29" y="10"/>
                  </a:lnTo>
                  <a:lnTo>
                    <a:pt x="31" y="14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lnTo>
                    <a:pt x="10" y="29"/>
                  </a:lnTo>
                  <a:lnTo>
                    <a:pt x="5" y="25"/>
                  </a:lnTo>
                  <a:lnTo>
                    <a:pt x="2" y="21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" name="Google Shape;400;g112cac1192f_0_328" descr="Areas">
            <a:extLst>
              <a:ext uri="{FF2B5EF4-FFF2-40B4-BE49-F238E27FC236}">
                <a16:creationId xmlns:a16="http://schemas.microsoft.com/office/drawing/2014/main" id="{2EA55DE3-7823-4730-907D-C24FA4D1D488}"/>
              </a:ext>
            </a:extLst>
          </p:cNvPr>
          <p:cNvSpPr/>
          <p:nvPr/>
        </p:nvSpPr>
        <p:spPr>
          <a:xfrm>
            <a:off x="469642" y="3890729"/>
            <a:ext cx="2743200" cy="1262600"/>
          </a:xfrm>
          <a:custGeom>
            <a:avLst/>
            <a:gdLst/>
            <a:ahLst/>
            <a:cxnLst/>
            <a:rect l="l" t="t" r="r" b="b"/>
            <a:pathLst>
              <a:path w="423" h="604" extrusionOk="0">
                <a:moveTo>
                  <a:pt x="423" y="0"/>
                </a:moveTo>
                <a:lnTo>
                  <a:pt x="423" y="392"/>
                </a:lnTo>
                <a:lnTo>
                  <a:pt x="211" y="604"/>
                </a:lnTo>
                <a:lnTo>
                  <a:pt x="0" y="392"/>
                </a:lnTo>
                <a:lnTo>
                  <a:pt x="0" y="0"/>
                </a:lnTo>
                <a:lnTo>
                  <a:pt x="211" y="211"/>
                </a:lnTo>
                <a:lnTo>
                  <a:pt x="42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endParaRPr sz="3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lt1"/>
                </a:solidFill>
                <a:sym typeface="Arial"/>
              </a:rPr>
              <a:t>AREAS</a:t>
            </a:r>
            <a:endParaRPr sz="2000" b="1" i="0" u="none" strike="noStrike" cap="none" dirty="0">
              <a:solidFill>
                <a:srgbClr val="0C6B9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AFC819C-F614-40C3-8C3E-6853258A3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66931" y="1366626"/>
            <a:ext cx="4917232" cy="94728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1" name="Google Shape;401;g112cac1192f_0_328" descr="9 Central Skills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815825" y="1422271"/>
            <a:ext cx="4641900" cy="8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320040" marR="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0B7DB3"/>
                </a:solidFill>
                <a:latin typeface="Trebuchet MS"/>
                <a:ea typeface="Trebuchet MS"/>
                <a:cs typeface="Trebuchet MS"/>
                <a:sym typeface="Trebuchet MS"/>
              </a:rPr>
              <a:t>9</a:t>
            </a:r>
            <a:r>
              <a:rPr lang="en-US" sz="2500" b="1" i="0" u="none" strike="noStrike" cap="none" dirty="0">
                <a:solidFill>
                  <a:srgbClr val="0B7DB3"/>
                </a:solidFill>
                <a:latin typeface="Trebuchet MS"/>
                <a:ea typeface="Trebuchet MS"/>
                <a:cs typeface="Trebuchet MS"/>
                <a:sym typeface="Trebuchet MS"/>
              </a:rPr>
              <a:t> Central Skills</a:t>
            </a:r>
            <a:endParaRPr sz="1800" b="1" i="0" u="none" strike="noStrike" cap="none" dirty="0">
              <a:solidFill>
                <a:srgbClr val="0B7DB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37" name="Google Shape;430;g112cac1192f_0_301" descr="Icon of a person">
            <a:extLst>
              <a:ext uri="{FF2B5EF4-FFF2-40B4-BE49-F238E27FC236}">
                <a16:creationId xmlns:a16="http://schemas.microsoft.com/office/drawing/2014/main" id="{EA90B7A0-E4D8-4EB0-84DC-F9FE333A0166}"/>
              </a:ext>
            </a:extLst>
          </p:cNvPr>
          <p:cNvGrpSpPr/>
          <p:nvPr/>
        </p:nvGrpSpPr>
        <p:grpSpPr>
          <a:xfrm>
            <a:off x="7919145" y="1541610"/>
            <a:ext cx="474050" cy="614274"/>
            <a:chOff x="1789112" y="1622954"/>
            <a:chExt cx="541338" cy="711200"/>
          </a:xfrm>
          <a:solidFill>
            <a:srgbClr val="0B7DB3"/>
          </a:solidFill>
        </p:grpSpPr>
        <p:sp>
          <p:nvSpPr>
            <p:cNvPr id="38" name="Google Shape;431;g112cac1192f_0_301">
              <a:extLst>
                <a:ext uri="{FF2B5EF4-FFF2-40B4-BE49-F238E27FC236}">
                  <a16:creationId xmlns:a16="http://schemas.microsoft.com/office/drawing/2014/main" id="{37020FA1-BD24-454D-99D1-7B5509807E30}"/>
                </a:ext>
              </a:extLst>
            </p:cNvPr>
            <p:cNvSpPr/>
            <p:nvPr/>
          </p:nvSpPr>
          <p:spPr>
            <a:xfrm>
              <a:off x="1917700" y="1622954"/>
              <a:ext cx="284163" cy="347663"/>
            </a:xfrm>
            <a:custGeom>
              <a:avLst/>
              <a:gdLst/>
              <a:ahLst/>
              <a:cxnLst/>
              <a:rect l="l" t="t" r="r" b="b"/>
              <a:pathLst>
                <a:path w="179" h="219" extrusionOk="0">
                  <a:moveTo>
                    <a:pt x="88" y="0"/>
                  </a:moveTo>
                  <a:lnTo>
                    <a:pt x="115" y="2"/>
                  </a:lnTo>
                  <a:lnTo>
                    <a:pt x="136" y="8"/>
                  </a:lnTo>
                  <a:lnTo>
                    <a:pt x="152" y="18"/>
                  </a:lnTo>
                  <a:lnTo>
                    <a:pt x="163" y="32"/>
                  </a:lnTo>
                  <a:lnTo>
                    <a:pt x="171" y="48"/>
                  </a:lnTo>
                  <a:lnTo>
                    <a:pt x="176" y="67"/>
                  </a:lnTo>
                  <a:lnTo>
                    <a:pt x="179" y="87"/>
                  </a:lnTo>
                  <a:lnTo>
                    <a:pt x="179" y="110"/>
                  </a:lnTo>
                  <a:lnTo>
                    <a:pt x="176" y="138"/>
                  </a:lnTo>
                  <a:lnTo>
                    <a:pt x="168" y="165"/>
                  </a:lnTo>
                  <a:lnTo>
                    <a:pt x="153" y="187"/>
                  </a:lnTo>
                  <a:lnTo>
                    <a:pt x="134" y="203"/>
                  </a:lnTo>
                  <a:lnTo>
                    <a:pt x="114" y="214"/>
                  </a:lnTo>
                  <a:lnTo>
                    <a:pt x="88" y="219"/>
                  </a:lnTo>
                  <a:lnTo>
                    <a:pt x="65" y="214"/>
                  </a:lnTo>
                  <a:lnTo>
                    <a:pt x="44" y="203"/>
                  </a:lnTo>
                  <a:lnTo>
                    <a:pt x="25" y="187"/>
                  </a:lnTo>
                  <a:lnTo>
                    <a:pt x="11" y="165"/>
                  </a:lnTo>
                  <a:lnTo>
                    <a:pt x="3" y="138"/>
                  </a:lnTo>
                  <a:lnTo>
                    <a:pt x="0" y="110"/>
                  </a:lnTo>
                  <a:lnTo>
                    <a:pt x="0" y="87"/>
                  </a:lnTo>
                  <a:lnTo>
                    <a:pt x="3" y="67"/>
                  </a:lnTo>
                  <a:lnTo>
                    <a:pt x="8" y="48"/>
                  </a:lnTo>
                  <a:lnTo>
                    <a:pt x="15" y="32"/>
                  </a:lnTo>
                  <a:lnTo>
                    <a:pt x="27" y="18"/>
                  </a:lnTo>
                  <a:lnTo>
                    <a:pt x="42" y="8"/>
                  </a:lnTo>
                  <a:lnTo>
                    <a:pt x="63" y="2"/>
                  </a:lnTo>
                  <a:lnTo>
                    <a:pt x="8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432;g112cac1192f_0_301">
              <a:extLst>
                <a:ext uri="{FF2B5EF4-FFF2-40B4-BE49-F238E27FC236}">
                  <a16:creationId xmlns:a16="http://schemas.microsoft.com/office/drawing/2014/main" id="{F37BEDE4-EC18-4FFA-81E4-B36DC4F08EB8}"/>
                </a:ext>
              </a:extLst>
            </p:cNvPr>
            <p:cNvSpPr/>
            <p:nvPr/>
          </p:nvSpPr>
          <p:spPr>
            <a:xfrm>
              <a:off x="1789112" y="2232554"/>
              <a:ext cx="1500" cy="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33;g112cac1192f_0_301">
              <a:extLst>
                <a:ext uri="{FF2B5EF4-FFF2-40B4-BE49-F238E27FC236}">
                  <a16:creationId xmlns:a16="http://schemas.microsoft.com/office/drawing/2014/main" id="{1109958C-2177-4827-B832-7A57DFA51CCD}"/>
                </a:ext>
              </a:extLst>
            </p:cNvPr>
            <p:cNvSpPr/>
            <p:nvPr/>
          </p:nvSpPr>
          <p:spPr>
            <a:xfrm>
              <a:off x="1789112" y="1983316"/>
              <a:ext cx="541338" cy="350838"/>
            </a:xfrm>
            <a:custGeom>
              <a:avLst/>
              <a:gdLst/>
              <a:ahLst/>
              <a:cxnLst/>
              <a:rect l="l" t="t" r="r" b="b"/>
              <a:pathLst>
                <a:path w="341" h="221" extrusionOk="0">
                  <a:moveTo>
                    <a:pt x="120" y="0"/>
                  </a:moveTo>
                  <a:lnTo>
                    <a:pt x="122" y="2"/>
                  </a:lnTo>
                  <a:lnTo>
                    <a:pt x="128" y="6"/>
                  </a:lnTo>
                  <a:lnTo>
                    <a:pt x="138" y="13"/>
                  </a:lnTo>
                  <a:lnTo>
                    <a:pt x="152" y="18"/>
                  </a:lnTo>
                  <a:lnTo>
                    <a:pt x="169" y="19"/>
                  </a:lnTo>
                  <a:lnTo>
                    <a:pt x="188" y="18"/>
                  </a:lnTo>
                  <a:lnTo>
                    <a:pt x="203" y="13"/>
                  </a:lnTo>
                  <a:lnTo>
                    <a:pt x="212" y="6"/>
                  </a:lnTo>
                  <a:lnTo>
                    <a:pt x="217" y="2"/>
                  </a:lnTo>
                  <a:lnTo>
                    <a:pt x="220" y="0"/>
                  </a:lnTo>
                  <a:lnTo>
                    <a:pt x="260" y="10"/>
                  </a:lnTo>
                  <a:lnTo>
                    <a:pt x="290" y="21"/>
                  </a:lnTo>
                  <a:lnTo>
                    <a:pt x="311" y="37"/>
                  </a:lnTo>
                  <a:lnTo>
                    <a:pt x="325" y="56"/>
                  </a:lnTo>
                  <a:lnTo>
                    <a:pt x="334" y="81"/>
                  </a:lnTo>
                  <a:lnTo>
                    <a:pt x="339" y="114"/>
                  </a:lnTo>
                  <a:lnTo>
                    <a:pt x="341" y="156"/>
                  </a:lnTo>
                  <a:lnTo>
                    <a:pt x="341" y="159"/>
                  </a:lnTo>
                  <a:lnTo>
                    <a:pt x="341" y="162"/>
                  </a:lnTo>
                  <a:lnTo>
                    <a:pt x="341" y="162"/>
                  </a:lnTo>
                  <a:lnTo>
                    <a:pt x="341" y="162"/>
                  </a:lnTo>
                  <a:lnTo>
                    <a:pt x="341" y="165"/>
                  </a:lnTo>
                  <a:lnTo>
                    <a:pt x="341" y="170"/>
                  </a:lnTo>
                  <a:lnTo>
                    <a:pt x="339" y="171"/>
                  </a:lnTo>
                  <a:lnTo>
                    <a:pt x="336" y="176"/>
                  </a:lnTo>
                  <a:lnTo>
                    <a:pt x="328" y="184"/>
                  </a:lnTo>
                  <a:lnTo>
                    <a:pt x="317" y="192"/>
                  </a:lnTo>
                  <a:lnTo>
                    <a:pt x="301" y="200"/>
                  </a:lnTo>
                  <a:lnTo>
                    <a:pt x="279" y="208"/>
                  </a:lnTo>
                  <a:lnTo>
                    <a:pt x="250" y="214"/>
                  </a:lnTo>
                  <a:lnTo>
                    <a:pt x="214" y="219"/>
                  </a:lnTo>
                  <a:lnTo>
                    <a:pt x="169" y="221"/>
                  </a:lnTo>
                  <a:lnTo>
                    <a:pt x="127" y="219"/>
                  </a:lnTo>
                  <a:lnTo>
                    <a:pt x="90" y="214"/>
                  </a:lnTo>
                  <a:lnTo>
                    <a:pt x="62" y="208"/>
                  </a:lnTo>
                  <a:lnTo>
                    <a:pt x="39" y="200"/>
                  </a:lnTo>
                  <a:lnTo>
                    <a:pt x="24" y="192"/>
                  </a:lnTo>
                  <a:lnTo>
                    <a:pt x="11" y="184"/>
                  </a:lnTo>
                  <a:lnTo>
                    <a:pt x="5" y="176"/>
                  </a:lnTo>
                  <a:lnTo>
                    <a:pt x="1" y="171"/>
                  </a:lnTo>
                  <a:lnTo>
                    <a:pt x="0" y="170"/>
                  </a:lnTo>
                  <a:lnTo>
                    <a:pt x="0" y="165"/>
                  </a:lnTo>
                  <a:lnTo>
                    <a:pt x="0" y="162"/>
                  </a:lnTo>
                  <a:lnTo>
                    <a:pt x="0" y="159"/>
                  </a:lnTo>
                  <a:lnTo>
                    <a:pt x="0" y="160"/>
                  </a:lnTo>
                  <a:lnTo>
                    <a:pt x="0" y="159"/>
                  </a:lnTo>
                  <a:lnTo>
                    <a:pt x="0" y="156"/>
                  </a:lnTo>
                  <a:lnTo>
                    <a:pt x="0" y="151"/>
                  </a:lnTo>
                  <a:lnTo>
                    <a:pt x="1" y="111"/>
                  </a:lnTo>
                  <a:lnTo>
                    <a:pt x="6" y="79"/>
                  </a:lnTo>
                  <a:lnTo>
                    <a:pt x="16" y="54"/>
                  </a:lnTo>
                  <a:lnTo>
                    <a:pt x="30" y="35"/>
                  </a:lnTo>
                  <a:lnTo>
                    <a:pt x="52" y="21"/>
                  </a:lnTo>
                  <a:lnTo>
                    <a:pt x="81" y="10"/>
                  </a:lnTo>
                  <a:lnTo>
                    <a:pt x="1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112cac1192f_0_30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7297" y="273150"/>
            <a:ext cx="5462100" cy="51687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56AD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g112cac1192f_0_30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9384" y="5441850"/>
            <a:ext cx="21336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grpSp>
        <p:nvGrpSpPr>
          <p:cNvPr id="430" name="Google Shape;430;g112cac1192f_0_301" descr="Icon of a person"/>
          <p:cNvGrpSpPr/>
          <p:nvPr/>
        </p:nvGrpSpPr>
        <p:grpSpPr>
          <a:xfrm>
            <a:off x="6292073" y="314265"/>
            <a:ext cx="651338" cy="761980"/>
            <a:chOff x="1789112" y="1622954"/>
            <a:chExt cx="541338" cy="711200"/>
          </a:xfrm>
        </p:grpSpPr>
        <p:sp>
          <p:nvSpPr>
            <p:cNvPr id="431" name="Google Shape;431;g112cac1192f_0_301"/>
            <p:cNvSpPr/>
            <p:nvPr/>
          </p:nvSpPr>
          <p:spPr>
            <a:xfrm>
              <a:off x="1917700" y="1622954"/>
              <a:ext cx="284163" cy="347663"/>
            </a:xfrm>
            <a:custGeom>
              <a:avLst/>
              <a:gdLst/>
              <a:ahLst/>
              <a:cxnLst/>
              <a:rect l="l" t="t" r="r" b="b"/>
              <a:pathLst>
                <a:path w="179" h="219" extrusionOk="0">
                  <a:moveTo>
                    <a:pt x="88" y="0"/>
                  </a:moveTo>
                  <a:lnTo>
                    <a:pt x="115" y="2"/>
                  </a:lnTo>
                  <a:lnTo>
                    <a:pt x="136" y="8"/>
                  </a:lnTo>
                  <a:lnTo>
                    <a:pt x="152" y="18"/>
                  </a:lnTo>
                  <a:lnTo>
                    <a:pt x="163" y="32"/>
                  </a:lnTo>
                  <a:lnTo>
                    <a:pt x="171" y="48"/>
                  </a:lnTo>
                  <a:lnTo>
                    <a:pt x="176" y="67"/>
                  </a:lnTo>
                  <a:lnTo>
                    <a:pt x="179" y="87"/>
                  </a:lnTo>
                  <a:lnTo>
                    <a:pt x="179" y="110"/>
                  </a:lnTo>
                  <a:lnTo>
                    <a:pt x="176" y="138"/>
                  </a:lnTo>
                  <a:lnTo>
                    <a:pt x="168" y="165"/>
                  </a:lnTo>
                  <a:lnTo>
                    <a:pt x="153" y="187"/>
                  </a:lnTo>
                  <a:lnTo>
                    <a:pt x="134" y="203"/>
                  </a:lnTo>
                  <a:lnTo>
                    <a:pt x="114" y="214"/>
                  </a:lnTo>
                  <a:lnTo>
                    <a:pt x="88" y="219"/>
                  </a:lnTo>
                  <a:lnTo>
                    <a:pt x="65" y="214"/>
                  </a:lnTo>
                  <a:lnTo>
                    <a:pt x="44" y="203"/>
                  </a:lnTo>
                  <a:lnTo>
                    <a:pt x="25" y="187"/>
                  </a:lnTo>
                  <a:lnTo>
                    <a:pt x="11" y="165"/>
                  </a:lnTo>
                  <a:lnTo>
                    <a:pt x="3" y="138"/>
                  </a:lnTo>
                  <a:lnTo>
                    <a:pt x="0" y="110"/>
                  </a:lnTo>
                  <a:lnTo>
                    <a:pt x="0" y="87"/>
                  </a:lnTo>
                  <a:lnTo>
                    <a:pt x="3" y="67"/>
                  </a:lnTo>
                  <a:lnTo>
                    <a:pt x="8" y="48"/>
                  </a:lnTo>
                  <a:lnTo>
                    <a:pt x="15" y="32"/>
                  </a:lnTo>
                  <a:lnTo>
                    <a:pt x="27" y="18"/>
                  </a:lnTo>
                  <a:lnTo>
                    <a:pt x="42" y="8"/>
                  </a:lnTo>
                  <a:lnTo>
                    <a:pt x="63" y="2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56ADB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g112cac1192f_0_301"/>
            <p:cNvSpPr/>
            <p:nvPr/>
          </p:nvSpPr>
          <p:spPr>
            <a:xfrm>
              <a:off x="1789112" y="2232554"/>
              <a:ext cx="1500" cy="3300"/>
            </a:xfrm>
            <a:prstGeom prst="rect">
              <a:avLst/>
            </a:prstGeom>
            <a:solidFill>
              <a:srgbClr val="56ADB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g112cac1192f_0_301"/>
            <p:cNvSpPr/>
            <p:nvPr/>
          </p:nvSpPr>
          <p:spPr>
            <a:xfrm>
              <a:off x="1789112" y="1983316"/>
              <a:ext cx="541338" cy="350838"/>
            </a:xfrm>
            <a:custGeom>
              <a:avLst/>
              <a:gdLst/>
              <a:ahLst/>
              <a:cxnLst/>
              <a:rect l="l" t="t" r="r" b="b"/>
              <a:pathLst>
                <a:path w="341" h="221" extrusionOk="0">
                  <a:moveTo>
                    <a:pt x="120" y="0"/>
                  </a:moveTo>
                  <a:lnTo>
                    <a:pt x="122" y="2"/>
                  </a:lnTo>
                  <a:lnTo>
                    <a:pt x="128" y="6"/>
                  </a:lnTo>
                  <a:lnTo>
                    <a:pt x="138" y="13"/>
                  </a:lnTo>
                  <a:lnTo>
                    <a:pt x="152" y="18"/>
                  </a:lnTo>
                  <a:lnTo>
                    <a:pt x="169" y="19"/>
                  </a:lnTo>
                  <a:lnTo>
                    <a:pt x="188" y="18"/>
                  </a:lnTo>
                  <a:lnTo>
                    <a:pt x="203" y="13"/>
                  </a:lnTo>
                  <a:lnTo>
                    <a:pt x="212" y="6"/>
                  </a:lnTo>
                  <a:lnTo>
                    <a:pt x="217" y="2"/>
                  </a:lnTo>
                  <a:lnTo>
                    <a:pt x="220" y="0"/>
                  </a:lnTo>
                  <a:lnTo>
                    <a:pt x="260" y="10"/>
                  </a:lnTo>
                  <a:lnTo>
                    <a:pt x="290" y="21"/>
                  </a:lnTo>
                  <a:lnTo>
                    <a:pt x="311" y="37"/>
                  </a:lnTo>
                  <a:lnTo>
                    <a:pt x="325" y="56"/>
                  </a:lnTo>
                  <a:lnTo>
                    <a:pt x="334" y="81"/>
                  </a:lnTo>
                  <a:lnTo>
                    <a:pt x="339" y="114"/>
                  </a:lnTo>
                  <a:lnTo>
                    <a:pt x="341" y="156"/>
                  </a:lnTo>
                  <a:lnTo>
                    <a:pt x="341" y="159"/>
                  </a:lnTo>
                  <a:lnTo>
                    <a:pt x="341" y="162"/>
                  </a:lnTo>
                  <a:lnTo>
                    <a:pt x="341" y="162"/>
                  </a:lnTo>
                  <a:lnTo>
                    <a:pt x="341" y="162"/>
                  </a:lnTo>
                  <a:lnTo>
                    <a:pt x="341" y="165"/>
                  </a:lnTo>
                  <a:lnTo>
                    <a:pt x="341" y="170"/>
                  </a:lnTo>
                  <a:lnTo>
                    <a:pt x="339" y="171"/>
                  </a:lnTo>
                  <a:lnTo>
                    <a:pt x="336" y="176"/>
                  </a:lnTo>
                  <a:lnTo>
                    <a:pt x="328" y="184"/>
                  </a:lnTo>
                  <a:lnTo>
                    <a:pt x="317" y="192"/>
                  </a:lnTo>
                  <a:lnTo>
                    <a:pt x="301" y="200"/>
                  </a:lnTo>
                  <a:lnTo>
                    <a:pt x="279" y="208"/>
                  </a:lnTo>
                  <a:lnTo>
                    <a:pt x="250" y="214"/>
                  </a:lnTo>
                  <a:lnTo>
                    <a:pt x="214" y="219"/>
                  </a:lnTo>
                  <a:lnTo>
                    <a:pt x="169" y="221"/>
                  </a:lnTo>
                  <a:lnTo>
                    <a:pt x="127" y="219"/>
                  </a:lnTo>
                  <a:lnTo>
                    <a:pt x="90" y="214"/>
                  </a:lnTo>
                  <a:lnTo>
                    <a:pt x="62" y="208"/>
                  </a:lnTo>
                  <a:lnTo>
                    <a:pt x="39" y="200"/>
                  </a:lnTo>
                  <a:lnTo>
                    <a:pt x="24" y="192"/>
                  </a:lnTo>
                  <a:lnTo>
                    <a:pt x="11" y="184"/>
                  </a:lnTo>
                  <a:lnTo>
                    <a:pt x="5" y="176"/>
                  </a:lnTo>
                  <a:lnTo>
                    <a:pt x="1" y="171"/>
                  </a:lnTo>
                  <a:lnTo>
                    <a:pt x="0" y="170"/>
                  </a:lnTo>
                  <a:lnTo>
                    <a:pt x="0" y="165"/>
                  </a:lnTo>
                  <a:lnTo>
                    <a:pt x="0" y="162"/>
                  </a:lnTo>
                  <a:lnTo>
                    <a:pt x="0" y="159"/>
                  </a:lnTo>
                  <a:lnTo>
                    <a:pt x="0" y="160"/>
                  </a:lnTo>
                  <a:lnTo>
                    <a:pt x="0" y="159"/>
                  </a:lnTo>
                  <a:lnTo>
                    <a:pt x="0" y="156"/>
                  </a:lnTo>
                  <a:lnTo>
                    <a:pt x="0" y="151"/>
                  </a:lnTo>
                  <a:lnTo>
                    <a:pt x="1" y="111"/>
                  </a:lnTo>
                  <a:lnTo>
                    <a:pt x="6" y="79"/>
                  </a:lnTo>
                  <a:lnTo>
                    <a:pt x="16" y="54"/>
                  </a:lnTo>
                  <a:lnTo>
                    <a:pt x="30" y="35"/>
                  </a:lnTo>
                  <a:lnTo>
                    <a:pt x="52" y="21"/>
                  </a:lnTo>
                  <a:lnTo>
                    <a:pt x="81" y="1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56ADB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4" name="Google Shape;424;g112cac1192f_0_301"/>
          <p:cNvSpPr txBox="1">
            <a:spLocks noGrp="1"/>
          </p:cNvSpPr>
          <p:nvPr>
            <p:ph type="title"/>
          </p:nvPr>
        </p:nvSpPr>
        <p:spPr>
          <a:xfrm>
            <a:off x="5363150" y="280792"/>
            <a:ext cx="3242400" cy="8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700" b="1" dirty="0">
                <a:solidFill>
                  <a:srgbClr val="56ADB3"/>
                </a:solidFill>
                <a:latin typeface="Trebuchet MS"/>
                <a:ea typeface="Trebuchet MS"/>
                <a:cs typeface="Trebuchet MS"/>
                <a:sym typeface="Trebuchet MS"/>
              </a:rPr>
              <a:t>9</a:t>
            </a:r>
            <a:r>
              <a:rPr lang="en-US" b="1" dirty="0">
                <a:solidFill>
                  <a:srgbClr val="56ADB3"/>
                </a:solidFill>
                <a:latin typeface="Trebuchet MS"/>
                <a:ea typeface="Trebuchet MS"/>
                <a:cs typeface="Trebuchet MS"/>
                <a:sym typeface="Trebuchet MS"/>
              </a:rPr>
              <a:t> Skills</a:t>
            </a:r>
            <a:endParaRPr b="1" dirty="0">
              <a:solidFill>
                <a:srgbClr val="56ADB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34" name="Google Shape;434;g112cac1192f_0_30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70500" y="1429950"/>
            <a:ext cx="2820000" cy="30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Font typeface="Arial"/>
              <a:buNone/>
            </a:pPr>
            <a:r>
              <a:rPr lang="en-US" sz="2000" b="0" i="1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What are the transferable skills that are necessary for an adult learner to function effectively within the workforce and civic and community life?</a:t>
            </a:r>
            <a:endParaRPr sz="2000" b="0" i="1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29" name="Google Shape;429;g112cac1192f_0_30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19384" y="433350"/>
            <a:ext cx="5149500" cy="47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rebuchet MS"/>
              <a:buChar char="●"/>
            </a:pPr>
            <a:r>
              <a:rPr lang="en-US" sz="2200" b="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Adaptability &amp; willingness to learn</a:t>
            </a:r>
            <a:endParaRPr sz="2200" b="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rebuchet MS"/>
              <a:buChar char="●"/>
            </a:pPr>
            <a:r>
              <a:rPr lang="en-US" sz="2200" b="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Communication</a:t>
            </a:r>
            <a:endParaRPr sz="2200" b="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rebuchet MS"/>
              <a:buChar char="●"/>
            </a:pPr>
            <a:r>
              <a:rPr lang="en-US" sz="2200" b="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Critical thinking</a:t>
            </a:r>
            <a:endParaRPr sz="2200" b="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rebuchet MS"/>
              <a:buChar char="●"/>
            </a:pPr>
            <a:r>
              <a:rPr lang="en-US" sz="2200" b="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Interpersonal Skills</a:t>
            </a:r>
            <a:endParaRPr sz="2200" b="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rebuchet MS"/>
              <a:buChar char="●"/>
            </a:pPr>
            <a:r>
              <a:rPr lang="en-US" sz="2200" b="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Navigating systems</a:t>
            </a:r>
            <a:endParaRPr sz="2200" b="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rebuchet MS"/>
              <a:buChar char="●"/>
            </a:pPr>
            <a:r>
              <a:rPr lang="en-US" sz="2200" b="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Problem-Solving</a:t>
            </a:r>
            <a:endParaRPr sz="2200" b="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rebuchet MS"/>
              <a:buChar char="●"/>
            </a:pPr>
            <a:r>
              <a:rPr lang="en-US" sz="2200" b="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Processing &amp; analyzing information</a:t>
            </a:r>
            <a:endParaRPr sz="2200" b="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rebuchet MS"/>
              <a:buChar char="●"/>
            </a:pPr>
            <a:r>
              <a:rPr lang="en-US" sz="2200" b="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Respecting difference and diversity</a:t>
            </a:r>
            <a:endParaRPr sz="2200" b="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200"/>
              <a:buFont typeface="Trebuchet MS"/>
              <a:buChar char="●"/>
            </a:pPr>
            <a:r>
              <a:rPr lang="en-US" sz="2200" b="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Self-awareness</a:t>
            </a:r>
            <a:endParaRPr sz="2200" b="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112cac1192f_0_34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7825" y="273125"/>
            <a:ext cx="5232000" cy="51687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g112cac1192f_0_347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57200" y="5450070"/>
            <a:ext cx="21336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440" name="Google Shape;440;g112cac1192f_0_347"/>
          <p:cNvSpPr txBox="1">
            <a:spLocks noGrp="1"/>
          </p:cNvSpPr>
          <p:nvPr>
            <p:ph type="title"/>
          </p:nvPr>
        </p:nvSpPr>
        <p:spPr>
          <a:xfrm>
            <a:off x="5874550" y="280792"/>
            <a:ext cx="2807100" cy="6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700" b="1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3</a:t>
            </a:r>
            <a:r>
              <a:rPr lang="en-US" b="1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 Approaches</a:t>
            </a:r>
            <a:endParaRPr b="1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446" name="Google Shape;446;g112cac1192f_0_347" descr="Icon of a person teaching"/>
          <p:cNvGrpSpPr/>
          <p:nvPr/>
        </p:nvGrpSpPr>
        <p:grpSpPr>
          <a:xfrm>
            <a:off x="7607279" y="953185"/>
            <a:ext cx="950957" cy="762034"/>
            <a:chOff x="3813353" y="2892424"/>
            <a:chExt cx="490538" cy="473078"/>
          </a:xfrm>
        </p:grpSpPr>
        <p:sp>
          <p:nvSpPr>
            <p:cNvPr id="447" name="Google Shape;447;g112cac1192f_0_347"/>
            <p:cNvSpPr/>
            <p:nvPr/>
          </p:nvSpPr>
          <p:spPr>
            <a:xfrm>
              <a:off x="3880027" y="2970214"/>
              <a:ext cx="415924" cy="395288"/>
            </a:xfrm>
            <a:custGeom>
              <a:avLst/>
              <a:gdLst/>
              <a:ahLst/>
              <a:cxnLst/>
              <a:rect l="l" t="t" r="r" b="b"/>
              <a:pathLst>
                <a:path w="262" h="249" extrusionOk="0">
                  <a:moveTo>
                    <a:pt x="35" y="0"/>
                  </a:moveTo>
                  <a:lnTo>
                    <a:pt x="39" y="0"/>
                  </a:lnTo>
                  <a:lnTo>
                    <a:pt x="42" y="3"/>
                  </a:lnTo>
                  <a:lnTo>
                    <a:pt x="43" y="7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59" y="51"/>
                  </a:lnTo>
                  <a:lnTo>
                    <a:pt x="62" y="56"/>
                  </a:lnTo>
                  <a:lnTo>
                    <a:pt x="64" y="62"/>
                  </a:lnTo>
                  <a:lnTo>
                    <a:pt x="65" y="70"/>
                  </a:lnTo>
                  <a:lnTo>
                    <a:pt x="65" y="78"/>
                  </a:lnTo>
                  <a:lnTo>
                    <a:pt x="65" y="99"/>
                  </a:lnTo>
                  <a:lnTo>
                    <a:pt x="73" y="116"/>
                  </a:lnTo>
                  <a:lnTo>
                    <a:pt x="86" y="129"/>
                  </a:lnTo>
                  <a:lnTo>
                    <a:pt x="100" y="135"/>
                  </a:lnTo>
                  <a:lnTo>
                    <a:pt x="118" y="138"/>
                  </a:lnTo>
                  <a:lnTo>
                    <a:pt x="227" y="138"/>
                  </a:lnTo>
                  <a:lnTo>
                    <a:pt x="241" y="141"/>
                  </a:lnTo>
                  <a:lnTo>
                    <a:pt x="253" y="151"/>
                  </a:lnTo>
                  <a:lnTo>
                    <a:pt x="261" y="165"/>
                  </a:lnTo>
                  <a:lnTo>
                    <a:pt x="262" y="181"/>
                  </a:lnTo>
                  <a:lnTo>
                    <a:pt x="262" y="249"/>
                  </a:lnTo>
                  <a:lnTo>
                    <a:pt x="94" y="249"/>
                  </a:lnTo>
                  <a:lnTo>
                    <a:pt x="92" y="207"/>
                  </a:lnTo>
                  <a:lnTo>
                    <a:pt x="92" y="207"/>
                  </a:lnTo>
                  <a:lnTo>
                    <a:pt x="80" y="191"/>
                  </a:lnTo>
                  <a:lnTo>
                    <a:pt x="65" y="178"/>
                  </a:lnTo>
                  <a:lnTo>
                    <a:pt x="43" y="159"/>
                  </a:lnTo>
                  <a:lnTo>
                    <a:pt x="29" y="138"/>
                  </a:lnTo>
                  <a:lnTo>
                    <a:pt x="18" y="116"/>
                  </a:lnTo>
                  <a:lnTo>
                    <a:pt x="12" y="97"/>
                  </a:lnTo>
                  <a:lnTo>
                    <a:pt x="7" y="92"/>
                  </a:lnTo>
                  <a:lnTo>
                    <a:pt x="4" y="86"/>
                  </a:lnTo>
                  <a:lnTo>
                    <a:pt x="0" y="80"/>
                  </a:lnTo>
                  <a:lnTo>
                    <a:pt x="0" y="67"/>
                  </a:lnTo>
                  <a:lnTo>
                    <a:pt x="4" y="54"/>
                  </a:lnTo>
                  <a:lnTo>
                    <a:pt x="12" y="45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18" y="13"/>
                  </a:lnTo>
                  <a:lnTo>
                    <a:pt x="18" y="10"/>
                  </a:lnTo>
                  <a:lnTo>
                    <a:pt x="20" y="7"/>
                  </a:lnTo>
                  <a:lnTo>
                    <a:pt x="21" y="3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g112cac1192f_0_347"/>
            <p:cNvSpPr/>
            <p:nvPr/>
          </p:nvSpPr>
          <p:spPr>
            <a:xfrm>
              <a:off x="4068941" y="3025777"/>
              <a:ext cx="166688" cy="163513"/>
            </a:xfrm>
            <a:custGeom>
              <a:avLst/>
              <a:gdLst/>
              <a:ahLst/>
              <a:cxnLst/>
              <a:rect l="l" t="t" r="r" b="b"/>
              <a:pathLst>
                <a:path w="105" h="103" extrusionOk="0">
                  <a:moveTo>
                    <a:pt x="53" y="0"/>
                  </a:moveTo>
                  <a:lnTo>
                    <a:pt x="73" y="5"/>
                  </a:lnTo>
                  <a:lnTo>
                    <a:pt x="91" y="16"/>
                  </a:lnTo>
                  <a:lnTo>
                    <a:pt x="102" y="32"/>
                  </a:lnTo>
                  <a:lnTo>
                    <a:pt x="105" y="51"/>
                  </a:lnTo>
                  <a:lnTo>
                    <a:pt x="102" y="72"/>
                  </a:lnTo>
                  <a:lnTo>
                    <a:pt x="91" y="87"/>
                  </a:lnTo>
                  <a:lnTo>
                    <a:pt x="73" y="99"/>
                  </a:lnTo>
                  <a:lnTo>
                    <a:pt x="53" y="103"/>
                  </a:lnTo>
                  <a:lnTo>
                    <a:pt x="34" y="99"/>
                  </a:lnTo>
                  <a:lnTo>
                    <a:pt x="16" y="87"/>
                  </a:lnTo>
                  <a:lnTo>
                    <a:pt x="5" y="72"/>
                  </a:lnTo>
                  <a:lnTo>
                    <a:pt x="0" y="51"/>
                  </a:lnTo>
                  <a:lnTo>
                    <a:pt x="5" y="32"/>
                  </a:lnTo>
                  <a:lnTo>
                    <a:pt x="16" y="16"/>
                  </a:lnTo>
                  <a:lnTo>
                    <a:pt x="34" y="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g112cac1192f_0_347"/>
            <p:cNvSpPr/>
            <p:nvPr/>
          </p:nvSpPr>
          <p:spPr>
            <a:xfrm>
              <a:off x="3976864" y="2962276"/>
              <a:ext cx="327025" cy="25400"/>
            </a:xfrm>
            <a:custGeom>
              <a:avLst/>
              <a:gdLst/>
              <a:ahLst/>
              <a:cxnLst/>
              <a:rect l="l" t="t" r="r" b="b"/>
              <a:pathLst>
                <a:path w="206" h="16" extrusionOk="0">
                  <a:moveTo>
                    <a:pt x="6" y="0"/>
                  </a:moveTo>
                  <a:lnTo>
                    <a:pt x="200" y="0"/>
                  </a:lnTo>
                  <a:lnTo>
                    <a:pt x="203" y="0"/>
                  </a:lnTo>
                  <a:lnTo>
                    <a:pt x="204" y="4"/>
                  </a:lnTo>
                  <a:lnTo>
                    <a:pt x="206" y="5"/>
                  </a:lnTo>
                  <a:lnTo>
                    <a:pt x="206" y="10"/>
                  </a:lnTo>
                  <a:lnTo>
                    <a:pt x="204" y="13"/>
                  </a:lnTo>
                  <a:lnTo>
                    <a:pt x="203" y="15"/>
                  </a:lnTo>
                  <a:lnTo>
                    <a:pt x="200" y="16"/>
                  </a:lnTo>
                  <a:lnTo>
                    <a:pt x="6" y="16"/>
                  </a:lnTo>
                  <a:lnTo>
                    <a:pt x="3" y="15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0" y="5"/>
                  </a:lnTo>
                  <a:lnTo>
                    <a:pt x="1" y="4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g112cac1192f_0_347"/>
            <p:cNvSpPr/>
            <p:nvPr/>
          </p:nvSpPr>
          <p:spPr>
            <a:xfrm>
              <a:off x="3813353" y="2892424"/>
              <a:ext cx="490538" cy="25400"/>
            </a:xfrm>
            <a:custGeom>
              <a:avLst/>
              <a:gdLst/>
              <a:ahLst/>
              <a:cxnLst/>
              <a:rect l="l" t="t" r="r" b="b"/>
              <a:pathLst>
                <a:path w="309" h="16" extrusionOk="0">
                  <a:moveTo>
                    <a:pt x="6" y="0"/>
                  </a:moveTo>
                  <a:lnTo>
                    <a:pt x="303" y="0"/>
                  </a:lnTo>
                  <a:lnTo>
                    <a:pt x="306" y="0"/>
                  </a:lnTo>
                  <a:lnTo>
                    <a:pt x="307" y="3"/>
                  </a:lnTo>
                  <a:lnTo>
                    <a:pt x="309" y="5"/>
                  </a:lnTo>
                  <a:lnTo>
                    <a:pt x="309" y="10"/>
                  </a:lnTo>
                  <a:lnTo>
                    <a:pt x="307" y="13"/>
                  </a:lnTo>
                  <a:lnTo>
                    <a:pt x="306" y="14"/>
                  </a:lnTo>
                  <a:lnTo>
                    <a:pt x="303" y="16"/>
                  </a:lnTo>
                  <a:lnTo>
                    <a:pt x="6" y="16"/>
                  </a:lnTo>
                  <a:lnTo>
                    <a:pt x="3" y="14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0" y="6"/>
                  </a:lnTo>
                  <a:lnTo>
                    <a:pt x="1" y="3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1" name="Google Shape;451;g112cac1192f_0_347"/>
          <p:cNvSpPr txBox="1">
            <a:spLocks noGrp="1"/>
          </p:cNvSpPr>
          <p:nvPr>
            <p:ph type="body" idx="1"/>
          </p:nvPr>
        </p:nvSpPr>
        <p:spPr>
          <a:xfrm>
            <a:off x="5877025" y="2275050"/>
            <a:ext cx="2937300" cy="11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None/>
            </a:pPr>
            <a:r>
              <a:rPr lang="en-US" sz="2000" b="0" i="1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What teaching approaches have been proven to be best practices?</a:t>
            </a:r>
            <a:endParaRPr sz="2000" i="1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45" name="Google Shape;445;g112cac1192f_0_347"/>
          <p:cNvSpPr txBox="1">
            <a:spLocks noGrp="1"/>
          </p:cNvSpPr>
          <p:nvPr>
            <p:ph type="body" idx="3"/>
          </p:nvPr>
        </p:nvSpPr>
        <p:spPr>
          <a:xfrm>
            <a:off x="703350" y="496104"/>
            <a:ext cx="4536900" cy="47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Trebuchet MS"/>
              <a:buChar char="●"/>
            </a:pPr>
            <a:r>
              <a:rPr lang="en-US" sz="2600" b="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Project-based learning</a:t>
            </a:r>
            <a:endParaRPr sz="2600" b="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Trebuchet MS"/>
              <a:buChar char="●"/>
            </a:pPr>
            <a:r>
              <a:rPr lang="en-US" sz="2600" b="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Problem-based learning</a:t>
            </a:r>
            <a:endParaRPr sz="2600" b="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lt1"/>
              </a:buClr>
              <a:buSzPts val="2600"/>
              <a:buFont typeface="Trebuchet MS"/>
              <a:buChar char="●"/>
            </a:pPr>
            <a:r>
              <a:rPr lang="en-US" sz="2600" b="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Integrated &amp; contextualized learning</a:t>
            </a:r>
            <a:endParaRPr sz="2600" b="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112cac1192f_0_35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7108" y="296936"/>
            <a:ext cx="5232000" cy="51687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g112cac1192f_0_357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57200" y="5430200"/>
            <a:ext cx="21336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457" name="Google Shape;457;g112cac1192f_0_357"/>
          <p:cNvSpPr txBox="1">
            <a:spLocks noGrp="1"/>
          </p:cNvSpPr>
          <p:nvPr>
            <p:ph type="title"/>
          </p:nvPr>
        </p:nvSpPr>
        <p:spPr>
          <a:xfrm>
            <a:off x="5363150" y="280792"/>
            <a:ext cx="3242400" cy="8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700" b="1" dirty="0">
                <a:latin typeface="Trebuchet MS"/>
                <a:ea typeface="Trebuchet MS"/>
                <a:cs typeface="Trebuchet MS"/>
                <a:sym typeface="Trebuchet MS"/>
              </a:rPr>
              <a:t>5</a:t>
            </a:r>
            <a:r>
              <a:rPr lang="en-US" b="1" dirty="0">
                <a:latin typeface="Trebuchet MS"/>
                <a:ea typeface="Trebuchet MS"/>
                <a:cs typeface="Trebuchet MS"/>
                <a:sym typeface="Trebuchet MS"/>
              </a:rPr>
              <a:t> Areas </a:t>
            </a:r>
            <a:endParaRPr b="1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463" name="Google Shape;463;g112cac1192f_0_357" descr="Icon of a magnifying glass"/>
          <p:cNvGrpSpPr/>
          <p:nvPr/>
        </p:nvGrpSpPr>
        <p:grpSpPr>
          <a:xfrm>
            <a:off x="7697075" y="952370"/>
            <a:ext cx="855423" cy="761975"/>
            <a:chOff x="4313237" y="3907896"/>
            <a:chExt cx="606425" cy="604838"/>
          </a:xfrm>
        </p:grpSpPr>
        <p:sp>
          <p:nvSpPr>
            <p:cNvPr id="464" name="Google Shape;464;g112cac1192f_0_357"/>
            <p:cNvSpPr/>
            <p:nvPr/>
          </p:nvSpPr>
          <p:spPr>
            <a:xfrm>
              <a:off x="4408487" y="4147609"/>
              <a:ext cx="146050" cy="141288"/>
            </a:xfrm>
            <a:custGeom>
              <a:avLst/>
              <a:gdLst/>
              <a:ahLst/>
              <a:cxnLst/>
              <a:rect l="l" t="t" r="r" b="b"/>
              <a:pathLst>
                <a:path w="92" h="89" extrusionOk="0">
                  <a:moveTo>
                    <a:pt x="16" y="0"/>
                  </a:moveTo>
                  <a:lnTo>
                    <a:pt x="21" y="0"/>
                  </a:lnTo>
                  <a:lnTo>
                    <a:pt x="26" y="3"/>
                  </a:lnTo>
                  <a:lnTo>
                    <a:pt x="29" y="6"/>
                  </a:lnTo>
                  <a:lnTo>
                    <a:pt x="30" y="11"/>
                  </a:lnTo>
                  <a:lnTo>
                    <a:pt x="32" y="14"/>
                  </a:lnTo>
                  <a:lnTo>
                    <a:pt x="35" y="22"/>
                  </a:lnTo>
                  <a:lnTo>
                    <a:pt x="40" y="33"/>
                  </a:lnTo>
                  <a:lnTo>
                    <a:pt x="49" y="43"/>
                  </a:lnTo>
                  <a:lnTo>
                    <a:pt x="62" y="52"/>
                  </a:lnTo>
                  <a:lnTo>
                    <a:pt x="80" y="59"/>
                  </a:lnTo>
                  <a:lnTo>
                    <a:pt x="84" y="60"/>
                  </a:lnTo>
                  <a:lnTo>
                    <a:pt x="89" y="64"/>
                  </a:lnTo>
                  <a:lnTo>
                    <a:pt x="91" y="67"/>
                  </a:lnTo>
                  <a:lnTo>
                    <a:pt x="92" y="72"/>
                  </a:lnTo>
                  <a:lnTo>
                    <a:pt x="92" y="76"/>
                  </a:lnTo>
                  <a:lnTo>
                    <a:pt x="91" y="81"/>
                  </a:lnTo>
                  <a:lnTo>
                    <a:pt x="87" y="86"/>
                  </a:lnTo>
                  <a:lnTo>
                    <a:pt x="83" y="87"/>
                  </a:lnTo>
                  <a:lnTo>
                    <a:pt x="78" y="89"/>
                  </a:lnTo>
                  <a:lnTo>
                    <a:pt x="75" y="89"/>
                  </a:lnTo>
                  <a:lnTo>
                    <a:pt x="53" y="81"/>
                  </a:lnTo>
                  <a:lnTo>
                    <a:pt x="34" y="70"/>
                  </a:lnTo>
                  <a:lnTo>
                    <a:pt x="21" y="57"/>
                  </a:lnTo>
                  <a:lnTo>
                    <a:pt x="11" y="43"/>
                  </a:lnTo>
                  <a:lnTo>
                    <a:pt x="5" y="32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3" y="5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g112cac1192f_0_357"/>
            <p:cNvSpPr/>
            <p:nvPr/>
          </p:nvSpPr>
          <p:spPr>
            <a:xfrm>
              <a:off x="4313237" y="3907896"/>
              <a:ext cx="606425" cy="604838"/>
            </a:xfrm>
            <a:custGeom>
              <a:avLst/>
              <a:gdLst/>
              <a:ahLst/>
              <a:cxnLst/>
              <a:rect l="l" t="t" r="r" b="b"/>
              <a:pathLst>
                <a:path w="382" h="381" extrusionOk="0">
                  <a:moveTo>
                    <a:pt x="149" y="46"/>
                  </a:moveTo>
                  <a:lnTo>
                    <a:pt x="122" y="50"/>
                  </a:lnTo>
                  <a:lnTo>
                    <a:pt x="98" y="59"/>
                  </a:lnTo>
                  <a:lnTo>
                    <a:pt x="76" y="77"/>
                  </a:lnTo>
                  <a:lnTo>
                    <a:pt x="60" y="97"/>
                  </a:lnTo>
                  <a:lnTo>
                    <a:pt x="49" y="121"/>
                  </a:lnTo>
                  <a:lnTo>
                    <a:pt x="46" y="148"/>
                  </a:lnTo>
                  <a:lnTo>
                    <a:pt x="49" y="175"/>
                  </a:lnTo>
                  <a:lnTo>
                    <a:pt x="60" y="200"/>
                  </a:lnTo>
                  <a:lnTo>
                    <a:pt x="76" y="221"/>
                  </a:lnTo>
                  <a:lnTo>
                    <a:pt x="98" y="237"/>
                  </a:lnTo>
                  <a:lnTo>
                    <a:pt x="122" y="248"/>
                  </a:lnTo>
                  <a:lnTo>
                    <a:pt x="149" y="251"/>
                  </a:lnTo>
                  <a:lnTo>
                    <a:pt x="176" y="248"/>
                  </a:lnTo>
                  <a:lnTo>
                    <a:pt x="200" y="237"/>
                  </a:lnTo>
                  <a:lnTo>
                    <a:pt x="222" y="221"/>
                  </a:lnTo>
                  <a:lnTo>
                    <a:pt x="238" y="199"/>
                  </a:lnTo>
                  <a:lnTo>
                    <a:pt x="249" y="175"/>
                  </a:lnTo>
                  <a:lnTo>
                    <a:pt x="252" y="148"/>
                  </a:lnTo>
                  <a:lnTo>
                    <a:pt x="249" y="123"/>
                  </a:lnTo>
                  <a:lnTo>
                    <a:pt x="238" y="97"/>
                  </a:lnTo>
                  <a:lnTo>
                    <a:pt x="222" y="77"/>
                  </a:lnTo>
                  <a:lnTo>
                    <a:pt x="200" y="59"/>
                  </a:lnTo>
                  <a:lnTo>
                    <a:pt x="176" y="50"/>
                  </a:lnTo>
                  <a:lnTo>
                    <a:pt x="149" y="46"/>
                  </a:lnTo>
                  <a:close/>
                  <a:moveTo>
                    <a:pt x="149" y="0"/>
                  </a:moveTo>
                  <a:lnTo>
                    <a:pt x="178" y="2"/>
                  </a:lnTo>
                  <a:lnTo>
                    <a:pt x="206" y="11"/>
                  </a:lnTo>
                  <a:lnTo>
                    <a:pt x="231" y="24"/>
                  </a:lnTo>
                  <a:lnTo>
                    <a:pt x="254" y="43"/>
                  </a:lnTo>
                  <a:lnTo>
                    <a:pt x="274" y="67"/>
                  </a:lnTo>
                  <a:lnTo>
                    <a:pt x="287" y="94"/>
                  </a:lnTo>
                  <a:lnTo>
                    <a:pt x="295" y="123"/>
                  </a:lnTo>
                  <a:lnTo>
                    <a:pt x="298" y="153"/>
                  </a:lnTo>
                  <a:lnTo>
                    <a:pt x="293" y="181"/>
                  </a:lnTo>
                  <a:lnTo>
                    <a:pt x="284" y="210"/>
                  </a:lnTo>
                  <a:lnTo>
                    <a:pt x="270" y="235"/>
                  </a:lnTo>
                  <a:lnTo>
                    <a:pt x="285" y="251"/>
                  </a:lnTo>
                  <a:lnTo>
                    <a:pt x="290" y="248"/>
                  </a:lnTo>
                  <a:lnTo>
                    <a:pt x="295" y="246"/>
                  </a:lnTo>
                  <a:lnTo>
                    <a:pt x="301" y="245"/>
                  </a:lnTo>
                  <a:lnTo>
                    <a:pt x="308" y="246"/>
                  </a:lnTo>
                  <a:lnTo>
                    <a:pt x="312" y="248"/>
                  </a:lnTo>
                  <a:lnTo>
                    <a:pt x="317" y="251"/>
                  </a:lnTo>
                  <a:lnTo>
                    <a:pt x="376" y="310"/>
                  </a:lnTo>
                  <a:lnTo>
                    <a:pt x="382" y="321"/>
                  </a:lnTo>
                  <a:lnTo>
                    <a:pt x="382" y="334"/>
                  </a:lnTo>
                  <a:lnTo>
                    <a:pt x="376" y="345"/>
                  </a:lnTo>
                  <a:lnTo>
                    <a:pt x="346" y="375"/>
                  </a:lnTo>
                  <a:lnTo>
                    <a:pt x="335" y="381"/>
                  </a:lnTo>
                  <a:lnTo>
                    <a:pt x="322" y="381"/>
                  </a:lnTo>
                  <a:lnTo>
                    <a:pt x="311" y="375"/>
                  </a:lnTo>
                  <a:lnTo>
                    <a:pt x="252" y="316"/>
                  </a:lnTo>
                  <a:lnTo>
                    <a:pt x="249" y="311"/>
                  </a:lnTo>
                  <a:lnTo>
                    <a:pt x="246" y="307"/>
                  </a:lnTo>
                  <a:lnTo>
                    <a:pt x="246" y="300"/>
                  </a:lnTo>
                  <a:lnTo>
                    <a:pt x="246" y="294"/>
                  </a:lnTo>
                  <a:lnTo>
                    <a:pt x="249" y="289"/>
                  </a:lnTo>
                  <a:lnTo>
                    <a:pt x="252" y="284"/>
                  </a:lnTo>
                  <a:lnTo>
                    <a:pt x="236" y="269"/>
                  </a:lnTo>
                  <a:lnTo>
                    <a:pt x="209" y="284"/>
                  </a:lnTo>
                  <a:lnTo>
                    <a:pt x="181" y="294"/>
                  </a:lnTo>
                  <a:lnTo>
                    <a:pt x="149" y="297"/>
                  </a:lnTo>
                  <a:lnTo>
                    <a:pt x="120" y="294"/>
                  </a:lnTo>
                  <a:lnTo>
                    <a:pt x="92" y="286"/>
                  </a:lnTo>
                  <a:lnTo>
                    <a:pt x="67" y="272"/>
                  </a:lnTo>
                  <a:lnTo>
                    <a:pt x="44" y="253"/>
                  </a:lnTo>
                  <a:lnTo>
                    <a:pt x="25" y="230"/>
                  </a:lnTo>
                  <a:lnTo>
                    <a:pt x="11" y="205"/>
                  </a:lnTo>
                  <a:lnTo>
                    <a:pt x="3" y="178"/>
                  </a:lnTo>
                  <a:lnTo>
                    <a:pt x="0" y="148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5"/>
                  </a:lnTo>
                  <a:lnTo>
                    <a:pt x="44" y="43"/>
                  </a:lnTo>
                  <a:lnTo>
                    <a:pt x="67" y="24"/>
                  </a:lnTo>
                  <a:lnTo>
                    <a:pt x="92" y="11"/>
                  </a:lnTo>
                  <a:lnTo>
                    <a:pt x="120" y="2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g112cac1192f_0_357"/>
            <p:cNvSpPr/>
            <p:nvPr/>
          </p:nvSpPr>
          <p:spPr>
            <a:xfrm>
              <a:off x="4413250" y="4074584"/>
              <a:ext cx="49213" cy="47625"/>
            </a:xfrm>
            <a:custGeom>
              <a:avLst/>
              <a:gdLst/>
              <a:ahLst/>
              <a:cxnLst/>
              <a:rect l="l" t="t" r="r" b="b"/>
              <a:pathLst>
                <a:path w="31" h="30" extrusionOk="0">
                  <a:moveTo>
                    <a:pt x="15" y="0"/>
                  </a:moveTo>
                  <a:lnTo>
                    <a:pt x="21" y="2"/>
                  </a:lnTo>
                  <a:lnTo>
                    <a:pt x="26" y="5"/>
                  </a:lnTo>
                  <a:lnTo>
                    <a:pt x="29" y="10"/>
                  </a:lnTo>
                  <a:lnTo>
                    <a:pt x="31" y="14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lnTo>
                    <a:pt x="10" y="29"/>
                  </a:lnTo>
                  <a:lnTo>
                    <a:pt x="5" y="25"/>
                  </a:lnTo>
                  <a:lnTo>
                    <a:pt x="2" y="21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7" name="Google Shape;467;g112cac1192f_0_357"/>
          <p:cNvSpPr txBox="1">
            <a:spLocks noGrp="1"/>
          </p:cNvSpPr>
          <p:nvPr>
            <p:ph type="body" idx="1"/>
          </p:nvPr>
        </p:nvSpPr>
        <p:spPr>
          <a:xfrm>
            <a:off x="5879592" y="1636292"/>
            <a:ext cx="2937300" cy="23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None/>
            </a:pPr>
            <a:r>
              <a:rPr lang="en-US" sz="2000" b="0" i="1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Which topic areas have the biggest impact on adult learners?</a:t>
            </a:r>
            <a:endParaRPr sz="2000" i="1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2" name="Google Shape;462;g112cac1192f_0_357"/>
          <p:cNvSpPr txBox="1">
            <a:spLocks noGrp="1"/>
          </p:cNvSpPr>
          <p:nvPr>
            <p:ph type="body" idx="3"/>
          </p:nvPr>
        </p:nvSpPr>
        <p:spPr>
          <a:xfrm>
            <a:off x="582515" y="642528"/>
            <a:ext cx="4536900" cy="47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Trebuchet MS"/>
              <a:buChar char="●"/>
            </a:pPr>
            <a:r>
              <a:rPr lang="en-US" sz="2600" b="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Civic education</a:t>
            </a:r>
            <a:endParaRPr sz="2600" b="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Trebuchet MS"/>
              <a:buChar char="●"/>
            </a:pPr>
            <a:r>
              <a:rPr lang="en-US" sz="2600" b="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Digital literacy</a:t>
            </a:r>
            <a:endParaRPr sz="2600" b="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Trebuchet MS"/>
              <a:buChar char="●"/>
            </a:pPr>
            <a:r>
              <a:rPr lang="en-US" sz="2600" b="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Financial literacy</a:t>
            </a:r>
            <a:endParaRPr sz="2600" b="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Trebuchet MS"/>
              <a:buChar char="●"/>
            </a:pPr>
            <a:r>
              <a:rPr lang="en-US" sz="2600" b="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Health literacy</a:t>
            </a:r>
            <a:endParaRPr sz="2600" b="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lt1"/>
              </a:buClr>
              <a:buSzPts val="2600"/>
              <a:buFont typeface="Trebuchet MS"/>
              <a:buChar char="●"/>
            </a:pPr>
            <a:r>
              <a:rPr lang="en-US" sz="2600" b="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Workforce preparation</a:t>
            </a:r>
            <a:endParaRPr sz="2600" b="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ECC Theme  ">
  <a:themeElements>
    <a:clrScheme name="HECC Custom Palette">
      <a:dk1>
        <a:srgbClr val="000000"/>
      </a:dk1>
      <a:lt1>
        <a:srgbClr val="FFFFFF"/>
      </a:lt1>
      <a:dk2>
        <a:srgbClr val="515139"/>
      </a:dk2>
      <a:lt2>
        <a:srgbClr val="FFFFFF"/>
      </a:lt2>
      <a:accent1>
        <a:srgbClr val="6E9E75"/>
      </a:accent1>
      <a:accent2>
        <a:srgbClr val="94CBCF"/>
      </a:accent2>
      <a:accent3>
        <a:srgbClr val="515139"/>
      </a:accent3>
      <a:accent4>
        <a:srgbClr val="E1DFD9"/>
      </a:accent4>
      <a:accent5>
        <a:srgbClr val="C71335"/>
      </a:accent5>
      <a:accent6>
        <a:srgbClr val="6E9E75"/>
      </a:accent6>
      <a:hlink>
        <a:srgbClr val="6E9E75"/>
      </a:hlink>
      <a:folHlink>
        <a:srgbClr val="94CBC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58D9315C13C144887D30074C0AFE6A" ma:contentTypeVersion="1" ma:contentTypeDescription="Create a new document." ma:contentTypeScope="" ma:versionID="92aeb6943a901de05925172eac8dc1fa">
  <xsd:schema xmlns:xsd="http://www.w3.org/2001/XMLSchema" xmlns:xs="http://www.w3.org/2001/XMLSchema" xmlns:p="http://schemas.microsoft.com/office/2006/metadata/properties" xmlns:ns1="http://schemas.microsoft.com/sharepoint/v3" xmlns:ns2="e877a115-f35f-4608-970e-08dfb7717e06" targetNamespace="http://schemas.microsoft.com/office/2006/metadata/properties" ma:root="true" ma:fieldsID="75f174699050120d9a0759f7f0711e8c" ns1:_="" ns2:_="">
    <xsd:import namespace="http://schemas.microsoft.com/sharepoint/v3"/>
    <xsd:import namespace="e877a115-f35f-4608-970e-08dfb7717e06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77a115-f35f-4608-970e-08dfb7717e0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8BB3D00-CB12-4D9A-BBC7-73D0CA843805}"/>
</file>

<file path=customXml/itemProps2.xml><?xml version="1.0" encoding="utf-8"?>
<ds:datastoreItem xmlns:ds="http://schemas.openxmlformats.org/officeDocument/2006/customXml" ds:itemID="{CAB729C6-FAF8-43E2-9497-5CD02C97B1D3}"/>
</file>

<file path=customXml/itemProps3.xml><?xml version="1.0" encoding="utf-8"?>
<ds:datastoreItem xmlns:ds="http://schemas.openxmlformats.org/officeDocument/2006/customXml" ds:itemID="{397C25E8-2AEA-42B1-A8A1-EC1599154ED9}"/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753</Words>
  <Application>Microsoft Office PowerPoint</Application>
  <PresentationFormat>On-screen Show (16:10)</PresentationFormat>
  <Paragraphs>143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Noto Sans Symbols</vt:lpstr>
      <vt:lpstr>Garamond</vt:lpstr>
      <vt:lpstr>Calibri</vt:lpstr>
      <vt:lpstr>Helvetica Neue</vt:lpstr>
      <vt:lpstr>Trebuchet MS</vt:lpstr>
      <vt:lpstr>Arial</vt:lpstr>
      <vt:lpstr>HECC Theme  </vt:lpstr>
      <vt:lpstr>Title Slide</vt:lpstr>
      <vt:lpstr>Overview</vt:lpstr>
      <vt:lpstr>Why TSTM?</vt:lpstr>
      <vt:lpstr>Why is this Important?</vt:lpstr>
      <vt:lpstr>What is the Goal?</vt:lpstr>
      <vt:lpstr>Core Elements</vt:lpstr>
      <vt:lpstr>9 Skills</vt:lpstr>
      <vt:lpstr>3 Approaches</vt:lpstr>
      <vt:lpstr>5 Areas </vt:lpstr>
      <vt:lpstr>Benefit to Students</vt:lpstr>
      <vt:lpstr>Video of Lisa</vt:lpstr>
      <vt:lpstr>TSTM Resource Links</vt:lpstr>
      <vt:lpstr>What’s Next?</vt:lpstr>
      <vt:lpstr>Questions or Comments?</vt:lpstr>
      <vt:lpstr>Appendix A - Printable Resource 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WIGGINS Kaitlyn</dc:creator>
  <cp:lastModifiedBy>PERKINS Tamyra D * HECC</cp:lastModifiedBy>
  <cp:revision>7</cp:revision>
  <dcterms:created xsi:type="dcterms:W3CDTF">2019-05-16T21:56:48Z</dcterms:created>
  <dcterms:modified xsi:type="dcterms:W3CDTF">2022-05-10T19:22:18Z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0x0101005B58D9315C13C144887D30074C0AFE6A</vt:lpwstr>
  </property>
</Properties>
</file>