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83" r:id="rId5"/>
    <p:sldMasterId id="2147483665" r:id="rId6"/>
    <p:sldMasterId id="2147483929" r:id="rId7"/>
  </p:sldMasterIdLst>
  <p:notesMasterIdLst>
    <p:notesMasterId r:id="rId18"/>
  </p:notesMasterIdLst>
  <p:handoutMasterIdLst>
    <p:handoutMasterId r:id="rId19"/>
  </p:handoutMasterIdLst>
  <p:sldIdLst>
    <p:sldId id="265" r:id="rId8"/>
    <p:sldId id="274" r:id="rId9"/>
    <p:sldId id="320" r:id="rId10"/>
    <p:sldId id="321" r:id="rId11"/>
    <p:sldId id="326" r:id="rId12"/>
    <p:sldId id="327" r:id="rId13"/>
    <p:sldId id="323" r:id="rId14"/>
    <p:sldId id="315" r:id="rId15"/>
    <p:sldId id="325" r:id="rId16"/>
    <p:sldId id="280" r:id="rId17"/>
  </p:sldIdLst>
  <p:sldSz cx="12192000" cy="6858000"/>
  <p:notesSz cx="6858000" cy="9144000"/>
  <p:embeddedFontLst>
    <p:embeddedFont>
      <p:font typeface="Livvic" pitchFamily="2" charset="0"/>
      <p:regular r:id="rId20"/>
      <p:bold r:id="rId21"/>
      <p:italic r:id="rId22"/>
      <p:boldItalic r:id="rId23"/>
    </p:embeddedFont>
    <p:embeddedFont>
      <p:font typeface="Urbanist Black" panose="020B0604020202020204" charset="0"/>
      <p:bold r:id="rId24"/>
      <p:boldItalic r:id="rId25"/>
    </p:embeddedFont>
    <p:embeddedFont>
      <p:font typeface="Urbanist Medium" panose="020B0604020202020204"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C6637F-4EE4-9A87-8502-67E500765AFC}" name="CASTANO Dana * DELC" initials="CD" userId="S::dana.castano@delc.oregon.gov::8122ae16-dd87-4f44-a10f-e001d388f782" providerId="AD"/>
  <p188:author id="{BED6CEBE-A168-A2B2-2E4A-BD24C581893B}" name="GUZMAN-ORTIZ Karina * DELC" initials="GD" userId="S::karina.guzman-ortiz@delc.oregon.gov::a41cd096-dd52-4f9a-9b02-a24cf74a9e7a" providerId="AD"/>
  <p188:author id="{C32306ED-4860-C65E-94EE-37534CD5AB8B}" name="DESSOU Koffi * DELC" initials="DD" userId="S::koffi.dessou@delc.oregon.gov::5cd2259f-70db-4e92-8118-776604f689c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58"/>
    <a:srgbClr val="05AA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087B2E-9345-BDEF-55E2-77BE391EE1B5}" v="105" dt="2024-07-10T15:25:33.519"/>
    <p1510:client id="{98558CFD-970E-A6A5-C716-BB0DF3498B29}" v="11" dt="2024-07-10T20:14:24.173"/>
    <p1510:client id="{9E227757-F1E5-C0DF-F646-CEEEE89C82CB}" v="666" dt="2024-07-10T23:28:48.118"/>
    <p1510:client id="{F23C2241-4052-33B6-90C5-B63D425320B1}" v="1028" dt="2024-07-10T17:29:56.9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6.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5.fntdata"/><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handoutMaster" Target="handoutMasters/handout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AFDD28-C712-4237-AF1D-A81E5372E3EE}" type="datetimeFigureOut">
              <a:rPr lang="en-US" smtClean="0"/>
              <a:t>7/10/2024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0D5260-BD78-4EAA-9F84-80966DA2A1D5}" type="slidenum">
              <a:rPr lang="en-US" smtClean="0"/>
              <a:t>‹#›</a:t>
            </a:fld>
            <a:endParaRPr lang="en-US"/>
          </a:p>
        </p:txBody>
      </p:sp>
    </p:spTree>
    <p:extLst>
      <p:ext uri="{BB962C8B-B14F-4D97-AF65-F5344CB8AC3E}">
        <p14:creationId xmlns:p14="http://schemas.microsoft.com/office/powerpoint/2010/main" val="251060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FBA454-4FB4-43D1-BC55-78B3527C8B6F}"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A135A-5A43-4A13-A8EF-1BEDF1D8E991}" type="slidenum">
              <a:rPr lang="en-US" smtClean="0"/>
              <a:t>‹#›</a:t>
            </a:fld>
            <a:endParaRPr lang="en-US"/>
          </a:p>
        </p:txBody>
      </p:sp>
    </p:spTree>
    <p:extLst>
      <p:ext uri="{BB962C8B-B14F-4D97-AF65-F5344CB8AC3E}">
        <p14:creationId xmlns:p14="http://schemas.microsoft.com/office/powerpoint/2010/main" val="632772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pp.smartsheet.com/b/form/ad25d83437a54cb1ac9062323251ab6d"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mailto:Teresa.n.waite@delc.oregon.gov"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pp.smartsheet.com/b/form/ad25d83437a54cb1ac9062323251ab6d"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mailto:Teresa.n.waite@delc.oregon.gov"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Dana </a:t>
            </a:r>
          </a:p>
          <a:p>
            <a:r>
              <a:rPr lang="en-US">
                <a:cs typeface="Calibri"/>
              </a:rPr>
              <a:t>Welcome all </a:t>
            </a:r>
          </a:p>
        </p:txBody>
      </p:sp>
      <p:sp>
        <p:nvSpPr>
          <p:cNvPr id="4" name="Slide Number Placeholder 3"/>
          <p:cNvSpPr>
            <a:spLocks noGrp="1"/>
          </p:cNvSpPr>
          <p:nvPr>
            <p:ph type="sldNum" sz="quarter" idx="5"/>
          </p:nvPr>
        </p:nvSpPr>
        <p:spPr/>
        <p:txBody>
          <a:bodyPr/>
          <a:lstStyle/>
          <a:p>
            <a:fld id="{BD3A135A-5A43-4A13-A8EF-1BEDF1D8E991}" type="slidenum">
              <a:rPr lang="en-US" smtClean="0"/>
              <a:t>1</a:t>
            </a:fld>
            <a:endParaRPr lang="en-US"/>
          </a:p>
        </p:txBody>
      </p:sp>
    </p:spTree>
    <p:extLst>
      <p:ext uri="{BB962C8B-B14F-4D97-AF65-F5344CB8AC3E}">
        <p14:creationId xmlns:p14="http://schemas.microsoft.com/office/powerpoint/2010/main" val="283838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Dana </a:t>
            </a:r>
          </a:p>
        </p:txBody>
      </p:sp>
      <p:sp>
        <p:nvSpPr>
          <p:cNvPr id="4" name="Slide Number Placeholder 3"/>
          <p:cNvSpPr>
            <a:spLocks noGrp="1"/>
          </p:cNvSpPr>
          <p:nvPr>
            <p:ph type="sldNum" sz="quarter" idx="5"/>
          </p:nvPr>
        </p:nvSpPr>
        <p:spPr/>
        <p:txBody>
          <a:bodyPr/>
          <a:lstStyle/>
          <a:p>
            <a:fld id="{BD3A135A-5A43-4A13-A8EF-1BEDF1D8E991}" type="slidenum">
              <a:rPr lang="en-US" smtClean="0"/>
              <a:t>10</a:t>
            </a:fld>
            <a:endParaRPr lang="en-US"/>
          </a:p>
        </p:txBody>
      </p:sp>
    </p:spTree>
    <p:extLst>
      <p:ext uri="{BB962C8B-B14F-4D97-AF65-F5344CB8AC3E}">
        <p14:creationId xmlns:p14="http://schemas.microsoft.com/office/powerpoint/2010/main" val="3151983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Agenda</a:t>
            </a:r>
          </a:p>
          <a:p>
            <a:r>
              <a:rPr lang="en-US">
                <a:ea typeface="Calibri"/>
                <a:cs typeface="Calibri"/>
              </a:rPr>
              <a:t>11:00-11:05- Overview of Agenda</a:t>
            </a:r>
          </a:p>
          <a:p>
            <a:r>
              <a:rPr lang="en-US">
                <a:ea typeface="Calibri"/>
                <a:cs typeface="Calibri"/>
              </a:rPr>
              <a:t>11:05-11:10- </a:t>
            </a:r>
            <a:r>
              <a:rPr lang="en-US"/>
              <a:t>Welcome Emma </a:t>
            </a:r>
          </a:p>
          <a:p>
            <a:r>
              <a:rPr lang="en-US">
                <a:cs typeface="Calibri"/>
              </a:rPr>
              <a:t>11:10-11:15: PSU</a:t>
            </a:r>
          </a:p>
          <a:p>
            <a:r>
              <a:rPr lang="en-US"/>
              <a:t>11:15-11:25- Grant</a:t>
            </a:r>
            <a:r>
              <a:rPr lang="en-US">
                <a:ea typeface="Calibri"/>
                <a:cs typeface="Calibri"/>
              </a:rPr>
              <a:t> Updates</a:t>
            </a:r>
            <a:endParaRPr lang="en-US">
              <a:cs typeface="Calibri"/>
            </a:endParaRPr>
          </a:p>
          <a:p>
            <a:r>
              <a:rPr lang="en-US">
                <a:cs typeface="Calibri"/>
              </a:rPr>
              <a:t>11:25-12:10- </a:t>
            </a:r>
            <a:r>
              <a:rPr lang="en-US"/>
              <a:t>Strategic Planning</a:t>
            </a:r>
            <a:endParaRPr lang="en-US">
              <a:cs typeface="Calibri"/>
            </a:endParaRPr>
          </a:p>
          <a:p>
            <a:r>
              <a:rPr lang="en-US">
                <a:ea typeface="Calibri"/>
                <a:cs typeface="Calibri"/>
              </a:rPr>
              <a:t>12:10-12:15- Closing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BD3A135A-5A43-4A13-A8EF-1BEDF1D8E991}" type="slidenum">
              <a:rPr lang="en-US" smtClean="0"/>
              <a:t>2</a:t>
            </a:fld>
            <a:endParaRPr lang="en-US"/>
          </a:p>
        </p:txBody>
      </p:sp>
    </p:spTree>
    <p:extLst>
      <p:ext uri="{BB962C8B-B14F-4D97-AF65-F5344CB8AC3E}">
        <p14:creationId xmlns:p14="http://schemas.microsoft.com/office/powerpoint/2010/main" val="330245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Dana introduces Emma</a:t>
            </a:r>
          </a:p>
        </p:txBody>
      </p:sp>
      <p:sp>
        <p:nvSpPr>
          <p:cNvPr id="4" name="Slide Number Placeholder 3"/>
          <p:cNvSpPr>
            <a:spLocks noGrp="1"/>
          </p:cNvSpPr>
          <p:nvPr>
            <p:ph type="sldNum" sz="quarter" idx="5"/>
          </p:nvPr>
        </p:nvSpPr>
        <p:spPr/>
        <p:txBody>
          <a:bodyPr/>
          <a:lstStyle/>
          <a:p>
            <a:fld id="{BD3A135A-5A43-4A13-A8EF-1BEDF1D8E991}" type="slidenum">
              <a:rPr lang="en-US" smtClean="0"/>
              <a:t>3</a:t>
            </a:fld>
            <a:endParaRPr lang="en-US"/>
          </a:p>
        </p:txBody>
      </p:sp>
    </p:spTree>
    <p:extLst>
      <p:ext uri="{BB962C8B-B14F-4D97-AF65-F5344CB8AC3E}">
        <p14:creationId xmlns:p14="http://schemas.microsoft.com/office/powerpoint/2010/main" val="2708263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Emma</a:t>
            </a:r>
          </a:p>
          <a:p>
            <a:endParaRPr lang="en-US">
              <a:cs typeface="Calibri"/>
            </a:endParaRPr>
          </a:p>
        </p:txBody>
      </p:sp>
      <p:sp>
        <p:nvSpPr>
          <p:cNvPr id="4" name="Slide Number Placeholder 3"/>
          <p:cNvSpPr>
            <a:spLocks noGrp="1"/>
          </p:cNvSpPr>
          <p:nvPr>
            <p:ph type="sldNum" sz="quarter" idx="5"/>
          </p:nvPr>
        </p:nvSpPr>
        <p:spPr/>
        <p:txBody>
          <a:bodyPr/>
          <a:lstStyle/>
          <a:p>
            <a:fld id="{BD3A135A-5A43-4A13-A8EF-1BEDF1D8E991}" type="slidenum">
              <a:rPr lang="en-US" smtClean="0"/>
              <a:t>4</a:t>
            </a:fld>
            <a:endParaRPr lang="en-US"/>
          </a:p>
        </p:txBody>
      </p:sp>
    </p:spTree>
    <p:extLst>
      <p:ext uri="{BB962C8B-B14F-4D97-AF65-F5344CB8AC3E}">
        <p14:creationId xmlns:p14="http://schemas.microsoft.com/office/powerpoint/2010/main" val="224370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Emma</a:t>
            </a:r>
          </a:p>
          <a:p>
            <a:endParaRPr lang="en-US">
              <a:cs typeface="Calibri"/>
            </a:endParaRPr>
          </a:p>
        </p:txBody>
      </p:sp>
      <p:sp>
        <p:nvSpPr>
          <p:cNvPr id="4" name="Slide Number Placeholder 3"/>
          <p:cNvSpPr>
            <a:spLocks noGrp="1"/>
          </p:cNvSpPr>
          <p:nvPr>
            <p:ph type="sldNum" sz="quarter" idx="5"/>
          </p:nvPr>
        </p:nvSpPr>
        <p:spPr/>
        <p:txBody>
          <a:bodyPr/>
          <a:lstStyle/>
          <a:p>
            <a:fld id="{BD3A135A-5A43-4A13-A8EF-1BEDF1D8E991}" type="slidenum">
              <a:rPr lang="en-US" smtClean="0"/>
              <a:t>5</a:t>
            </a:fld>
            <a:endParaRPr lang="en-US"/>
          </a:p>
        </p:txBody>
      </p:sp>
    </p:spTree>
    <p:extLst>
      <p:ext uri="{BB962C8B-B14F-4D97-AF65-F5344CB8AC3E}">
        <p14:creationId xmlns:p14="http://schemas.microsoft.com/office/powerpoint/2010/main" val="2745912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Emma</a:t>
            </a:r>
          </a:p>
          <a:p>
            <a:endParaRPr lang="en-US">
              <a:cs typeface="Calibri"/>
            </a:endParaRPr>
          </a:p>
        </p:txBody>
      </p:sp>
      <p:sp>
        <p:nvSpPr>
          <p:cNvPr id="4" name="Slide Number Placeholder 3"/>
          <p:cNvSpPr>
            <a:spLocks noGrp="1"/>
          </p:cNvSpPr>
          <p:nvPr>
            <p:ph type="sldNum" sz="quarter" idx="5"/>
          </p:nvPr>
        </p:nvSpPr>
        <p:spPr/>
        <p:txBody>
          <a:bodyPr/>
          <a:lstStyle/>
          <a:p>
            <a:fld id="{BD3A135A-5A43-4A13-A8EF-1BEDF1D8E991}" type="slidenum">
              <a:rPr lang="en-US" smtClean="0"/>
              <a:t>6</a:t>
            </a:fld>
            <a:endParaRPr lang="en-US"/>
          </a:p>
        </p:txBody>
      </p:sp>
    </p:spTree>
    <p:extLst>
      <p:ext uri="{BB962C8B-B14F-4D97-AF65-F5344CB8AC3E}">
        <p14:creationId xmlns:p14="http://schemas.microsoft.com/office/powerpoint/2010/main" val="2799925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a:t>Dana </a:t>
            </a:r>
          </a:p>
          <a:p>
            <a:pPr marL="0" lvl="1"/>
            <a:r>
              <a:rPr lang="en-US">
                <a:hlinkClick r:id="rId3"/>
              </a:rPr>
              <a:t>Contact Information for Grant Agreement﻿Información de Contacto para el Acuerdo de Subvención (smartsheet.com)</a:t>
            </a:r>
            <a:endParaRPr lang="en-US">
              <a:cs typeface="Calibri" panose="020F0502020204030204"/>
            </a:endParaRPr>
          </a:p>
          <a:p>
            <a:pPr marL="0" lvl="1"/>
            <a:r>
              <a:rPr lang="en-US">
                <a:cs typeface="Calibri" panose="020F0502020204030204"/>
              </a:rPr>
              <a:t>This form has also been edited for language access- if your preferred language is not English, please fill out this form so we can capture your preference in providing grant agreements. If your organization's contact information has not changed, then you don't need to submit this form. I will drop it into the chat.</a:t>
            </a:r>
          </a:p>
          <a:p>
            <a:pPr marL="0" lvl="1"/>
            <a:endParaRPr lang="en-US"/>
          </a:p>
          <a:p>
            <a:pPr marL="0" lvl="1"/>
            <a:r>
              <a:rPr lang="en-US"/>
              <a:t>This information is needed to prepare the new Early Childhood Equity Fund grant agreements. </a:t>
            </a:r>
            <a:r>
              <a:rPr lang="en-US" b="1"/>
              <a:t>Please complete this as soon as possible in order to avoid delays in preparing your grant agreement.</a:t>
            </a:r>
            <a:r>
              <a:rPr lang="en-US"/>
              <a:t> If you have any questions, please contact the Grant or Program Managers.</a:t>
            </a:r>
          </a:p>
          <a:p>
            <a:pPr marL="0" lvl="1"/>
            <a:r>
              <a:rPr lang="en-US">
                <a:cs typeface="Calibri"/>
              </a:rPr>
              <a:t>Please let us know if any of the #s for children in PCI/PE/or KT need to change, we can make those edits on a  new agreement </a:t>
            </a:r>
          </a:p>
          <a:p>
            <a:pPr marL="0" lvl="1"/>
            <a:r>
              <a:rPr lang="en-US"/>
              <a:t>Note: Dana is out of office 12/22-1/1. Please reach out to Teresa at </a:t>
            </a:r>
            <a:r>
              <a:rPr lang="en-US">
                <a:hlinkClick r:id="rId4"/>
              </a:rPr>
              <a:t>Teresa.n.waite@delc.oregon.gov</a:t>
            </a:r>
            <a:r>
              <a:rPr lang="en-US"/>
              <a:t> with any urgent claims/questions!</a:t>
            </a:r>
            <a:endParaRPr lang="en-US">
              <a:cs typeface="Calibri"/>
            </a:endParaRPr>
          </a:p>
        </p:txBody>
      </p:sp>
      <p:sp>
        <p:nvSpPr>
          <p:cNvPr id="4" name="Slide Number Placeholder 3"/>
          <p:cNvSpPr>
            <a:spLocks noGrp="1"/>
          </p:cNvSpPr>
          <p:nvPr>
            <p:ph type="sldNum" sz="quarter" idx="5"/>
          </p:nvPr>
        </p:nvSpPr>
        <p:spPr/>
        <p:txBody>
          <a:bodyPr/>
          <a:lstStyle/>
          <a:p>
            <a:fld id="{BD3A135A-5A43-4A13-A8EF-1BEDF1D8E991}" type="slidenum">
              <a:rPr lang="en-US" smtClean="0"/>
              <a:t>7</a:t>
            </a:fld>
            <a:endParaRPr lang="en-US"/>
          </a:p>
        </p:txBody>
      </p:sp>
    </p:spTree>
    <p:extLst>
      <p:ext uri="{BB962C8B-B14F-4D97-AF65-F5344CB8AC3E}">
        <p14:creationId xmlns:p14="http://schemas.microsoft.com/office/powerpoint/2010/main" val="356730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a:t>Dana </a:t>
            </a:r>
          </a:p>
          <a:p>
            <a:pPr marL="0" lvl="1"/>
            <a:r>
              <a:rPr lang="en-US">
                <a:hlinkClick r:id="rId3"/>
              </a:rPr>
              <a:t>Contact Information for Grant Agreement﻿Información de Contacto para el Acuerdo de Subvención (smartsheet.com)</a:t>
            </a:r>
            <a:endParaRPr lang="en-US">
              <a:cs typeface="Calibri" panose="020F0502020204030204"/>
            </a:endParaRPr>
          </a:p>
          <a:p>
            <a:pPr marL="0" lvl="1"/>
            <a:r>
              <a:rPr lang="en-US">
                <a:cs typeface="Calibri" panose="020F0502020204030204"/>
              </a:rPr>
              <a:t>This form has also been edited for language access- if your preferred language is not English, please fill out this form so we can capture your preference in providing grant agreements. If your organization's contact information has not changed, then you don't need to submit this form. I will drop it into the chat.</a:t>
            </a:r>
          </a:p>
          <a:p>
            <a:pPr marL="0" lvl="1"/>
            <a:endParaRPr lang="en-US"/>
          </a:p>
          <a:p>
            <a:pPr marL="0" lvl="1"/>
            <a:r>
              <a:rPr lang="en-US"/>
              <a:t>This information is needed to prepare the new Early Childhood Equity Fund grant agreements. </a:t>
            </a:r>
            <a:r>
              <a:rPr lang="en-US" b="1"/>
              <a:t>Please complete this as soon as possible in order to avoid delays in preparing your grant agreement.</a:t>
            </a:r>
            <a:r>
              <a:rPr lang="en-US"/>
              <a:t> If you have any questions, please contact the Grant or Program Managers.</a:t>
            </a:r>
          </a:p>
          <a:p>
            <a:pPr marL="0" lvl="1"/>
            <a:r>
              <a:rPr lang="en-US">
                <a:cs typeface="Calibri"/>
              </a:rPr>
              <a:t>Please let us know if any of the #s for children in PCI/PE/or KT need to change, we can make those edits on a  new agreement </a:t>
            </a:r>
          </a:p>
          <a:p>
            <a:pPr marL="0" lvl="1"/>
            <a:r>
              <a:rPr lang="en-US"/>
              <a:t>Note: Dana is out of office 12/22-1/1. Please reach out to Teresa at </a:t>
            </a:r>
            <a:r>
              <a:rPr lang="en-US">
                <a:hlinkClick r:id="rId4"/>
              </a:rPr>
              <a:t>Teresa.n.waite@delc.oregon.gov</a:t>
            </a:r>
            <a:r>
              <a:rPr lang="en-US"/>
              <a:t> with any urgent claims/questions!</a:t>
            </a:r>
            <a:endParaRPr lang="en-US">
              <a:cs typeface="Calibri"/>
            </a:endParaRPr>
          </a:p>
        </p:txBody>
      </p:sp>
      <p:sp>
        <p:nvSpPr>
          <p:cNvPr id="4" name="Slide Number Placeholder 3"/>
          <p:cNvSpPr>
            <a:spLocks noGrp="1"/>
          </p:cNvSpPr>
          <p:nvPr>
            <p:ph type="sldNum" sz="quarter" idx="5"/>
          </p:nvPr>
        </p:nvSpPr>
        <p:spPr/>
        <p:txBody>
          <a:bodyPr/>
          <a:lstStyle/>
          <a:p>
            <a:fld id="{BD3A135A-5A43-4A13-A8EF-1BEDF1D8E991}" type="slidenum">
              <a:rPr lang="en-US" smtClean="0"/>
              <a:t>8</a:t>
            </a:fld>
            <a:endParaRPr lang="en-US"/>
          </a:p>
        </p:txBody>
      </p:sp>
    </p:spTree>
    <p:extLst>
      <p:ext uri="{BB962C8B-B14F-4D97-AF65-F5344CB8AC3E}">
        <p14:creationId xmlns:p14="http://schemas.microsoft.com/office/powerpoint/2010/main" val="649581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Emma</a:t>
            </a:r>
          </a:p>
          <a:p>
            <a:endParaRPr lang="en-US">
              <a:cs typeface="Calibri"/>
            </a:endParaRPr>
          </a:p>
        </p:txBody>
      </p:sp>
      <p:sp>
        <p:nvSpPr>
          <p:cNvPr id="4" name="Slide Number Placeholder 3"/>
          <p:cNvSpPr>
            <a:spLocks noGrp="1"/>
          </p:cNvSpPr>
          <p:nvPr>
            <p:ph type="sldNum" sz="quarter" idx="5"/>
          </p:nvPr>
        </p:nvSpPr>
        <p:spPr/>
        <p:txBody>
          <a:bodyPr/>
          <a:lstStyle/>
          <a:p>
            <a:fld id="{BD3A135A-5A43-4A13-A8EF-1BEDF1D8E991}" type="slidenum">
              <a:rPr lang="en-US" smtClean="0"/>
              <a:t>9</a:t>
            </a:fld>
            <a:endParaRPr lang="en-US"/>
          </a:p>
        </p:txBody>
      </p:sp>
    </p:spTree>
    <p:extLst>
      <p:ext uri="{BB962C8B-B14F-4D97-AF65-F5344CB8AC3E}">
        <p14:creationId xmlns:p14="http://schemas.microsoft.com/office/powerpoint/2010/main" val="34583419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470030"/>
            <a:ext cx="7081684" cy="1325366"/>
          </a:xfrm>
        </p:spPr>
        <p:txBody>
          <a:bodyPr anchor="b">
            <a:normAutofit/>
          </a:bodyPr>
          <a:lstStyle>
            <a:lvl1pPr algn="l">
              <a:defRPr sz="48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838200" y="4922995"/>
            <a:ext cx="7081684" cy="120545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223C40CA-F305-4CD2-954D-B423492CA479}" type="datetimeFigureOut">
              <a:rPr lang="en-US" smtClean="0"/>
              <a:pPr/>
              <a:t>7/10/2024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cxnSp>
        <p:nvCxnSpPr>
          <p:cNvPr id="11" name="Straight Connector 10" descr="Decorative line"/>
          <p:cNvCxnSpPr>
            <a:cxnSpLocks/>
          </p:cNvCxnSpPr>
          <p:nvPr userDrawn="1"/>
        </p:nvCxnSpPr>
        <p:spPr>
          <a:xfrm>
            <a:off x="838200" y="3032437"/>
            <a:ext cx="7089416" cy="0"/>
          </a:xfrm>
          <a:prstGeom prst="line">
            <a:avLst/>
          </a:prstGeom>
          <a:ln w="12700">
            <a:solidFill>
              <a:srgbClr val="05AA9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FD75B7F-8168-3C62-1332-1B1A60C38727}"/>
              </a:ext>
            </a:extLst>
          </p:cNvPr>
          <p:cNvPicPr>
            <a:picLocks noChangeAspect="1"/>
          </p:cNvPicPr>
          <p:nvPr userDrawn="1"/>
        </p:nvPicPr>
        <p:blipFill>
          <a:blip r:embed="rId2"/>
          <a:stretch>
            <a:fillRect/>
          </a:stretch>
        </p:blipFill>
        <p:spPr>
          <a:xfrm>
            <a:off x="838200" y="723399"/>
            <a:ext cx="5880048" cy="1831157"/>
          </a:xfrm>
          <a:prstGeom prst="rect">
            <a:avLst/>
          </a:prstGeom>
        </p:spPr>
      </p:pic>
      <p:grpSp>
        <p:nvGrpSpPr>
          <p:cNvPr id="13" name="Group 12">
            <a:extLst>
              <a:ext uri="{FF2B5EF4-FFF2-40B4-BE49-F238E27FC236}">
                <a16:creationId xmlns:a16="http://schemas.microsoft.com/office/drawing/2014/main" id="{266EA699-D8E6-D64E-BFD9-F4C2A6461710}"/>
              </a:ext>
            </a:extLst>
          </p:cNvPr>
          <p:cNvGrpSpPr/>
          <p:nvPr userDrawn="1"/>
        </p:nvGrpSpPr>
        <p:grpSpPr>
          <a:xfrm>
            <a:off x="8805080" y="53340"/>
            <a:ext cx="3250442" cy="6751321"/>
            <a:chOff x="8805080" y="53340"/>
            <a:chExt cx="3250442" cy="6751321"/>
          </a:xfrm>
        </p:grpSpPr>
        <p:pic>
          <p:nvPicPr>
            <p:cNvPr id="10" name="Picture 9">
              <a:extLst>
                <a:ext uri="{FF2B5EF4-FFF2-40B4-BE49-F238E27FC236}">
                  <a16:creationId xmlns:a16="http://schemas.microsoft.com/office/drawing/2014/main" id="{AF294665-E217-5CDF-5FEA-D1CF4FC4FB04}"/>
                </a:ext>
              </a:extLst>
            </p:cNvPr>
            <p:cNvPicPr>
              <a:picLocks noChangeAspect="1"/>
            </p:cNvPicPr>
            <p:nvPr userDrawn="1"/>
          </p:nvPicPr>
          <p:blipFill>
            <a:blip r:embed="rId3"/>
            <a:stretch>
              <a:fillRect/>
            </a:stretch>
          </p:blipFill>
          <p:spPr>
            <a:xfrm>
              <a:off x="8805080" y="53340"/>
              <a:ext cx="3250442" cy="3261350"/>
            </a:xfrm>
            <a:prstGeom prst="rect">
              <a:avLst/>
            </a:prstGeom>
          </p:spPr>
        </p:pic>
        <p:pic>
          <p:nvPicPr>
            <p:cNvPr id="12" name="Picture 11">
              <a:extLst>
                <a:ext uri="{FF2B5EF4-FFF2-40B4-BE49-F238E27FC236}">
                  <a16:creationId xmlns:a16="http://schemas.microsoft.com/office/drawing/2014/main" id="{478FA496-3DF5-16EC-980C-D6CDA5D61CD2}"/>
                </a:ext>
              </a:extLst>
            </p:cNvPr>
            <p:cNvPicPr>
              <a:picLocks noChangeAspect="1"/>
            </p:cNvPicPr>
            <p:nvPr userDrawn="1"/>
          </p:nvPicPr>
          <p:blipFill>
            <a:blip r:embed="rId3"/>
            <a:stretch>
              <a:fillRect/>
            </a:stretch>
          </p:blipFill>
          <p:spPr>
            <a:xfrm>
              <a:off x="8805080" y="3543311"/>
              <a:ext cx="3250442" cy="3261350"/>
            </a:xfrm>
            <a:prstGeom prst="rect">
              <a:avLst/>
            </a:prstGeom>
          </p:spPr>
        </p:pic>
      </p:grpSp>
    </p:spTree>
    <p:extLst>
      <p:ext uri="{BB962C8B-B14F-4D97-AF65-F5344CB8AC3E}">
        <p14:creationId xmlns:p14="http://schemas.microsoft.com/office/powerpoint/2010/main" val="126521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55303"/>
            <a:ext cx="3932237" cy="93096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855304"/>
            <a:ext cx="6172200" cy="40057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86269"/>
            <a:ext cx="3932237" cy="30747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997914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5256212"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descr="Decorative line"/>
          <p:cNvCxnSpPr>
            <a:cxnSpLocks/>
          </p:cNvCxnSpPr>
          <p:nvPr userDrawn="1"/>
        </p:nvCxnSpPr>
        <p:spPr>
          <a:xfrm>
            <a:off x="830468" y="1615786"/>
            <a:ext cx="51577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E4613F1-EAFB-DF93-481A-7CD5858C7E94}"/>
              </a:ext>
            </a:extLst>
          </p:cNvPr>
          <p:cNvSpPr/>
          <p:nvPr userDrawn="1"/>
        </p:nvSpPr>
        <p:spPr>
          <a:xfrm>
            <a:off x="6718852" y="-1"/>
            <a:ext cx="5473148" cy="6858001"/>
          </a:xfrm>
          <a:prstGeom prst="rect">
            <a:avLst/>
          </a:prstGeom>
          <a:blipFill>
            <a:blip r:embed="rId2" cstate="print">
              <a:extLst>
                <a:ext uri="{28A0092B-C50C-407E-A947-70E740481C1C}">
                  <a14:useLocalDpi xmlns:a14="http://schemas.microsoft.com/office/drawing/2010/main" val="0"/>
                </a:ext>
              </a:extLst>
            </a:blip>
            <a:srcRect/>
            <a:stretch>
              <a:fillRect l="-33545" t="-2520" r="-591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802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2394A8E-A973-8CF5-82D3-9184341BC3D6}"/>
              </a:ext>
            </a:extLst>
          </p:cNvPr>
          <p:cNvPicPr>
            <a:picLocks noChangeAspect="1"/>
          </p:cNvPicPr>
          <p:nvPr userDrawn="1"/>
        </p:nvPicPr>
        <p:blipFill>
          <a:blip r:embed="rId2"/>
          <a:stretch>
            <a:fillRect/>
          </a:stretch>
        </p:blipFill>
        <p:spPr>
          <a:xfrm>
            <a:off x="8682181" y="1962334"/>
            <a:ext cx="4328248" cy="4123534"/>
          </a:xfrm>
          <a:prstGeom prst="rect">
            <a:avLst/>
          </a:prstGeom>
        </p:spPr>
      </p:pic>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8577" t="10765" r="7703" b="5888"/>
          <a:stretch/>
        </p:blipFill>
        <p:spPr>
          <a:xfrm>
            <a:off x="8740804" y="2184242"/>
            <a:ext cx="4066052" cy="4047902"/>
          </a:xfrm>
          <a:prstGeom prst="rect">
            <a:avLst/>
          </a:prstGeom>
        </p:spPr>
      </p:pic>
    </p:spTree>
    <p:extLst>
      <p:ext uri="{BB962C8B-B14F-4D97-AF65-F5344CB8AC3E}">
        <p14:creationId xmlns:p14="http://schemas.microsoft.com/office/powerpoint/2010/main" val="2991638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SA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0470" y="1825625"/>
            <a:ext cx="3622997" cy="1523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083F1F9-0BD9-618C-1811-7A75FA5B75BD}"/>
              </a:ext>
            </a:extLst>
          </p:cNvPr>
          <p:cNvSpPr>
            <a:spLocks noGrp="1"/>
          </p:cNvSpPr>
          <p:nvPr>
            <p:ph sz="half" idx="14"/>
          </p:nvPr>
        </p:nvSpPr>
        <p:spPr>
          <a:xfrm>
            <a:off x="4724400" y="1825625"/>
            <a:ext cx="6623050" cy="4243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498653" y="3775428"/>
            <a:ext cx="4786873" cy="3463652"/>
            <a:chOff x="-1547059" y="2888621"/>
            <a:chExt cx="4819650" cy="3487368"/>
          </a:xfrm>
        </p:grpSpPr>
        <p:pic>
          <p:nvPicPr>
            <p:cNvPr id="9" name="Picture 8">
              <a:extLst>
                <a:ext uri="{FF2B5EF4-FFF2-40B4-BE49-F238E27FC236}">
                  <a16:creationId xmlns:a16="http://schemas.microsoft.com/office/drawing/2014/main" id="{EDAA5A53-7666-9D84-23F3-8BFA508833B2}"/>
                </a:ext>
              </a:extLst>
            </p:cNvPr>
            <p:cNvPicPr>
              <a:picLocks noChangeAspect="1"/>
            </p:cNvPicPr>
            <p:nvPr userDrawn="1"/>
          </p:nvPicPr>
          <p:blipFill>
            <a:blip r:embed="rId2"/>
            <a:stretch>
              <a:fillRect/>
            </a:stretch>
          </p:blipFill>
          <p:spPr>
            <a:xfrm>
              <a:off x="-1547059" y="4119689"/>
              <a:ext cx="4819650" cy="2201569"/>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8626" t="22074" r="2246"/>
            <a:stretch/>
          </p:blipFill>
          <p:spPr>
            <a:xfrm>
              <a:off x="-938048" y="2888621"/>
              <a:ext cx="3988676" cy="3487368"/>
            </a:xfrm>
            <a:prstGeom prst="rect">
              <a:avLst/>
            </a:prstGeom>
          </p:spPr>
        </p:pic>
      </p:grpSp>
    </p:spTree>
    <p:extLst>
      <p:ext uri="{BB962C8B-B14F-4D97-AF65-F5344CB8AC3E}">
        <p14:creationId xmlns:p14="http://schemas.microsoft.com/office/powerpoint/2010/main" val="3862295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SSA_Two Content_no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25"/>
            <a:ext cx="10515601" cy="1187179"/>
          </a:xfrm>
        </p:spPr>
        <p:txBody>
          <a:bodyPr/>
          <a:lstStyle/>
          <a:p>
            <a:r>
              <a:rPr lang="en-US"/>
              <a:t>Click to edit Master title style</a:t>
            </a:r>
          </a:p>
        </p:txBody>
      </p:sp>
      <p:sp>
        <p:nvSpPr>
          <p:cNvPr id="3" name="Content Placeholder 2"/>
          <p:cNvSpPr>
            <a:spLocks noGrp="1"/>
          </p:cNvSpPr>
          <p:nvPr>
            <p:ph sz="half" idx="1"/>
          </p:nvPr>
        </p:nvSpPr>
        <p:spPr>
          <a:xfrm>
            <a:off x="838200" y="3165231"/>
            <a:ext cx="5181600" cy="301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3165231"/>
            <a:ext cx="5181600" cy="301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cxnSp>
        <p:nvCxnSpPr>
          <p:cNvPr id="12" name="Straight Connector 11" descr="Decorative line"/>
          <p:cNvCxnSpPr/>
          <p:nvPr userDrawn="1"/>
        </p:nvCxnSpPr>
        <p:spPr>
          <a:xfrm>
            <a:off x="830468" y="3012804"/>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71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815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470030"/>
            <a:ext cx="7081684" cy="1325366"/>
          </a:xfrm>
        </p:spPr>
        <p:txBody>
          <a:bodyPr anchor="b">
            <a:normAutofit/>
          </a:bodyPr>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838200" y="4922995"/>
            <a:ext cx="7081684" cy="1205452"/>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223C40CA-F305-4CD2-954D-B423492CA479}" type="datetimeFigureOut">
              <a:rPr lang="en-US" smtClean="0"/>
              <a:pPr/>
              <a:t>7/10/2024</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cxnSp>
        <p:nvCxnSpPr>
          <p:cNvPr id="11" name="Straight Connector 10" descr="Decorative line"/>
          <p:cNvCxnSpPr>
            <a:cxnSpLocks/>
          </p:cNvCxnSpPr>
          <p:nvPr userDrawn="1"/>
        </p:nvCxnSpPr>
        <p:spPr>
          <a:xfrm>
            <a:off x="838200" y="3032437"/>
            <a:ext cx="7089416" cy="0"/>
          </a:xfrm>
          <a:prstGeom prst="line">
            <a:avLst/>
          </a:prstGeom>
          <a:ln w="12700">
            <a:solidFill>
              <a:srgbClr val="05AA9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C8771D0-77D1-65A0-027B-5644F12D1D66}"/>
              </a:ext>
            </a:extLst>
          </p:cNvPr>
          <p:cNvPicPr>
            <a:picLocks noChangeAspect="1"/>
          </p:cNvPicPr>
          <p:nvPr userDrawn="1"/>
        </p:nvPicPr>
        <p:blipFill>
          <a:blip r:embed="rId2"/>
          <a:stretch>
            <a:fillRect/>
          </a:stretch>
        </p:blipFill>
        <p:spPr>
          <a:xfrm>
            <a:off x="838199" y="730570"/>
            <a:ext cx="5872317" cy="1828749"/>
          </a:xfrm>
          <a:prstGeom prst="rect">
            <a:avLst/>
          </a:prstGeom>
        </p:spPr>
      </p:pic>
      <p:grpSp>
        <p:nvGrpSpPr>
          <p:cNvPr id="30" name="Group 29">
            <a:extLst>
              <a:ext uri="{FF2B5EF4-FFF2-40B4-BE49-F238E27FC236}">
                <a16:creationId xmlns:a16="http://schemas.microsoft.com/office/drawing/2014/main" id="{46347187-D272-6C79-C537-A522785381EA}"/>
              </a:ext>
            </a:extLst>
          </p:cNvPr>
          <p:cNvGrpSpPr/>
          <p:nvPr userDrawn="1"/>
        </p:nvGrpSpPr>
        <p:grpSpPr>
          <a:xfrm>
            <a:off x="8805080" y="53339"/>
            <a:ext cx="3250438" cy="6751321"/>
            <a:chOff x="8805080" y="53339"/>
            <a:chExt cx="3250438" cy="6751321"/>
          </a:xfrm>
        </p:grpSpPr>
        <p:pic>
          <p:nvPicPr>
            <p:cNvPr id="25" name="Picture 24">
              <a:extLst>
                <a:ext uri="{FF2B5EF4-FFF2-40B4-BE49-F238E27FC236}">
                  <a16:creationId xmlns:a16="http://schemas.microsoft.com/office/drawing/2014/main" id="{DCF42270-D7E8-6468-D376-29A0A398F0FE}"/>
                </a:ext>
              </a:extLst>
            </p:cNvPr>
            <p:cNvPicPr>
              <a:picLocks noChangeAspect="1"/>
            </p:cNvPicPr>
            <p:nvPr userDrawn="1"/>
          </p:nvPicPr>
          <p:blipFill>
            <a:blip r:embed="rId3"/>
            <a:stretch>
              <a:fillRect/>
            </a:stretch>
          </p:blipFill>
          <p:spPr>
            <a:xfrm>
              <a:off x="8805080" y="53339"/>
              <a:ext cx="3250438" cy="3261346"/>
            </a:xfrm>
            <a:prstGeom prst="rect">
              <a:avLst/>
            </a:prstGeom>
          </p:spPr>
        </p:pic>
        <p:pic>
          <p:nvPicPr>
            <p:cNvPr id="26" name="Picture 25">
              <a:extLst>
                <a:ext uri="{FF2B5EF4-FFF2-40B4-BE49-F238E27FC236}">
                  <a16:creationId xmlns:a16="http://schemas.microsoft.com/office/drawing/2014/main" id="{95ACB107-A6C3-284A-85CE-F24BA85DF206}"/>
                </a:ext>
              </a:extLst>
            </p:cNvPr>
            <p:cNvPicPr>
              <a:picLocks noChangeAspect="1"/>
            </p:cNvPicPr>
            <p:nvPr userDrawn="1"/>
          </p:nvPicPr>
          <p:blipFill>
            <a:blip r:embed="rId3"/>
            <a:stretch>
              <a:fillRect/>
            </a:stretch>
          </p:blipFill>
          <p:spPr>
            <a:xfrm>
              <a:off x="8805080" y="3543314"/>
              <a:ext cx="3250438" cy="3261346"/>
            </a:xfrm>
            <a:prstGeom prst="rect">
              <a:avLst/>
            </a:prstGeom>
          </p:spPr>
        </p:pic>
      </p:grpSp>
    </p:spTree>
    <p:extLst>
      <p:ext uri="{BB962C8B-B14F-4D97-AF65-F5344CB8AC3E}">
        <p14:creationId xmlns:p14="http://schemas.microsoft.com/office/powerpoint/2010/main" val="3101374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61BF149-0391-FF05-4A29-9510BCE841CA}"/>
              </a:ext>
            </a:extLst>
          </p:cNvPr>
          <p:cNvGrpSpPr/>
          <p:nvPr userDrawn="1"/>
        </p:nvGrpSpPr>
        <p:grpSpPr>
          <a:xfrm>
            <a:off x="109219" y="6037704"/>
            <a:ext cx="12032261" cy="1040775"/>
            <a:chOff x="109219" y="6345108"/>
            <a:chExt cx="12032261" cy="1040775"/>
          </a:xfrm>
        </p:grpSpPr>
        <p:pic>
          <p:nvPicPr>
            <p:cNvPr id="12" name="Picture 11">
              <a:extLst>
                <a:ext uri="{FF2B5EF4-FFF2-40B4-BE49-F238E27FC236}">
                  <a16:creationId xmlns:a16="http://schemas.microsoft.com/office/drawing/2014/main" id="{1A1ACD46-3B91-E0EA-B0E6-78B77B527B81}"/>
                </a:ext>
              </a:extLst>
            </p:cNvPr>
            <p:cNvPicPr>
              <a:picLocks noChangeAspect="1"/>
            </p:cNvPicPr>
            <p:nvPr userDrawn="1"/>
          </p:nvPicPr>
          <p:blipFill>
            <a:blip r:embed="rId2"/>
            <a:stretch>
              <a:fillRect/>
            </a:stretch>
          </p:blipFill>
          <p:spPr>
            <a:xfrm>
              <a:off x="109219" y="6345108"/>
              <a:ext cx="2892743" cy="1040775"/>
            </a:xfrm>
            <a:prstGeom prst="rect">
              <a:avLst/>
            </a:prstGeom>
          </p:spPr>
        </p:pic>
        <p:pic>
          <p:nvPicPr>
            <p:cNvPr id="13" name="Picture 12">
              <a:extLst>
                <a:ext uri="{FF2B5EF4-FFF2-40B4-BE49-F238E27FC236}">
                  <a16:creationId xmlns:a16="http://schemas.microsoft.com/office/drawing/2014/main" id="{B590096F-3F8E-D6C0-DFDE-9080E10BCCAB}"/>
                </a:ext>
              </a:extLst>
            </p:cNvPr>
            <p:cNvPicPr>
              <a:picLocks noChangeAspect="1"/>
            </p:cNvPicPr>
            <p:nvPr userDrawn="1"/>
          </p:nvPicPr>
          <p:blipFill>
            <a:blip r:embed="rId2"/>
            <a:stretch>
              <a:fillRect/>
            </a:stretch>
          </p:blipFill>
          <p:spPr>
            <a:xfrm>
              <a:off x="3157219" y="6345108"/>
              <a:ext cx="2892743" cy="1040775"/>
            </a:xfrm>
            <a:prstGeom prst="rect">
              <a:avLst/>
            </a:prstGeom>
          </p:spPr>
        </p:pic>
        <p:pic>
          <p:nvPicPr>
            <p:cNvPr id="14" name="Picture 13">
              <a:extLst>
                <a:ext uri="{FF2B5EF4-FFF2-40B4-BE49-F238E27FC236}">
                  <a16:creationId xmlns:a16="http://schemas.microsoft.com/office/drawing/2014/main" id="{80978F30-7BF1-A602-F630-BB6AF325D283}"/>
                </a:ext>
              </a:extLst>
            </p:cNvPr>
            <p:cNvPicPr>
              <a:picLocks noChangeAspect="1"/>
            </p:cNvPicPr>
            <p:nvPr userDrawn="1"/>
          </p:nvPicPr>
          <p:blipFill>
            <a:blip r:embed="rId2"/>
            <a:stretch>
              <a:fillRect/>
            </a:stretch>
          </p:blipFill>
          <p:spPr>
            <a:xfrm>
              <a:off x="6196254" y="6345108"/>
              <a:ext cx="2892743" cy="1040775"/>
            </a:xfrm>
            <a:prstGeom prst="rect">
              <a:avLst/>
            </a:prstGeom>
          </p:spPr>
        </p:pic>
        <p:pic>
          <p:nvPicPr>
            <p:cNvPr id="15" name="Picture 14">
              <a:extLst>
                <a:ext uri="{FF2B5EF4-FFF2-40B4-BE49-F238E27FC236}">
                  <a16:creationId xmlns:a16="http://schemas.microsoft.com/office/drawing/2014/main" id="{20A91690-F8FB-3A78-FF28-D3F025C0A71F}"/>
                </a:ext>
              </a:extLst>
            </p:cNvPr>
            <p:cNvPicPr>
              <a:picLocks noChangeAspect="1"/>
            </p:cNvPicPr>
            <p:nvPr userDrawn="1"/>
          </p:nvPicPr>
          <p:blipFill>
            <a:blip r:embed="rId2"/>
            <a:stretch>
              <a:fillRect/>
            </a:stretch>
          </p:blipFill>
          <p:spPr>
            <a:xfrm>
              <a:off x="9248737" y="6345108"/>
              <a:ext cx="2892743" cy="1040775"/>
            </a:xfrm>
            <a:prstGeom prst="rect">
              <a:avLst/>
            </a:prstGeom>
          </p:spPr>
        </p:pic>
      </p:grpSp>
    </p:spTree>
    <p:extLst>
      <p:ext uri="{BB962C8B-B14F-4D97-AF65-F5344CB8AC3E}">
        <p14:creationId xmlns:p14="http://schemas.microsoft.com/office/powerpoint/2010/main" val="1795519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855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2512463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02F5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270DD50-5292-ED37-B8EC-1D631AA19C03}"/>
              </a:ext>
            </a:extLst>
          </p:cNvPr>
          <p:cNvPicPr>
            <a:picLocks noChangeAspect="1"/>
          </p:cNvPicPr>
          <p:nvPr userDrawn="1"/>
        </p:nvPicPr>
        <p:blipFill>
          <a:blip r:embed="rId2"/>
          <a:stretch>
            <a:fillRect/>
          </a:stretch>
        </p:blipFill>
        <p:spPr>
          <a:xfrm>
            <a:off x="109220" y="6026462"/>
            <a:ext cx="2892743" cy="1040775"/>
          </a:xfrm>
          <a:prstGeom prst="rect">
            <a:avLst/>
          </a:prstGeom>
        </p:spPr>
      </p:pic>
      <p:pic>
        <p:nvPicPr>
          <p:cNvPr id="5" name="Picture 4">
            <a:extLst>
              <a:ext uri="{FF2B5EF4-FFF2-40B4-BE49-F238E27FC236}">
                <a16:creationId xmlns:a16="http://schemas.microsoft.com/office/drawing/2014/main" id="{AEFD08A6-9B77-C6DD-6E3D-13F7AD28CFED}"/>
              </a:ext>
            </a:extLst>
          </p:cNvPr>
          <p:cNvPicPr>
            <a:picLocks noChangeAspect="1"/>
          </p:cNvPicPr>
          <p:nvPr userDrawn="1"/>
        </p:nvPicPr>
        <p:blipFill>
          <a:blip r:embed="rId2"/>
          <a:stretch>
            <a:fillRect/>
          </a:stretch>
        </p:blipFill>
        <p:spPr>
          <a:xfrm>
            <a:off x="3149029" y="6026462"/>
            <a:ext cx="2892743" cy="1040775"/>
          </a:xfrm>
          <a:prstGeom prst="rect">
            <a:avLst/>
          </a:prstGeom>
        </p:spPr>
      </p:pic>
      <p:pic>
        <p:nvPicPr>
          <p:cNvPr id="6" name="Picture 5">
            <a:extLst>
              <a:ext uri="{FF2B5EF4-FFF2-40B4-BE49-F238E27FC236}">
                <a16:creationId xmlns:a16="http://schemas.microsoft.com/office/drawing/2014/main" id="{184DFBCF-1BDE-8841-0D68-833EF9CF4F1B}"/>
              </a:ext>
            </a:extLst>
          </p:cNvPr>
          <p:cNvPicPr>
            <a:picLocks noChangeAspect="1"/>
          </p:cNvPicPr>
          <p:nvPr userDrawn="1"/>
        </p:nvPicPr>
        <p:blipFill>
          <a:blip r:embed="rId2"/>
          <a:stretch>
            <a:fillRect/>
          </a:stretch>
        </p:blipFill>
        <p:spPr>
          <a:xfrm>
            <a:off x="6188838" y="6026462"/>
            <a:ext cx="2892743" cy="1040775"/>
          </a:xfrm>
          <a:prstGeom prst="rect">
            <a:avLst/>
          </a:prstGeom>
        </p:spPr>
      </p:pic>
      <p:pic>
        <p:nvPicPr>
          <p:cNvPr id="10" name="Picture 9">
            <a:extLst>
              <a:ext uri="{FF2B5EF4-FFF2-40B4-BE49-F238E27FC236}">
                <a16:creationId xmlns:a16="http://schemas.microsoft.com/office/drawing/2014/main" id="{4674CBF2-38E6-8D23-2BD8-47AC83587C7F}"/>
              </a:ext>
            </a:extLst>
          </p:cNvPr>
          <p:cNvPicPr>
            <a:picLocks noChangeAspect="1"/>
          </p:cNvPicPr>
          <p:nvPr userDrawn="1"/>
        </p:nvPicPr>
        <p:blipFill>
          <a:blip r:embed="rId2"/>
          <a:stretch>
            <a:fillRect/>
          </a:stretch>
        </p:blipFill>
        <p:spPr>
          <a:xfrm>
            <a:off x="9228647" y="6026462"/>
            <a:ext cx="2892743" cy="1040775"/>
          </a:xfrm>
          <a:prstGeom prst="rect">
            <a:avLst/>
          </a:prstGeom>
        </p:spPr>
      </p:pic>
    </p:spTree>
    <p:extLst>
      <p:ext uri="{BB962C8B-B14F-4D97-AF65-F5344CB8AC3E}">
        <p14:creationId xmlns:p14="http://schemas.microsoft.com/office/powerpoint/2010/main" val="113427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1_Title and Content_no logo">
    <p:spTree>
      <p:nvGrpSpPr>
        <p:cNvPr id="1" name=""/>
        <p:cNvGrpSpPr/>
        <p:nvPr/>
      </p:nvGrpSpPr>
      <p:grpSpPr>
        <a:xfrm>
          <a:off x="0" y="0"/>
          <a:ext cx="0" cy="0"/>
          <a:chOff x="0" y="0"/>
          <a:chExt cx="0" cy="0"/>
        </a:xfrm>
      </p:grpSpPr>
      <p:sp>
        <p:nvSpPr>
          <p:cNvPr id="2" name="Title 1"/>
          <p:cNvSpPr>
            <a:spLocks noGrp="1"/>
          </p:cNvSpPr>
          <p:nvPr>
            <p:ph type="title"/>
          </p:nvPr>
        </p:nvSpPr>
        <p:spPr>
          <a:xfrm>
            <a:off x="838200" y="338672"/>
            <a:ext cx="10515601" cy="127711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cxnSp>
        <p:nvCxnSpPr>
          <p:cNvPr id="7" name="Straight Connector 6"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599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2231775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3C40CA-F305-4CD2-954D-B423492CA479}" type="datetimeFigureOut">
              <a:rPr lang="en-US" smtClean="0"/>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6BE44D-7BE8-4BA4-B72D-D1EB693EB927}" type="slidenum">
              <a:rPr lang="en-US" smtClean="0"/>
              <a:t>‹#›</a:t>
            </a:fld>
            <a:endParaRPr lang="en-US"/>
          </a:p>
        </p:txBody>
      </p:sp>
      <p:cxnSp>
        <p:nvCxnSpPr>
          <p:cNvPr id="11" name="Straight Connector 10"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923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3C40CA-F305-4CD2-954D-B423492CA479}" type="datetimeFigureOut">
              <a:rPr lang="en-US" smtClean="0"/>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1432966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_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53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55303"/>
            <a:ext cx="3932237" cy="93096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855304"/>
            <a:ext cx="6172200" cy="40057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86269"/>
            <a:ext cx="3932237" cy="30747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2294143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5256212"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descr="Decorative line"/>
          <p:cNvCxnSpPr>
            <a:cxnSpLocks/>
          </p:cNvCxnSpPr>
          <p:nvPr userDrawn="1"/>
        </p:nvCxnSpPr>
        <p:spPr>
          <a:xfrm>
            <a:off x="830468" y="1615786"/>
            <a:ext cx="51577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E4613F1-EAFB-DF93-481A-7CD5858C7E94}"/>
              </a:ext>
            </a:extLst>
          </p:cNvPr>
          <p:cNvSpPr/>
          <p:nvPr userDrawn="1"/>
        </p:nvSpPr>
        <p:spPr>
          <a:xfrm>
            <a:off x="6718852" y="-69569"/>
            <a:ext cx="5473148" cy="6927570"/>
          </a:xfrm>
          <a:prstGeom prst="rect">
            <a:avLst/>
          </a:prstGeom>
          <a:blipFill>
            <a:blip r:embed="rId2" cstate="print">
              <a:extLst>
                <a:ext uri="{28A0092B-C50C-407E-A947-70E740481C1C}">
                  <a14:useLocalDpi xmlns:a14="http://schemas.microsoft.com/office/drawing/2010/main" val="0"/>
                </a:ext>
              </a:extLst>
            </a:blip>
            <a:srcRect/>
            <a:stretch>
              <a:fillRect l="-33545" t="-1490" r="-591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5371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414A6E-510C-3EE0-FC64-BE3B367B5393}"/>
              </a:ext>
            </a:extLst>
          </p:cNvPr>
          <p:cNvPicPr>
            <a:picLocks noChangeAspect="1"/>
          </p:cNvPicPr>
          <p:nvPr userDrawn="1"/>
        </p:nvPicPr>
        <p:blipFill>
          <a:blip r:embed="rId2"/>
          <a:stretch>
            <a:fillRect/>
          </a:stretch>
        </p:blipFill>
        <p:spPr>
          <a:xfrm>
            <a:off x="8566776" y="1964491"/>
            <a:ext cx="4396318" cy="4188384"/>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8309" y="1674793"/>
            <a:ext cx="4918165" cy="4918165"/>
          </a:xfrm>
          <a:prstGeom prst="rect">
            <a:avLst/>
          </a:prstGeom>
        </p:spPr>
      </p:pic>
    </p:spTree>
    <p:extLst>
      <p:ext uri="{BB962C8B-B14F-4D97-AF65-F5344CB8AC3E}">
        <p14:creationId xmlns:p14="http://schemas.microsoft.com/office/powerpoint/2010/main" val="1909964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SSA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0470" y="1825625"/>
            <a:ext cx="3622997" cy="1523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083F1F9-0BD9-618C-1811-7A75FA5B75BD}"/>
              </a:ext>
            </a:extLst>
          </p:cNvPr>
          <p:cNvSpPr>
            <a:spLocks noGrp="1"/>
          </p:cNvSpPr>
          <p:nvPr>
            <p:ph sz="half" idx="14"/>
          </p:nvPr>
        </p:nvSpPr>
        <p:spPr>
          <a:xfrm>
            <a:off x="4724400" y="1825625"/>
            <a:ext cx="6623050" cy="4243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A8143F2-F451-46F4-A120-6A717F0573F3}"/>
              </a:ext>
            </a:extLst>
          </p:cNvPr>
          <p:cNvPicPr>
            <a:picLocks noChangeAspect="1"/>
          </p:cNvPicPr>
          <p:nvPr userDrawn="1"/>
        </p:nvPicPr>
        <p:blipFill>
          <a:blip r:embed="rId2"/>
          <a:stretch>
            <a:fillRect/>
          </a:stretch>
        </p:blipFill>
        <p:spPr>
          <a:xfrm>
            <a:off x="-629526" y="5104639"/>
            <a:ext cx="4749402" cy="2169480"/>
          </a:xfrm>
          <a:prstGeom prst="rect">
            <a:avLst/>
          </a:prstGeom>
        </p:spPr>
      </p:pic>
      <p:pic>
        <p:nvPicPr>
          <p:cNvPr id="9" name="Picture 8">
            <a:extLst>
              <a:ext uri="{FF2B5EF4-FFF2-40B4-BE49-F238E27FC236}">
                <a16:creationId xmlns:a16="http://schemas.microsoft.com/office/drawing/2014/main" id="{5E28A0B7-6B79-FEE8-E6C5-7CC0AC408C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463" y="2912104"/>
            <a:ext cx="4416746" cy="4416746"/>
          </a:xfrm>
          <a:prstGeom prst="rect">
            <a:avLst/>
          </a:prstGeom>
        </p:spPr>
      </p:pic>
    </p:spTree>
    <p:extLst>
      <p:ext uri="{BB962C8B-B14F-4D97-AF65-F5344CB8AC3E}">
        <p14:creationId xmlns:p14="http://schemas.microsoft.com/office/powerpoint/2010/main" val="2336324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1_SSA_Two Content_no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25"/>
            <a:ext cx="10515601" cy="1187179"/>
          </a:xfrm>
        </p:spPr>
        <p:txBody>
          <a:bodyPr/>
          <a:lstStyle/>
          <a:p>
            <a:r>
              <a:rPr lang="en-US"/>
              <a:t>Click to edit Master title style</a:t>
            </a:r>
          </a:p>
        </p:txBody>
      </p:sp>
      <p:sp>
        <p:nvSpPr>
          <p:cNvPr id="3" name="Content Placeholder 2"/>
          <p:cNvSpPr>
            <a:spLocks noGrp="1"/>
          </p:cNvSpPr>
          <p:nvPr>
            <p:ph sz="half" idx="1"/>
          </p:nvPr>
        </p:nvSpPr>
        <p:spPr>
          <a:xfrm>
            <a:off x="838200" y="3165231"/>
            <a:ext cx="5181600" cy="301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3165231"/>
            <a:ext cx="5181600" cy="301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cxnSp>
        <p:nvCxnSpPr>
          <p:cNvPr id="12" name="Straight Connector 11" descr="Decorative line"/>
          <p:cNvCxnSpPr/>
          <p:nvPr userDrawn="1"/>
        </p:nvCxnSpPr>
        <p:spPr>
          <a:xfrm>
            <a:off x="830468" y="3012804"/>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513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02F5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744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_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122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470030"/>
            <a:ext cx="7081684" cy="1325366"/>
          </a:xfrm>
        </p:spPr>
        <p:txBody>
          <a:bodyPr anchor="b">
            <a:normAutofit/>
          </a:bodyPr>
          <a:lstStyle>
            <a:lvl1pPr algn="l">
              <a:defRPr sz="48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838200" y="4922995"/>
            <a:ext cx="7081684" cy="120545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223C40CA-F305-4CD2-954D-B423492CA479}" type="datetimeFigureOut">
              <a:rPr lang="en-US" smtClean="0"/>
              <a:pPr/>
              <a:t>7/10/2024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cxnSp>
        <p:nvCxnSpPr>
          <p:cNvPr id="11" name="Straight Connector 10" descr="Decorative line"/>
          <p:cNvCxnSpPr>
            <a:cxnSpLocks/>
          </p:cNvCxnSpPr>
          <p:nvPr userDrawn="1"/>
        </p:nvCxnSpPr>
        <p:spPr>
          <a:xfrm>
            <a:off x="838200" y="3032437"/>
            <a:ext cx="7089416" cy="0"/>
          </a:xfrm>
          <a:prstGeom prst="line">
            <a:avLst/>
          </a:prstGeom>
          <a:ln w="12700">
            <a:solidFill>
              <a:srgbClr val="05AA9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EE36623-3A7C-6EB1-DFEB-7E59909C79A2}"/>
              </a:ext>
            </a:extLst>
          </p:cNvPr>
          <p:cNvPicPr>
            <a:picLocks noChangeAspect="1"/>
          </p:cNvPicPr>
          <p:nvPr userDrawn="1"/>
        </p:nvPicPr>
        <p:blipFill>
          <a:blip r:embed="rId2"/>
          <a:stretch>
            <a:fillRect/>
          </a:stretch>
        </p:blipFill>
        <p:spPr>
          <a:xfrm>
            <a:off x="8823848" y="53340"/>
            <a:ext cx="3231674" cy="6751319"/>
          </a:xfrm>
          <a:prstGeom prst="rect">
            <a:avLst/>
          </a:prstGeom>
        </p:spPr>
      </p:pic>
      <p:pic>
        <p:nvPicPr>
          <p:cNvPr id="6" name="Picture 5">
            <a:extLst>
              <a:ext uri="{FF2B5EF4-FFF2-40B4-BE49-F238E27FC236}">
                <a16:creationId xmlns:a16="http://schemas.microsoft.com/office/drawing/2014/main" id="{046522F1-EF06-BDC5-F137-4EB245D7A428}"/>
              </a:ext>
            </a:extLst>
          </p:cNvPr>
          <p:cNvPicPr>
            <a:picLocks noChangeAspect="1"/>
          </p:cNvPicPr>
          <p:nvPr userDrawn="1"/>
        </p:nvPicPr>
        <p:blipFill>
          <a:blip r:embed="rId3"/>
          <a:stretch>
            <a:fillRect/>
          </a:stretch>
        </p:blipFill>
        <p:spPr>
          <a:xfrm>
            <a:off x="838200" y="723399"/>
            <a:ext cx="5880048" cy="1831157"/>
          </a:xfrm>
          <a:prstGeom prst="rect">
            <a:avLst/>
          </a:prstGeom>
        </p:spPr>
      </p:pic>
    </p:spTree>
    <p:extLst>
      <p:ext uri="{BB962C8B-B14F-4D97-AF65-F5344CB8AC3E}">
        <p14:creationId xmlns:p14="http://schemas.microsoft.com/office/powerpoint/2010/main" val="2391867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02F5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EAD61C1-8908-079A-A184-8535C57942B6}"/>
              </a:ext>
            </a:extLst>
          </p:cNvPr>
          <p:cNvPicPr>
            <a:picLocks noChangeAspect="1"/>
          </p:cNvPicPr>
          <p:nvPr userDrawn="1"/>
        </p:nvPicPr>
        <p:blipFill>
          <a:blip r:embed="rId2"/>
          <a:stretch>
            <a:fillRect/>
          </a:stretch>
        </p:blipFill>
        <p:spPr>
          <a:xfrm>
            <a:off x="121920" y="6037704"/>
            <a:ext cx="5897880" cy="1640591"/>
          </a:xfrm>
          <a:prstGeom prst="rect">
            <a:avLst/>
          </a:prstGeom>
        </p:spPr>
      </p:pic>
      <p:pic>
        <p:nvPicPr>
          <p:cNvPr id="8" name="Picture 7">
            <a:extLst>
              <a:ext uri="{FF2B5EF4-FFF2-40B4-BE49-F238E27FC236}">
                <a16:creationId xmlns:a16="http://schemas.microsoft.com/office/drawing/2014/main" id="{FFB93B95-649A-FC44-8F1F-E98B95E385FE}"/>
              </a:ext>
            </a:extLst>
          </p:cNvPr>
          <p:cNvPicPr>
            <a:picLocks noChangeAspect="1"/>
          </p:cNvPicPr>
          <p:nvPr userDrawn="1"/>
        </p:nvPicPr>
        <p:blipFill>
          <a:blip r:embed="rId2"/>
          <a:stretch>
            <a:fillRect/>
          </a:stretch>
        </p:blipFill>
        <p:spPr>
          <a:xfrm>
            <a:off x="6172199" y="6037704"/>
            <a:ext cx="5897881" cy="1640591"/>
          </a:xfrm>
          <a:prstGeom prst="rect">
            <a:avLst/>
          </a:prstGeom>
        </p:spPr>
      </p:pic>
    </p:spTree>
    <p:extLst>
      <p:ext uri="{BB962C8B-B14F-4D97-AF65-F5344CB8AC3E}">
        <p14:creationId xmlns:p14="http://schemas.microsoft.com/office/powerpoint/2010/main" val="3714267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02F5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633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676868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1_Title and Content_no logo">
    <p:spTree>
      <p:nvGrpSpPr>
        <p:cNvPr id="1" name=""/>
        <p:cNvGrpSpPr/>
        <p:nvPr/>
      </p:nvGrpSpPr>
      <p:grpSpPr>
        <a:xfrm>
          <a:off x="0" y="0"/>
          <a:ext cx="0" cy="0"/>
          <a:chOff x="0" y="0"/>
          <a:chExt cx="0" cy="0"/>
        </a:xfrm>
      </p:grpSpPr>
      <p:sp>
        <p:nvSpPr>
          <p:cNvPr id="2" name="Title 1"/>
          <p:cNvSpPr>
            <a:spLocks noGrp="1"/>
          </p:cNvSpPr>
          <p:nvPr>
            <p:ph type="title"/>
          </p:nvPr>
        </p:nvSpPr>
        <p:spPr>
          <a:xfrm>
            <a:off x="838200" y="338672"/>
            <a:ext cx="10515601" cy="127711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cxnSp>
        <p:nvCxnSpPr>
          <p:cNvPr id="7" name="Straight Connector 6"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605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4215115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3C40CA-F305-4CD2-954D-B423492CA479}" type="datetimeFigureOut">
              <a:rPr lang="en-US" smtClean="0"/>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6BE44D-7BE8-4BA4-B72D-D1EB693EB927}" type="slidenum">
              <a:rPr lang="en-US" smtClean="0"/>
              <a:t>‹#›</a:t>
            </a:fld>
            <a:endParaRPr lang="en-US"/>
          </a:p>
        </p:txBody>
      </p:sp>
      <p:cxnSp>
        <p:nvCxnSpPr>
          <p:cNvPr id="11" name="Straight Connector 10"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805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3C40CA-F305-4CD2-954D-B423492CA479}" type="datetimeFigureOut">
              <a:rPr lang="en-US" smtClean="0"/>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1621262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1_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302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332478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55303"/>
            <a:ext cx="3932237" cy="93096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855304"/>
            <a:ext cx="6172200" cy="40057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86269"/>
            <a:ext cx="3932237" cy="30747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1874885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5256212"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descr="Decorative line"/>
          <p:cNvCxnSpPr>
            <a:cxnSpLocks/>
          </p:cNvCxnSpPr>
          <p:nvPr userDrawn="1"/>
        </p:nvCxnSpPr>
        <p:spPr>
          <a:xfrm>
            <a:off x="830468" y="1615786"/>
            <a:ext cx="51577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E4613F1-EAFB-DF93-481A-7CD5858C7E94}"/>
              </a:ext>
            </a:extLst>
          </p:cNvPr>
          <p:cNvSpPr/>
          <p:nvPr userDrawn="1"/>
        </p:nvSpPr>
        <p:spPr>
          <a:xfrm>
            <a:off x="6718852" y="-69569"/>
            <a:ext cx="5473148" cy="6927570"/>
          </a:xfrm>
          <a:prstGeom prst="rect">
            <a:avLst/>
          </a:prstGeom>
          <a:blipFill>
            <a:blip r:embed="rId2" cstate="print">
              <a:extLst>
                <a:ext uri="{28A0092B-C50C-407E-A947-70E740481C1C}">
                  <a14:useLocalDpi xmlns:a14="http://schemas.microsoft.com/office/drawing/2010/main" val="0"/>
                </a:ext>
              </a:extLst>
            </a:blip>
            <a:srcRect/>
            <a:stretch>
              <a:fillRect l="-33545" t="-1490" r="-591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34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1367701-0A80-68E0-B33C-2CA66967A8DB}"/>
              </a:ext>
            </a:extLst>
          </p:cNvPr>
          <p:cNvPicPr>
            <a:picLocks noChangeAspect="1"/>
          </p:cNvPicPr>
          <p:nvPr userDrawn="1"/>
        </p:nvPicPr>
        <p:blipFill>
          <a:blip r:embed="rId2"/>
          <a:stretch>
            <a:fillRect/>
          </a:stretch>
        </p:blipFill>
        <p:spPr>
          <a:xfrm>
            <a:off x="8566776" y="1964491"/>
            <a:ext cx="4396318" cy="4188384"/>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53400" y="1527431"/>
            <a:ext cx="5062503" cy="5062503"/>
          </a:xfrm>
          <a:prstGeom prst="rect">
            <a:avLst/>
          </a:prstGeom>
        </p:spPr>
      </p:pic>
    </p:spTree>
    <p:extLst>
      <p:ext uri="{BB962C8B-B14F-4D97-AF65-F5344CB8AC3E}">
        <p14:creationId xmlns:p14="http://schemas.microsoft.com/office/powerpoint/2010/main" val="1814002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SSA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0470" y="1825625"/>
            <a:ext cx="3622997" cy="1523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083F1F9-0BD9-618C-1811-7A75FA5B75BD}"/>
              </a:ext>
            </a:extLst>
          </p:cNvPr>
          <p:cNvSpPr>
            <a:spLocks noGrp="1"/>
          </p:cNvSpPr>
          <p:nvPr>
            <p:ph sz="half" idx="14"/>
          </p:nvPr>
        </p:nvSpPr>
        <p:spPr>
          <a:xfrm>
            <a:off x="4724400" y="1825625"/>
            <a:ext cx="6623050" cy="4243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6A204F63-B88D-7980-5922-95AE70000975}"/>
              </a:ext>
            </a:extLst>
          </p:cNvPr>
          <p:cNvPicPr>
            <a:picLocks noChangeAspect="1"/>
          </p:cNvPicPr>
          <p:nvPr userDrawn="1"/>
        </p:nvPicPr>
        <p:blipFill>
          <a:blip r:embed="rId2"/>
          <a:stretch>
            <a:fillRect/>
          </a:stretch>
        </p:blipFill>
        <p:spPr>
          <a:xfrm>
            <a:off x="-629526" y="5104639"/>
            <a:ext cx="4749402" cy="216948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86" y="2894478"/>
            <a:ext cx="3963522" cy="3963522"/>
          </a:xfrm>
          <a:prstGeom prst="rect">
            <a:avLst/>
          </a:prstGeom>
        </p:spPr>
      </p:pic>
    </p:spTree>
    <p:extLst>
      <p:ext uri="{BB962C8B-B14F-4D97-AF65-F5344CB8AC3E}">
        <p14:creationId xmlns:p14="http://schemas.microsoft.com/office/powerpoint/2010/main" val="602722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470030"/>
            <a:ext cx="7081684" cy="1325366"/>
          </a:xfrm>
        </p:spPr>
        <p:txBody>
          <a:bodyPr anchor="b">
            <a:normAutofit/>
          </a:bodyPr>
          <a:lstStyle>
            <a:lvl1pPr algn="l">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838200" y="4922995"/>
            <a:ext cx="7081684" cy="120545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2"/>
                </a:solidFill>
              </a:defRPr>
            </a:lvl1pPr>
          </a:lstStyle>
          <a:p>
            <a:fld id="{223C40CA-F305-4CD2-954D-B423492CA479}" type="datetimeFigureOut">
              <a:rPr lang="en-US" smtClean="0"/>
              <a:pPr/>
              <a:t>7/10/2024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cxnSp>
        <p:nvCxnSpPr>
          <p:cNvPr id="11" name="Straight Connector 10" descr="Decorative line"/>
          <p:cNvCxnSpPr>
            <a:cxnSpLocks/>
          </p:cNvCxnSpPr>
          <p:nvPr userDrawn="1"/>
        </p:nvCxnSpPr>
        <p:spPr>
          <a:xfrm>
            <a:off x="838200" y="3032437"/>
            <a:ext cx="7089416" cy="0"/>
          </a:xfrm>
          <a:prstGeom prst="line">
            <a:avLst/>
          </a:prstGeom>
          <a:ln w="12700">
            <a:solidFill>
              <a:srgbClr val="05AA9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C8771D0-77D1-65A0-027B-5644F12D1D66}"/>
              </a:ext>
            </a:extLst>
          </p:cNvPr>
          <p:cNvPicPr>
            <a:picLocks noChangeAspect="1"/>
          </p:cNvPicPr>
          <p:nvPr userDrawn="1"/>
        </p:nvPicPr>
        <p:blipFill>
          <a:blip r:embed="rId2"/>
          <a:stretch>
            <a:fillRect/>
          </a:stretch>
        </p:blipFill>
        <p:spPr>
          <a:xfrm>
            <a:off x="838199" y="730570"/>
            <a:ext cx="5872317" cy="1828749"/>
          </a:xfrm>
          <a:prstGeom prst="rect">
            <a:avLst/>
          </a:prstGeom>
        </p:spPr>
      </p:pic>
      <p:grpSp>
        <p:nvGrpSpPr>
          <p:cNvPr id="30" name="Group 29">
            <a:extLst>
              <a:ext uri="{FF2B5EF4-FFF2-40B4-BE49-F238E27FC236}">
                <a16:creationId xmlns:a16="http://schemas.microsoft.com/office/drawing/2014/main" id="{46347187-D272-6C79-C537-A522785381EA}"/>
              </a:ext>
            </a:extLst>
          </p:cNvPr>
          <p:cNvGrpSpPr/>
          <p:nvPr userDrawn="1"/>
        </p:nvGrpSpPr>
        <p:grpSpPr>
          <a:xfrm>
            <a:off x="8805080" y="53339"/>
            <a:ext cx="3250438" cy="6751321"/>
            <a:chOff x="8805080" y="53339"/>
            <a:chExt cx="3250438" cy="6751321"/>
          </a:xfrm>
        </p:grpSpPr>
        <p:pic>
          <p:nvPicPr>
            <p:cNvPr id="25" name="Picture 24">
              <a:extLst>
                <a:ext uri="{FF2B5EF4-FFF2-40B4-BE49-F238E27FC236}">
                  <a16:creationId xmlns:a16="http://schemas.microsoft.com/office/drawing/2014/main" id="{DCF42270-D7E8-6468-D376-29A0A398F0FE}"/>
                </a:ext>
              </a:extLst>
            </p:cNvPr>
            <p:cNvPicPr>
              <a:picLocks noChangeAspect="1"/>
            </p:cNvPicPr>
            <p:nvPr userDrawn="1"/>
          </p:nvPicPr>
          <p:blipFill>
            <a:blip r:embed="rId3"/>
            <a:stretch>
              <a:fillRect/>
            </a:stretch>
          </p:blipFill>
          <p:spPr>
            <a:xfrm>
              <a:off x="8805080" y="53339"/>
              <a:ext cx="3250438" cy="3261346"/>
            </a:xfrm>
            <a:prstGeom prst="rect">
              <a:avLst/>
            </a:prstGeom>
          </p:spPr>
        </p:pic>
        <p:pic>
          <p:nvPicPr>
            <p:cNvPr id="26" name="Picture 25">
              <a:extLst>
                <a:ext uri="{FF2B5EF4-FFF2-40B4-BE49-F238E27FC236}">
                  <a16:creationId xmlns:a16="http://schemas.microsoft.com/office/drawing/2014/main" id="{95ACB107-A6C3-284A-85CE-F24BA85DF206}"/>
                </a:ext>
              </a:extLst>
            </p:cNvPr>
            <p:cNvPicPr>
              <a:picLocks noChangeAspect="1"/>
            </p:cNvPicPr>
            <p:nvPr userDrawn="1"/>
          </p:nvPicPr>
          <p:blipFill>
            <a:blip r:embed="rId3"/>
            <a:stretch>
              <a:fillRect/>
            </a:stretch>
          </p:blipFill>
          <p:spPr>
            <a:xfrm>
              <a:off x="8805080" y="3543314"/>
              <a:ext cx="3250438" cy="3261346"/>
            </a:xfrm>
            <a:prstGeom prst="rect">
              <a:avLst/>
            </a:prstGeom>
          </p:spPr>
        </p:pic>
      </p:grpSp>
    </p:spTree>
    <p:extLst>
      <p:ext uri="{BB962C8B-B14F-4D97-AF65-F5344CB8AC3E}">
        <p14:creationId xmlns:p14="http://schemas.microsoft.com/office/powerpoint/2010/main" val="3101374937"/>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61BF149-0391-FF05-4A29-9510BCE841CA}"/>
              </a:ext>
            </a:extLst>
          </p:cNvPr>
          <p:cNvGrpSpPr/>
          <p:nvPr userDrawn="1"/>
        </p:nvGrpSpPr>
        <p:grpSpPr>
          <a:xfrm>
            <a:off x="109219" y="6037704"/>
            <a:ext cx="12032261" cy="1040775"/>
            <a:chOff x="109219" y="6345108"/>
            <a:chExt cx="12032261" cy="1040775"/>
          </a:xfrm>
        </p:grpSpPr>
        <p:pic>
          <p:nvPicPr>
            <p:cNvPr id="12" name="Picture 11">
              <a:extLst>
                <a:ext uri="{FF2B5EF4-FFF2-40B4-BE49-F238E27FC236}">
                  <a16:creationId xmlns:a16="http://schemas.microsoft.com/office/drawing/2014/main" id="{1A1ACD46-3B91-E0EA-B0E6-78B77B527B81}"/>
                </a:ext>
              </a:extLst>
            </p:cNvPr>
            <p:cNvPicPr>
              <a:picLocks noChangeAspect="1"/>
            </p:cNvPicPr>
            <p:nvPr userDrawn="1"/>
          </p:nvPicPr>
          <p:blipFill>
            <a:blip r:embed="rId2"/>
            <a:stretch>
              <a:fillRect/>
            </a:stretch>
          </p:blipFill>
          <p:spPr>
            <a:xfrm>
              <a:off x="109219" y="6345108"/>
              <a:ext cx="2892743" cy="1040775"/>
            </a:xfrm>
            <a:prstGeom prst="rect">
              <a:avLst/>
            </a:prstGeom>
          </p:spPr>
        </p:pic>
        <p:pic>
          <p:nvPicPr>
            <p:cNvPr id="13" name="Picture 12">
              <a:extLst>
                <a:ext uri="{FF2B5EF4-FFF2-40B4-BE49-F238E27FC236}">
                  <a16:creationId xmlns:a16="http://schemas.microsoft.com/office/drawing/2014/main" id="{B590096F-3F8E-D6C0-DFDE-9080E10BCCAB}"/>
                </a:ext>
              </a:extLst>
            </p:cNvPr>
            <p:cNvPicPr>
              <a:picLocks noChangeAspect="1"/>
            </p:cNvPicPr>
            <p:nvPr userDrawn="1"/>
          </p:nvPicPr>
          <p:blipFill>
            <a:blip r:embed="rId2"/>
            <a:stretch>
              <a:fillRect/>
            </a:stretch>
          </p:blipFill>
          <p:spPr>
            <a:xfrm>
              <a:off x="3157219" y="6345108"/>
              <a:ext cx="2892743" cy="1040775"/>
            </a:xfrm>
            <a:prstGeom prst="rect">
              <a:avLst/>
            </a:prstGeom>
          </p:spPr>
        </p:pic>
        <p:pic>
          <p:nvPicPr>
            <p:cNvPr id="14" name="Picture 13">
              <a:extLst>
                <a:ext uri="{FF2B5EF4-FFF2-40B4-BE49-F238E27FC236}">
                  <a16:creationId xmlns:a16="http://schemas.microsoft.com/office/drawing/2014/main" id="{80978F30-7BF1-A602-F630-BB6AF325D283}"/>
                </a:ext>
              </a:extLst>
            </p:cNvPr>
            <p:cNvPicPr>
              <a:picLocks noChangeAspect="1"/>
            </p:cNvPicPr>
            <p:nvPr userDrawn="1"/>
          </p:nvPicPr>
          <p:blipFill>
            <a:blip r:embed="rId2"/>
            <a:stretch>
              <a:fillRect/>
            </a:stretch>
          </p:blipFill>
          <p:spPr>
            <a:xfrm>
              <a:off x="6196254" y="6345108"/>
              <a:ext cx="2892743" cy="1040775"/>
            </a:xfrm>
            <a:prstGeom prst="rect">
              <a:avLst/>
            </a:prstGeom>
          </p:spPr>
        </p:pic>
        <p:pic>
          <p:nvPicPr>
            <p:cNvPr id="15" name="Picture 14">
              <a:extLst>
                <a:ext uri="{FF2B5EF4-FFF2-40B4-BE49-F238E27FC236}">
                  <a16:creationId xmlns:a16="http://schemas.microsoft.com/office/drawing/2014/main" id="{20A91690-F8FB-3A78-FF28-D3F025C0A71F}"/>
                </a:ext>
              </a:extLst>
            </p:cNvPr>
            <p:cNvPicPr>
              <a:picLocks noChangeAspect="1"/>
            </p:cNvPicPr>
            <p:nvPr userDrawn="1"/>
          </p:nvPicPr>
          <p:blipFill>
            <a:blip r:embed="rId2"/>
            <a:stretch>
              <a:fillRect/>
            </a:stretch>
          </p:blipFill>
          <p:spPr>
            <a:xfrm>
              <a:off x="9248737" y="6345108"/>
              <a:ext cx="2892743" cy="1040775"/>
            </a:xfrm>
            <a:prstGeom prst="rect">
              <a:avLst/>
            </a:prstGeom>
          </p:spPr>
        </p:pic>
      </p:grpSp>
    </p:spTree>
    <p:extLst>
      <p:ext uri="{BB962C8B-B14F-4D97-AF65-F5344CB8AC3E}">
        <p14:creationId xmlns:p14="http://schemas.microsoft.com/office/powerpoint/2010/main" val="1795519407"/>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613025"/>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cxnSp>
        <p:nvCxnSpPr>
          <p:cNvPr id="9" name="Straight Connector 8" descr="Decorative line"/>
          <p:cNvCxnSpPr/>
          <p:nvPr userDrawn="1"/>
        </p:nvCxnSpPr>
        <p:spPr>
          <a:xfrm>
            <a:off x="830468" y="4329589"/>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855252"/>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2512463007"/>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1_Title and Content_no logo">
    <p:spTree>
      <p:nvGrpSpPr>
        <p:cNvPr id="1" name=""/>
        <p:cNvGrpSpPr/>
        <p:nvPr/>
      </p:nvGrpSpPr>
      <p:grpSpPr>
        <a:xfrm>
          <a:off x="0" y="0"/>
          <a:ext cx="0" cy="0"/>
          <a:chOff x="0" y="0"/>
          <a:chExt cx="0" cy="0"/>
        </a:xfrm>
      </p:grpSpPr>
      <p:sp>
        <p:nvSpPr>
          <p:cNvPr id="2" name="Title 1"/>
          <p:cNvSpPr>
            <a:spLocks noGrp="1"/>
          </p:cNvSpPr>
          <p:nvPr>
            <p:ph type="title"/>
          </p:nvPr>
        </p:nvSpPr>
        <p:spPr>
          <a:xfrm>
            <a:off x="838200" y="338672"/>
            <a:ext cx="10515601" cy="127711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cxnSp>
        <p:nvCxnSpPr>
          <p:cNvPr id="7" name="Straight Connector 6"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599183"/>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223177559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_no logo">
    <p:spTree>
      <p:nvGrpSpPr>
        <p:cNvPr id="1" name=""/>
        <p:cNvGrpSpPr/>
        <p:nvPr/>
      </p:nvGrpSpPr>
      <p:grpSpPr>
        <a:xfrm>
          <a:off x="0" y="0"/>
          <a:ext cx="0" cy="0"/>
          <a:chOff x="0" y="0"/>
          <a:chExt cx="0" cy="0"/>
        </a:xfrm>
      </p:grpSpPr>
      <p:sp>
        <p:nvSpPr>
          <p:cNvPr id="2" name="Title 1"/>
          <p:cNvSpPr>
            <a:spLocks noGrp="1"/>
          </p:cNvSpPr>
          <p:nvPr>
            <p:ph type="title"/>
          </p:nvPr>
        </p:nvSpPr>
        <p:spPr>
          <a:xfrm>
            <a:off x="838200" y="338672"/>
            <a:ext cx="10515601" cy="127711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3C40CA-F305-4CD2-954D-B423492CA479}"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6BE44D-7BE8-4BA4-B72D-D1EB693EB927}" type="slidenum">
              <a:rPr lang="en-US" smtClean="0"/>
              <a:t>‹#›</a:t>
            </a:fld>
            <a:endParaRPr lang="en-US"/>
          </a:p>
        </p:txBody>
      </p:sp>
      <p:cxnSp>
        <p:nvCxnSpPr>
          <p:cNvPr id="7" name="Straight Connector 6"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2298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3C40CA-F305-4CD2-954D-B423492CA479}" type="datetimeFigureOut">
              <a:rPr lang="en-US" smtClean="0"/>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6BE44D-7BE8-4BA4-B72D-D1EB693EB927}" type="slidenum">
              <a:rPr lang="en-US" smtClean="0"/>
              <a:t>‹#›</a:t>
            </a:fld>
            <a:endParaRPr lang="en-US"/>
          </a:p>
        </p:txBody>
      </p:sp>
      <p:cxnSp>
        <p:nvCxnSpPr>
          <p:cNvPr id="11" name="Straight Connector 10"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923984"/>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3C40CA-F305-4CD2-954D-B423492CA479}" type="datetimeFigureOut">
              <a:rPr lang="en-US" smtClean="0"/>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1432966352"/>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1_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53230"/>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55303"/>
            <a:ext cx="3932237" cy="930965"/>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855304"/>
            <a:ext cx="6172200" cy="40057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86269"/>
            <a:ext cx="3932237" cy="30747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2294143344"/>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5256212"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descr="Decorative line"/>
          <p:cNvCxnSpPr>
            <a:cxnSpLocks/>
          </p:cNvCxnSpPr>
          <p:nvPr userDrawn="1"/>
        </p:nvCxnSpPr>
        <p:spPr>
          <a:xfrm>
            <a:off x="830468" y="1615786"/>
            <a:ext cx="51577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E4613F1-EAFB-DF93-481A-7CD5858C7E94}"/>
              </a:ext>
            </a:extLst>
          </p:cNvPr>
          <p:cNvSpPr/>
          <p:nvPr userDrawn="1"/>
        </p:nvSpPr>
        <p:spPr>
          <a:xfrm>
            <a:off x="6718852" y="-69569"/>
            <a:ext cx="5473148" cy="6927570"/>
          </a:xfrm>
          <a:prstGeom prst="rect">
            <a:avLst/>
          </a:prstGeom>
          <a:blipFill>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5371870"/>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414A6E-510C-3EE0-FC64-BE3B367B5393}"/>
              </a:ext>
            </a:extLst>
          </p:cNvPr>
          <p:cNvPicPr>
            <a:picLocks noChangeAspect="1"/>
          </p:cNvPicPr>
          <p:nvPr userDrawn="1"/>
        </p:nvPicPr>
        <p:blipFill>
          <a:blip r:embed="rId2"/>
          <a:stretch>
            <a:fillRect/>
          </a:stretch>
        </p:blipFill>
        <p:spPr>
          <a:xfrm>
            <a:off x="8566776" y="1964491"/>
            <a:ext cx="4396318" cy="4188384"/>
          </a:xfrm>
          <a:prstGeom prst="rect">
            <a:avLst/>
          </a:prstGeom>
        </p:spPr>
      </p:pic>
      <p:pic>
        <p:nvPicPr>
          <p:cNvPr id="10" name="Picture 9">
            <a:extLst>
              <a:ext uri="{FF2B5EF4-FFF2-40B4-BE49-F238E27FC236}">
                <a16:creationId xmlns:a16="http://schemas.microsoft.com/office/drawing/2014/main" id="{52F69F47-DDE5-D3C5-7BBF-7B68CF3AEAD1}"/>
              </a:ext>
            </a:extLst>
          </p:cNvPr>
          <p:cNvPicPr>
            <a:picLocks noChangeAspect="1"/>
          </p:cNvPicPr>
          <p:nvPr userDrawn="1"/>
        </p:nvPicPr>
        <p:blipFill>
          <a:blip r:embed="rId3"/>
          <a:stretch>
            <a:fillRect/>
          </a:stretch>
        </p:blipFill>
        <p:spPr>
          <a:xfrm>
            <a:off x="8686330" y="2116730"/>
            <a:ext cx="4069565" cy="4069564"/>
          </a:xfrm>
          <a:prstGeom prst="rect">
            <a:avLst/>
          </a:prstGeom>
        </p:spPr>
      </p:pic>
    </p:spTree>
    <p:extLst>
      <p:ext uri="{BB962C8B-B14F-4D97-AF65-F5344CB8AC3E}">
        <p14:creationId xmlns:p14="http://schemas.microsoft.com/office/powerpoint/2010/main" val="1909964042"/>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SSA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0470" y="1825625"/>
            <a:ext cx="3622997" cy="1523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083F1F9-0BD9-618C-1811-7A75FA5B75BD}"/>
              </a:ext>
            </a:extLst>
          </p:cNvPr>
          <p:cNvSpPr>
            <a:spLocks noGrp="1"/>
          </p:cNvSpPr>
          <p:nvPr>
            <p:ph sz="half" idx="14"/>
          </p:nvPr>
        </p:nvSpPr>
        <p:spPr>
          <a:xfrm>
            <a:off x="4724400" y="1825625"/>
            <a:ext cx="6623050" cy="4243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A8143F2-F451-46F4-A120-6A717F0573F3}"/>
              </a:ext>
            </a:extLst>
          </p:cNvPr>
          <p:cNvPicPr>
            <a:picLocks noChangeAspect="1"/>
          </p:cNvPicPr>
          <p:nvPr userDrawn="1"/>
        </p:nvPicPr>
        <p:blipFill>
          <a:blip r:embed="rId2"/>
          <a:stretch>
            <a:fillRect/>
          </a:stretch>
        </p:blipFill>
        <p:spPr>
          <a:xfrm>
            <a:off x="-629526" y="5104639"/>
            <a:ext cx="4749402" cy="2169480"/>
          </a:xfrm>
          <a:prstGeom prst="rect">
            <a:avLst/>
          </a:prstGeom>
        </p:spPr>
      </p:pic>
      <p:pic>
        <p:nvPicPr>
          <p:cNvPr id="9" name="Picture 8">
            <a:extLst>
              <a:ext uri="{FF2B5EF4-FFF2-40B4-BE49-F238E27FC236}">
                <a16:creationId xmlns:a16="http://schemas.microsoft.com/office/drawing/2014/main" id="{5E28A0B7-6B79-FEE8-E6C5-7CC0AC408CF3}"/>
              </a:ext>
            </a:extLst>
          </p:cNvPr>
          <p:cNvPicPr>
            <a:picLocks noChangeAspect="1"/>
          </p:cNvPicPr>
          <p:nvPr userDrawn="1"/>
        </p:nvPicPr>
        <p:blipFill>
          <a:blip r:embed="rId3"/>
          <a:stretch>
            <a:fillRect/>
          </a:stretch>
        </p:blipFill>
        <p:spPr>
          <a:xfrm>
            <a:off x="-996512" y="2081055"/>
            <a:ext cx="5247795" cy="5247795"/>
          </a:xfrm>
          <a:prstGeom prst="rect">
            <a:avLst/>
          </a:prstGeom>
        </p:spPr>
      </p:pic>
    </p:spTree>
    <p:extLst>
      <p:ext uri="{BB962C8B-B14F-4D97-AF65-F5344CB8AC3E}">
        <p14:creationId xmlns:p14="http://schemas.microsoft.com/office/powerpoint/2010/main" val="2336324556"/>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1_SSA_Two Content_no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25"/>
            <a:ext cx="10515601" cy="1187179"/>
          </a:xfrm>
        </p:spPr>
        <p:txBody>
          <a:bodyPr/>
          <a:lstStyle/>
          <a:p>
            <a:r>
              <a:rPr lang="en-US"/>
              <a:t>Click to edit Master title style</a:t>
            </a:r>
          </a:p>
        </p:txBody>
      </p:sp>
      <p:sp>
        <p:nvSpPr>
          <p:cNvPr id="3" name="Content Placeholder 2"/>
          <p:cNvSpPr>
            <a:spLocks noGrp="1"/>
          </p:cNvSpPr>
          <p:nvPr>
            <p:ph sz="half" idx="1"/>
          </p:nvPr>
        </p:nvSpPr>
        <p:spPr>
          <a:xfrm>
            <a:off x="838200" y="3165231"/>
            <a:ext cx="5181600" cy="301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3165231"/>
            <a:ext cx="5181600" cy="3011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cxnSp>
        <p:nvCxnSpPr>
          <p:cNvPr id="12" name="Straight Connector 11" descr="Decorative line"/>
          <p:cNvCxnSpPr/>
          <p:nvPr userDrawn="1"/>
        </p:nvCxnSpPr>
        <p:spPr>
          <a:xfrm>
            <a:off x="830468" y="3012804"/>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513127"/>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_SSA conte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C40CA-F305-4CD2-954D-B423492CA479}"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6BE44D-7BE8-4BA4-B72D-D1EB693EB927}" type="slidenum">
              <a:rPr lang="en-US" smtClean="0"/>
              <a:t>‹#›</a:t>
            </a:fld>
            <a:endParaRPr lang="en-US"/>
          </a:p>
        </p:txBody>
      </p:sp>
      <p:sp>
        <p:nvSpPr>
          <p:cNvPr id="8" name="Title 1"/>
          <p:cNvSpPr>
            <a:spLocks noGrp="1"/>
          </p:cNvSpPr>
          <p:nvPr>
            <p:ph type="title"/>
          </p:nvPr>
        </p:nvSpPr>
        <p:spPr>
          <a:xfrm>
            <a:off x="838201" y="556845"/>
            <a:ext cx="10515600" cy="1058941"/>
          </a:xfrm>
        </p:spPr>
        <p:txBody>
          <a:bodyPr/>
          <a:lstStyle/>
          <a:p>
            <a:r>
              <a:rPr lang="en-US"/>
              <a:t>Click to edit Master title style</a:t>
            </a:r>
          </a:p>
        </p:txBody>
      </p:sp>
      <p:sp>
        <p:nvSpPr>
          <p:cNvPr id="11" name="Content Placeholder 2"/>
          <p:cNvSpPr>
            <a:spLocks noGrp="1"/>
          </p:cNvSpPr>
          <p:nvPr>
            <p:ph sz="half" idx="13"/>
          </p:nvPr>
        </p:nvSpPr>
        <p:spPr>
          <a:xfrm>
            <a:off x="838201" y="1825625"/>
            <a:ext cx="7772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12236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3C40CA-F305-4CD2-954D-B423492CA479}"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3280779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250661"/>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3C40CA-F305-4CD2-954D-B423492CA479}" type="datetimeFigureOut">
              <a:rPr lang="en-US" smtClean="0"/>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6BE44D-7BE8-4BA4-B72D-D1EB693EB927}" type="slidenum">
              <a:rPr lang="en-US" smtClean="0"/>
              <a:t>‹#›</a:t>
            </a:fld>
            <a:endParaRPr lang="en-US"/>
          </a:p>
        </p:txBody>
      </p:sp>
      <p:cxnSp>
        <p:nvCxnSpPr>
          <p:cNvPr id="11" name="Straight Connector 10" descr="Decorative line"/>
          <p:cNvCxnSpPr/>
          <p:nvPr userDrawn="1"/>
        </p:nvCxnSpPr>
        <p:spPr>
          <a:xfrm>
            <a:off x="830468" y="1615786"/>
            <a:ext cx="10516982" cy="441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057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3C40CA-F305-4CD2-954D-B423492CA479}" type="datetimeFigureOut">
              <a:rPr lang="en-US" smtClean="0"/>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6BE44D-7BE8-4BA4-B72D-D1EB693EB927}" type="slidenum">
              <a:rPr lang="en-US" smtClean="0"/>
              <a:t>‹#›</a:t>
            </a:fld>
            <a:endParaRPr lang="en-US"/>
          </a:p>
        </p:txBody>
      </p:sp>
    </p:spTree>
    <p:extLst>
      <p:ext uri="{BB962C8B-B14F-4D97-AF65-F5344CB8AC3E}">
        <p14:creationId xmlns:p14="http://schemas.microsoft.com/office/powerpoint/2010/main" val="734657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044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emf"/><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1.emf"/><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1.emf"/><Relationship Id="rId2" Type="http://schemas.openxmlformats.org/officeDocument/2006/relationships/slideLayout" Target="../slideLayouts/slideLayout45.xml"/><Relationship Id="rId16"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0692" y="338672"/>
            <a:ext cx="8913109" cy="127711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223C40CA-F305-4CD2-954D-B423492CA479}" type="datetimeFigureOut">
              <a:rPr lang="en-US" smtClean="0"/>
              <a:pPr/>
              <a:t>7/10/2024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386BE44D-7BE8-4BA4-B72D-D1EB693EB927}" type="slidenum">
              <a:rPr lang="en-US" smtClean="0"/>
              <a:pPr/>
              <a:t>‹#›</a:t>
            </a:fld>
            <a:endParaRPr lang="en-US"/>
          </a:p>
        </p:txBody>
      </p:sp>
      <p:pic>
        <p:nvPicPr>
          <p:cNvPr id="10" name="Picture 9">
            <a:extLst>
              <a:ext uri="{FF2B5EF4-FFF2-40B4-BE49-F238E27FC236}">
                <a16:creationId xmlns:a16="http://schemas.microsoft.com/office/drawing/2014/main" id="{08660973-122E-BBFC-B196-EDB215AF373D}"/>
              </a:ext>
            </a:extLst>
          </p:cNvPr>
          <p:cNvPicPr>
            <a:picLocks noChangeAspect="1"/>
          </p:cNvPicPr>
          <p:nvPr userDrawn="1"/>
        </p:nvPicPr>
        <p:blipFill>
          <a:blip r:embed="rId17"/>
          <a:stretch>
            <a:fillRect/>
          </a:stretch>
        </p:blipFill>
        <p:spPr>
          <a:xfrm>
            <a:off x="838198" y="483796"/>
            <a:ext cx="1062179" cy="941834"/>
          </a:xfrm>
          <a:prstGeom prst="rect">
            <a:avLst/>
          </a:prstGeom>
        </p:spPr>
      </p:pic>
    </p:spTree>
    <p:extLst>
      <p:ext uri="{BB962C8B-B14F-4D97-AF65-F5344CB8AC3E}">
        <p14:creationId xmlns:p14="http://schemas.microsoft.com/office/powerpoint/2010/main" val="3982588080"/>
      </p:ext>
    </p:extLst>
  </p:cSld>
  <p:clrMap bg1="dk1" tx1="lt1" bg2="dk2" tx2="lt2" accent1="accent1" accent2="accent2" accent3="accent3" accent4="accent4" accent5="accent5" accent6="accent6" hlink="hlink" folHlink="folHlink"/>
  <p:sldLayoutIdLst>
    <p:sldLayoutId id="2147483701" r:id="rId1"/>
    <p:sldLayoutId id="2147483651" r:id="rId2"/>
    <p:sldLayoutId id="2147483704" r:id="rId3"/>
    <p:sldLayoutId id="2147483650" r:id="rId4"/>
    <p:sldLayoutId id="2147483662" r:id="rId5"/>
    <p:sldLayoutId id="2147483652" r:id="rId6"/>
    <p:sldLayoutId id="2147483707" r:id="rId7"/>
    <p:sldLayoutId id="2147483654" r:id="rId8"/>
    <p:sldLayoutId id="2147483658" r:id="rId9"/>
    <p:sldLayoutId id="2147483656" r:id="rId10"/>
    <p:sldLayoutId id="2147483653" r:id="rId11"/>
    <p:sldLayoutId id="2147483659" r:id="rId12"/>
    <p:sldLayoutId id="2147483706" r:id="rId13"/>
    <p:sldLayoutId id="2147483663" r:id="rId14"/>
    <p:sldLayoutId id="2147483702" r:id="rId15"/>
  </p:sldLayoutIdLst>
  <p:txStyles>
    <p:titleStyle>
      <a:lvl1pPr algn="l" defTabSz="914400" rtl="0" eaLnBrk="1" latinLnBrk="0" hangingPunct="1">
        <a:lnSpc>
          <a:spcPct val="90000"/>
        </a:lnSpc>
        <a:spcBef>
          <a:spcPct val="0"/>
        </a:spcBef>
        <a:buNone/>
        <a:defRPr sz="4400" b="1" kern="1200">
          <a:solidFill>
            <a:srgbClr val="05AA91"/>
          </a:solidFill>
          <a:latin typeface="Urbanist Black" panose="020B0A04040200000203" pitchFamily="34" charset="77"/>
          <a:ea typeface="Urbanist Black" panose="020B0A04040200000203" pitchFamily="34" charset="77"/>
          <a:cs typeface="Urbanist Black" panose="020B0A04040200000203" pitchFamily="34" charset="77"/>
        </a:defRPr>
      </a:lvl1pPr>
    </p:titleStyle>
    <p:bodyStyle>
      <a:lvl1pPr marL="0" indent="0" algn="l" defTabSz="914400" rtl="0" eaLnBrk="1" latinLnBrk="0" hangingPunct="1">
        <a:lnSpc>
          <a:spcPct val="90000"/>
        </a:lnSpc>
        <a:spcBef>
          <a:spcPts val="1000"/>
        </a:spcBef>
        <a:buFontTx/>
        <a:buNone/>
        <a:defRPr sz="28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0692" y="338672"/>
            <a:ext cx="8913109" cy="127711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223C40CA-F305-4CD2-954D-B423492CA479}" type="datetimeFigureOut">
              <a:rPr lang="en-US" smtClean="0"/>
              <a:pPr/>
              <a:t>7/10/2024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386BE44D-7BE8-4BA4-B72D-D1EB693EB927}" type="slidenum">
              <a:rPr lang="en-US" smtClean="0"/>
              <a:pPr/>
              <a:t>‹#›</a:t>
            </a:fld>
            <a:endParaRPr lang="en-US"/>
          </a:p>
        </p:txBody>
      </p:sp>
      <p:pic>
        <p:nvPicPr>
          <p:cNvPr id="9" name="Picture 8">
            <a:extLst>
              <a:ext uri="{FF2B5EF4-FFF2-40B4-BE49-F238E27FC236}">
                <a16:creationId xmlns:a16="http://schemas.microsoft.com/office/drawing/2014/main" id="{C25937BC-AD8C-B532-6839-633F1724FC23}"/>
              </a:ext>
            </a:extLst>
          </p:cNvPr>
          <p:cNvPicPr>
            <a:picLocks noChangeAspect="1"/>
          </p:cNvPicPr>
          <p:nvPr userDrawn="1"/>
        </p:nvPicPr>
        <p:blipFill>
          <a:blip r:embed="rId17"/>
          <a:stretch>
            <a:fillRect/>
          </a:stretch>
        </p:blipFill>
        <p:spPr>
          <a:xfrm>
            <a:off x="838198" y="483796"/>
            <a:ext cx="1062179" cy="941834"/>
          </a:xfrm>
          <a:prstGeom prst="rect">
            <a:avLst/>
          </a:prstGeom>
        </p:spPr>
      </p:pic>
    </p:spTree>
    <p:extLst>
      <p:ext uri="{BB962C8B-B14F-4D97-AF65-F5344CB8AC3E}">
        <p14:creationId xmlns:p14="http://schemas.microsoft.com/office/powerpoint/2010/main" val="3084430446"/>
      </p:ext>
    </p:extLst>
  </p:cSld>
  <p:clrMap bg1="dk1" tx1="lt1" bg2="dk2" tx2="lt2" accent1="accent1" accent2="accent2" accent3="accent3" accent4="accent4" accent5="accent5" accent6="accent6" hlink="hlink" folHlink="folHlink"/>
  <p:sldLayoutIdLst>
    <p:sldLayoutId id="2147483684"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p:txStyles>
    <p:titleStyle>
      <a:lvl1pPr algn="l" defTabSz="914400" rtl="0" eaLnBrk="1" latinLnBrk="0" hangingPunct="1">
        <a:lnSpc>
          <a:spcPct val="90000"/>
        </a:lnSpc>
        <a:spcBef>
          <a:spcPct val="0"/>
        </a:spcBef>
        <a:buNone/>
        <a:defRPr sz="4400" b="1" kern="1200">
          <a:solidFill>
            <a:schemeClr val="tx1"/>
          </a:solidFill>
          <a:latin typeface="Livvic" pitchFamily="2" charset="77"/>
          <a:ea typeface="Urbanist Black" panose="020B0A04040200000203" pitchFamily="34" charset="77"/>
          <a:cs typeface="Urbanist Black" panose="020B0A04040200000203" pitchFamily="34" charset="77"/>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0692" y="338672"/>
            <a:ext cx="8913109" cy="127711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223C40CA-F305-4CD2-954D-B423492CA479}" type="datetimeFigureOut">
              <a:rPr lang="en-US" smtClean="0"/>
              <a:pPr/>
              <a:t>7/10/2024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2F58"/>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386BE44D-7BE8-4BA4-B72D-D1EB693EB927}" type="slidenum">
              <a:rPr lang="en-US" smtClean="0"/>
              <a:pPr/>
              <a:t>‹#›</a:t>
            </a:fld>
            <a:endParaRPr lang="en-US"/>
          </a:p>
        </p:txBody>
      </p:sp>
      <p:pic>
        <p:nvPicPr>
          <p:cNvPr id="8" name="Picture 7">
            <a:extLst>
              <a:ext uri="{FF2B5EF4-FFF2-40B4-BE49-F238E27FC236}">
                <a16:creationId xmlns:a16="http://schemas.microsoft.com/office/drawing/2014/main" id="{E3152B3C-2B54-F76A-1F4F-0A35E47F70D6}"/>
              </a:ext>
            </a:extLst>
          </p:cNvPr>
          <p:cNvPicPr>
            <a:picLocks noChangeAspect="1"/>
          </p:cNvPicPr>
          <p:nvPr userDrawn="1"/>
        </p:nvPicPr>
        <p:blipFill>
          <a:blip r:embed="rId15"/>
          <a:stretch>
            <a:fillRect/>
          </a:stretch>
        </p:blipFill>
        <p:spPr>
          <a:xfrm>
            <a:off x="838198" y="483796"/>
            <a:ext cx="1062179" cy="941834"/>
          </a:xfrm>
          <a:prstGeom prst="rect">
            <a:avLst/>
          </a:prstGeom>
        </p:spPr>
      </p:pic>
    </p:spTree>
    <p:extLst>
      <p:ext uri="{BB962C8B-B14F-4D97-AF65-F5344CB8AC3E}">
        <p14:creationId xmlns:p14="http://schemas.microsoft.com/office/powerpoint/2010/main" val="79539308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l" defTabSz="914400" rtl="0" eaLnBrk="1" latinLnBrk="0" hangingPunct="1">
        <a:lnSpc>
          <a:spcPct val="90000"/>
        </a:lnSpc>
        <a:spcBef>
          <a:spcPct val="0"/>
        </a:spcBef>
        <a:buNone/>
        <a:defRPr sz="4400" b="1" kern="1200">
          <a:solidFill>
            <a:srgbClr val="002F58"/>
          </a:solidFill>
          <a:latin typeface="Livvic" pitchFamily="2" charset="77"/>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5AA91"/>
          </a:solidFill>
          <a:latin typeface="Urbanist Medium" panose="020B0A04040200000203" pitchFamily="34" charset="77"/>
          <a:ea typeface="Urbanist Medium" panose="020B0A04040200000203" pitchFamily="34" charset="77"/>
          <a:cs typeface="Urbanist Medium" panose="020B0A0404020000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5AA91"/>
          </a:solidFill>
          <a:latin typeface="Urbanist Medium" panose="020B0A04040200000203" pitchFamily="34" charset="77"/>
          <a:ea typeface="Urbanist Medium" panose="020B0A04040200000203" pitchFamily="34" charset="77"/>
          <a:cs typeface="Urbanist Medium" panose="020B0A04040200000203"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5AA91"/>
          </a:solidFill>
          <a:latin typeface="Urbanist Medium" panose="020B0A04040200000203" pitchFamily="34" charset="77"/>
          <a:ea typeface="Urbanist Medium" panose="020B0A04040200000203" pitchFamily="34" charset="77"/>
          <a:cs typeface="Urbanist Medium" panose="020B0A04040200000203"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5AA91"/>
          </a:solidFill>
          <a:latin typeface="Urbanist Medium" panose="020B0A04040200000203" pitchFamily="34" charset="77"/>
          <a:ea typeface="Urbanist Medium" panose="020B0A04040200000203" pitchFamily="34" charset="77"/>
          <a:cs typeface="Urbanist Medium" panose="020B0A04040200000203"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5AA91"/>
          </a:solidFill>
          <a:latin typeface="Urbanist Medium" panose="020B0A04040200000203" pitchFamily="34" charset="77"/>
          <a:ea typeface="Urbanist Medium" panose="020B0A04040200000203" pitchFamily="34" charset="77"/>
          <a:cs typeface="Urbanist Medium" panose="020B0A04040200000203"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40692" y="338672"/>
            <a:ext cx="8913109" cy="127711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2"/>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223C40CA-F305-4CD2-954D-B423492CA479}" type="datetimeFigureOut">
              <a:rPr lang="en-US" smtClean="0"/>
              <a:pPr/>
              <a:t>7/10/2024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2"/>
                </a:solidFill>
                <a:latin typeface="Urbanist Medium" panose="020B0A04040200000203" pitchFamily="34" charset="77"/>
                <a:ea typeface="Urbanist Medium" panose="020B0A04040200000203" pitchFamily="34" charset="77"/>
                <a:cs typeface="Urbanist Medium" panose="020B0A04040200000203" pitchFamily="34" charset="77"/>
              </a:defRPr>
            </a:lvl1pPr>
          </a:lstStyle>
          <a:p>
            <a:fld id="{386BE44D-7BE8-4BA4-B72D-D1EB693EB927}" type="slidenum">
              <a:rPr lang="en-US" smtClean="0"/>
              <a:pPr/>
              <a:t>‹#›</a:t>
            </a:fld>
            <a:endParaRPr lang="en-US"/>
          </a:p>
        </p:txBody>
      </p:sp>
      <p:pic>
        <p:nvPicPr>
          <p:cNvPr id="9" name="Picture 8">
            <a:extLst>
              <a:ext uri="{FF2B5EF4-FFF2-40B4-BE49-F238E27FC236}">
                <a16:creationId xmlns:a16="http://schemas.microsoft.com/office/drawing/2014/main" id="{C25937BC-AD8C-B532-6839-633F1724FC23}"/>
              </a:ext>
            </a:extLst>
          </p:cNvPr>
          <p:cNvPicPr>
            <a:picLocks noChangeAspect="1"/>
          </p:cNvPicPr>
          <p:nvPr userDrawn="1"/>
        </p:nvPicPr>
        <p:blipFill>
          <a:blip r:embed="rId17"/>
          <a:stretch>
            <a:fillRect/>
          </a:stretch>
        </p:blipFill>
        <p:spPr>
          <a:xfrm>
            <a:off x="838198" y="483796"/>
            <a:ext cx="1062179" cy="941834"/>
          </a:xfrm>
          <a:prstGeom prst="rect">
            <a:avLst/>
          </a:prstGeom>
        </p:spPr>
      </p:pic>
    </p:spTree>
    <p:extLst>
      <p:ext uri="{BB962C8B-B14F-4D97-AF65-F5344CB8AC3E}">
        <p14:creationId xmlns:p14="http://schemas.microsoft.com/office/powerpoint/2010/main" val="3084430446"/>
      </p:ext>
    </p:extLst>
  </p:cSld>
  <p:clrMap bg1="dk1" tx1="lt1" bg2="dk2" tx2="lt2" accent1="accent1" accent2="accent2" accent3="accent3" accent4="accent4" accent5="accent5" accent6="accent6" hlink="hlink" folHlink="folHlink"/>
  <p:sldLayoutIdLst>
    <p:sldLayoutId id="2147483930" r:id="rId1"/>
    <p:sldLayoutId id="2147483931"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Lst>
  <p:hf hdr="0" ftr="0" dt="0"/>
  <p:txStyles>
    <p:titleStyle>
      <a:lvl1pPr algn="l" defTabSz="914400" rtl="0" eaLnBrk="1" latinLnBrk="0" hangingPunct="1">
        <a:lnSpc>
          <a:spcPct val="90000"/>
        </a:lnSpc>
        <a:spcBef>
          <a:spcPct val="0"/>
        </a:spcBef>
        <a:buNone/>
        <a:defRPr sz="4400" b="1" kern="1200">
          <a:solidFill>
            <a:schemeClr val="tx1"/>
          </a:solidFill>
          <a:latin typeface="Livvic" pitchFamily="2" charset="77"/>
          <a:ea typeface="Urbanist Black" panose="020B0A04040200000203" pitchFamily="34" charset="77"/>
          <a:cs typeface="Urbanist Black" panose="020B0A04040200000203" pitchFamily="34" charset="77"/>
        </a:defRPr>
      </a:lvl1pPr>
    </p:titleStyle>
    <p:bodyStyle>
      <a:lvl1pPr marL="0" indent="0" algn="l" defTabSz="914400" rtl="0" eaLnBrk="1" latinLnBrk="0" hangingPunct="1">
        <a:lnSpc>
          <a:spcPct val="90000"/>
        </a:lnSpc>
        <a:spcBef>
          <a:spcPts val="1000"/>
        </a:spcBef>
        <a:buFontTx/>
        <a:buNone/>
        <a:defRPr sz="2800" kern="1200">
          <a:solidFill>
            <a:schemeClr val="tx2"/>
          </a:solidFill>
          <a:latin typeface="Urbanist Medium" panose="020B0A04040200000203" pitchFamily="34" charset="77"/>
          <a:ea typeface="Urbanist Medium" panose="020B0A04040200000203" pitchFamily="34" charset="77"/>
          <a:cs typeface="Urbanist Medium" panose="020B0A0404020000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Urbanist Medium" panose="020B0A04040200000203" pitchFamily="34" charset="77"/>
          <a:ea typeface="Urbanist Medium" panose="020B0A04040200000203" pitchFamily="34" charset="77"/>
          <a:cs typeface="Urbanist Medium" panose="020B0A04040200000203"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Urbanist Medium" panose="020B0A04040200000203" pitchFamily="34" charset="77"/>
          <a:ea typeface="Urbanist Medium" panose="020B0A04040200000203" pitchFamily="34" charset="77"/>
          <a:cs typeface="Urbanist Medium" panose="020B0A04040200000203"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Urbanist Medium" panose="020B0A04040200000203" pitchFamily="34" charset="77"/>
          <a:ea typeface="Urbanist Medium" panose="020B0A04040200000203" pitchFamily="34" charset="77"/>
          <a:cs typeface="Urbanist Medium" panose="020B0A04040200000203"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Urbanist Medium" panose="020B0A04040200000203" pitchFamily="34" charset="77"/>
          <a:ea typeface="Urbanist Medium" panose="020B0A04040200000203" pitchFamily="34" charset="77"/>
          <a:cs typeface="Urbanist Medium" panose="020B0A04040200000203"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www.oregon.gov/delc/programs/Pages/early-childhood-equity-fund.aspx#BirthThroughFiveRFA"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318107"/>
            <a:ext cx="7081684" cy="2355476"/>
          </a:xfrm>
        </p:spPr>
        <p:txBody>
          <a:bodyPr>
            <a:normAutofit/>
          </a:bodyPr>
          <a:lstStyle/>
          <a:p>
            <a:r>
              <a:rPr lang="en-US" sz="4000">
                <a:latin typeface="Livvic"/>
                <a:ea typeface="Urbanist Black"/>
                <a:cs typeface="Urbanist Black"/>
              </a:rPr>
              <a:t>Birth Through Five Literacy Grants</a:t>
            </a:r>
            <a:br>
              <a:rPr lang="en-US" sz="4000">
                <a:latin typeface="Livvic"/>
                <a:ea typeface="Urbanist Black"/>
                <a:cs typeface="Urbanist Black"/>
              </a:rPr>
            </a:br>
            <a:br>
              <a:rPr lang="en-US" sz="4000">
                <a:latin typeface="Livvic"/>
                <a:ea typeface="Urbanist Black"/>
                <a:cs typeface="Urbanist Black"/>
              </a:rPr>
            </a:br>
            <a:r>
              <a:rPr lang="en-US" sz="4000">
                <a:latin typeface="Livvic"/>
                <a:ea typeface="Urbanist Black"/>
                <a:cs typeface="Urbanist Black"/>
              </a:rPr>
              <a:t>RFA Informational Webinar</a:t>
            </a:r>
            <a:endParaRPr lang="en-US" sz="4000">
              <a:ea typeface="Urbanist Black"/>
              <a:cs typeface="Urbanist Black"/>
            </a:endParaRPr>
          </a:p>
        </p:txBody>
      </p:sp>
    </p:spTree>
    <p:extLst>
      <p:ext uri="{BB962C8B-B14F-4D97-AF65-F5344CB8AC3E}">
        <p14:creationId xmlns:p14="http://schemas.microsoft.com/office/powerpoint/2010/main" val="3415331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318107"/>
            <a:ext cx="7081684" cy="1325366"/>
          </a:xfrm>
        </p:spPr>
        <p:txBody>
          <a:bodyPr>
            <a:normAutofit/>
          </a:bodyPr>
          <a:lstStyle/>
          <a:p>
            <a:r>
              <a:rPr lang="en-US" sz="4000">
                <a:ea typeface="Urbanist Black"/>
                <a:cs typeface="Urbanist Black"/>
              </a:rPr>
              <a:t>Thank you for attending!</a:t>
            </a:r>
            <a:endParaRPr lang="en-US"/>
          </a:p>
        </p:txBody>
      </p:sp>
    </p:spTree>
    <p:extLst>
      <p:ext uri="{BB962C8B-B14F-4D97-AF65-F5344CB8AC3E}">
        <p14:creationId xmlns:p14="http://schemas.microsoft.com/office/powerpoint/2010/main" val="1021797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F4508F-AE55-C17D-D99D-A5FC69329156}"/>
              </a:ext>
            </a:extLst>
          </p:cNvPr>
          <p:cNvSpPr>
            <a:spLocks noGrp="1"/>
          </p:cNvSpPr>
          <p:nvPr>
            <p:ph type="title"/>
          </p:nvPr>
        </p:nvSpPr>
        <p:spPr>
          <a:xfrm>
            <a:off x="839788" y="365125"/>
            <a:ext cx="5256212" cy="1250661"/>
          </a:xfrm>
        </p:spPr>
        <p:txBody>
          <a:bodyPr>
            <a:normAutofit/>
          </a:bodyPr>
          <a:lstStyle/>
          <a:p>
            <a:r>
              <a:rPr lang="en-US">
                <a:latin typeface="Urbanist Black"/>
                <a:ea typeface="Urbanist Black"/>
                <a:cs typeface="Urbanist Black"/>
              </a:rPr>
              <a:t>Agenda</a:t>
            </a:r>
          </a:p>
        </p:txBody>
      </p:sp>
      <p:sp>
        <p:nvSpPr>
          <p:cNvPr id="7" name="Content Placeholder 6">
            <a:extLst>
              <a:ext uri="{FF2B5EF4-FFF2-40B4-BE49-F238E27FC236}">
                <a16:creationId xmlns:a16="http://schemas.microsoft.com/office/drawing/2014/main" id="{051FB33F-E320-77E5-E748-019341729F54}"/>
              </a:ext>
            </a:extLst>
          </p:cNvPr>
          <p:cNvSpPr>
            <a:spLocks noGrp="1"/>
          </p:cNvSpPr>
          <p:nvPr>
            <p:ph sz="half" idx="2"/>
          </p:nvPr>
        </p:nvSpPr>
        <p:spPr>
          <a:xfrm>
            <a:off x="709249" y="2444425"/>
            <a:ext cx="5395945" cy="3200403"/>
          </a:xfrm>
        </p:spPr>
        <p:txBody>
          <a:bodyPr vert="horz" lIns="91440" tIns="45720" rIns="91440" bIns="45720" rtlCol="0" anchor="t">
            <a:noAutofit/>
          </a:bodyPr>
          <a:lstStyle/>
          <a:p>
            <a:pPr marL="457200" indent="-457200">
              <a:buFont typeface="Arial,Sans-Serif"/>
              <a:buChar char="•"/>
            </a:pPr>
            <a:r>
              <a:rPr lang="en-US">
                <a:latin typeface="Urbanist Medium"/>
                <a:ea typeface="Urbanist Medium"/>
                <a:cs typeface="Urbanist Medium"/>
              </a:rPr>
              <a:t>Single Point of Contact</a:t>
            </a:r>
          </a:p>
          <a:p>
            <a:pPr marL="457200" indent="-457200">
              <a:buFont typeface="Arial,Sans-Serif"/>
              <a:buChar char="•"/>
            </a:pPr>
            <a:r>
              <a:rPr lang="en-US">
                <a:latin typeface="Urbanist Medium"/>
                <a:ea typeface="Urbanist Medium"/>
                <a:cs typeface="Urbanist Medium"/>
              </a:rPr>
              <a:t>B-5 Literacy Grants Overview</a:t>
            </a:r>
          </a:p>
          <a:p>
            <a:pPr marL="457200" indent="-457200">
              <a:buFont typeface="Arial,Sans-Serif"/>
              <a:buChar char="•"/>
            </a:pPr>
            <a:r>
              <a:rPr lang="en-US">
                <a:latin typeface="Urbanist Medium"/>
                <a:ea typeface="Urbanist Medium"/>
                <a:cs typeface="Urbanist Medium"/>
              </a:rPr>
              <a:t>Eligibility</a:t>
            </a:r>
          </a:p>
          <a:p>
            <a:pPr marL="457200" indent="-457200">
              <a:buFont typeface="Arial,Sans-Serif"/>
              <a:buChar char="•"/>
            </a:pPr>
            <a:r>
              <a:rPr lang="en-US">
                <a:latin typeface="Urbanist Medium"/>
                <a:ea typeface="Urbanist Medium"/>
                <a:cs typeface="Urbanist Medium"/>
              </a:rPr>
              <a:t>RFA Overview</a:t>
            </a:r>
          </a:p>
          <a:p>
            <a:pPr marL="457200" indent="-457200">
              <a:buFont typeface="Arial,Sans-Serif"/>
              <a:buChar char="•"/>
            </a:pPr>
            <a:r>
              <a:rPr lang="en-US">
                <a:latin typeface="Urbanist Medium"/>
                <a:ea typeface="Urbanist Medium"/>
                <a:cs typeface="Urbanist Medium"/>
              </a:rPr>
              <a:t>Closing</a:t>
            </a:r>
          </a:p>
          <a:p>
            <a:pPr marL="457200" indent="-457200">
              <a:buFont typeface="Arial,Sans-Serif"/>
              <a:buChar char="•"/>
            </a:pPr>
            <a:endParaRPr lang="en-US"/>
          </a:p>
          <a:p>
            <a:endParaRPr lang="en-US">
              <a:latin typeface="Urbanist Medium"/>
              <a:ea typeface="Urbanist Medium"/>
              <a:cs typeface="Urbanist Medium"/>
            </a:endParaRPr>
          </a:p>
        </p:txBody>
      </p:sp>
    </p:spTree>
    <p:extLst>
      <p:ext uri="{BB962C8B-B14F-4D97-AF65-F5344CB8AC3E}">
        <p14:creationId xmlns:p14="http://schemas.microsoft.com/office/powerpoint/2010/main" val="461295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7A8715-0764-CF0D-E469-8705408C5BE9}"/>
              </a:ext>
            </a:extLst>
          </p:cNvPr>
          <p:cNvSpPr>
            <a:spLocks noGrp="1"/>
          </p:cNvSpPr>
          <p:nvPr/>
        </p:nvSpPr>
        <p:spPr>
          <a:xfrm>
            <a:off x="2440692" y="338672"/>
            <a:ext cx="6944610" cy="12771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Livvic" pitchFamily="2" charset="77"/>
                <a:ea typeface="Urbanist Black" panose="020B0A04040200000203" pitchFamily="34" charset="77"/>
                <a:cs typeface="Urbanist Black" panose="020B0A04040200000203" pitchFamily="34" charset="77"/>
              </a:defRPr>
            </a:lvl1pPr>
          </a:lstStyle>
          <a:p>
            <a:pPr algn="ctr"/>
            <a:r>
              <a:rPr lang="en-US" sz="4000">
                <a:solidFill>
                  <a:schemeClr val="bg1">
                    <a:lumMod val="25000"/>
                    <a:lumOff val="75000"/>
                  </a:schemeClr>
                </a:solidFill>
                <a:latin typeface="Livvic"/>
                <a:ea typeface="Urbanist Black"/>
                <a:cs typeface="Urbanist Black"/>
              </a:rPr>
              <a:t>Single Point of Contact</a:t>
            </a:r>
            <a:endParaRPr lang="en-US" sz="4000">
              <a:solidFill>
                <a:schemeClr val="bg1">
                  <a:lumMod val="25000"/>
                  <a:lumOff val="75000"/>
                </a:schemeClr>
              </a:solidFill>
            </a:endParaRPr>
          </a:p>
        </p:txBody>
      </p:sp>
      <p:sp>
        <p:nvSpPr>
          <p:cNvPr id="7" name="Text Placeholder 4">
            <a:extLst>
              <a:ext uri="{FF2B5EF4-FFF2-40B4-BE49-F238E27FC236}">
                <a16:creationId xmlns:a16="http://schemas.microsoft.com/office/drawing/2014/main" id="{DFAFBB18-DBFE-2A53-1991-91B25F5A61B7}"/>
              </a:ext>
            </a:extLst>
          </p:cNvPr>
          <p:cNvSpPr>
            <a:spLocks noGrp="1"/>
          </p:cNvSpPr>
          <p:nvPr/>
        </p:nvSpPr>
        <p:spPr>
          <a:xfrm>
            <a:off x="6172200" y="1825625"/>
            <a:ext cx="5181600" cy="43513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28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rbanist Medium" panose="020B0A04040200000203" pitchFamily="34" charset="77"/>
                <a:ea typeface="Urbanist Medium" panose="020B0A04040200000203" pitchFamily="34" charset="77"/>
                <a:cs typeface="Urbanist Medium" panose="020B0A04040200000203"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600"/>
          </a:p>
        </p:txBody>
      </p:sp>
      <p:sp>
        <p:nvSpPr>
          <p:cNvPr id="3" name="Content Placeholder 2">
            <a:extLst>
              <a:ext uri="{FF2B5EF4-FFF2-40B4-BE49-F238E27FC236}">
                <a16:creationId xmlns:a16="http://schemas.microsoft.com/office/drawing/2014/main" id="{A5A45CF7-DFC1-C667-0C4B-BC8B28CEFF7A}"/>
              </a:ext>
            </a:extLst>
          </p:cNvPr>
          <p:cNvSpPr>
            <a:spLocks noGrp="1"/>
          </p:cNvSpPr>
          <p:nvPr>
            <p:ph idx="1"/>
          </p:nvPr>
        </p:nvSpPr>
        <p:spPr>
          <a:xfrm>
            <a:off x="760167" y="2035502"/>
            <a:ext cx="10515600" cy="4351338"/>
          </a:xfrm>
        </p:spPr>
        <p:txBody>
          <a:bodyPr vert="horz" lIns="91440" tIns="45720" rIns="91440" bIns="45720" rtlCol="0" anchor="t">
            <a:normAutofit/>
          </a:bodyPr>
          <a:lstStyle/>
          <a:p>
            <a:pPr algn="ctr"/>
            <a:endParaRPr lang="en-US" b="1">
              <a:solidFill>
                <a:schemeClr val="accent1"/>
              </a:solidFill>
              <a:latin typeface="Urbanist Medium"/>
              <a:ea typeface="Urbanist Medium"/>
              <a:cs typeface="Urbanist Medium"/>
            </a:endParaRPr>
          </a:p>
          <a:p>
            <a:pPr algn="ctr"/>
            <a:endParaRPr lang="en-US" sz="3200" b="1">
              <a:solidFill>
                <a:schemeClr val="bg1">
                  <a:lumMod val="25000"/>
                  <a:lumOff val="75000"/>
                </a:schemeClr>
              </a:solidFill>
            </a:endParaRPr>
          </a:p>
          <a:p>
            <a:pPr algn="ctr"/>
            <a:r>
              <a:rPr lang="en-US" sz="3200" b="1">
                <a:solidFill>
                  <a:schemeClr val="bg1">
                    <a:lumMod val="25000"/>
                    <a:lumOff val="75000"/>
                  </a:schemeClr>
                </a:solidFill>
                <a:latin typeface="Urbanist Medium"/>
                <a:ea typeface="Urbanist Medium"/>
                <a:cs typeface="Urbanist Medium"/>
              </a:rPr>
              <a:t>Lori Nordlien/Procurement Director</a:t>
            </a:r>
          </a:p>
          <a:p>
            <a:pPr algn="ctr"/>
            <a:r>
              <a:rPr lang="en-US" sz="3200" b="1">
                <a:solidFill>
                  <a:schemeClr val="bg1">
                    <a:lumMod val="25000"/>
                    <a:lumOff val="75000"/>
                  </a:schemeClr>
                </a:solidFill>
                <a:latin typeface="Urbanist Medium"/>
                <a:ea typeface="Urbanist Medium"/>
                <a:cs typeface="Urbanist Medium"/>
              </a:rPr>
              <a:t>(971) 301-3245</a:t>
            </a:r>
          </a:p>
          <a:p>
            <a:pPr algn="ctr"/>
            <a:r>
              <a:rPr lang="en-US" sz="3200" b="1">
                <a:solidFill>
                  <a:schemeClr val="bg1">
                    <a:lumMod val="25000"/>
                    <a:lumOff val="75000"/>
                  </a:schemeClr>
                </a:solidFill>
                <a:latin typeface="Urbanist Medium"/>
                <a:ea typeface="Urbanist Medium"/>
                <a:cs typeface="Urbanist Medium"/>
              </a:rPr>
              <a:t>Lori.Nordlien@delc.oregon.gov</a:t>
            </a:r>
          </a:p>
          <a:p>
            <a:endParaRPr lang="en-US" sz="8800" b="1">
              <a:solidFill>
                <a:schemeClr val="accent1"/>
              </a:solidFill>
              <a:latin typeface="Urbanist Medium"/>
              <a:ea typeface="Urbanist Medium"/>
              <a:cs typeface="Urbanist Medium"/>
            </a:endParaRPr>
          </a:p>
        </p:txBody>
      </p:sp>
    </p:spTree>
    <p:extLst>
      <p:ext uri="{BB962C8B-B14F-4D97-AF65-F5344CB8AC3E}">
        <p14:creationId xmlns:p14="http://schemas.microsoft.com/office/powerpoint/2010/main" val="4256912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CF99D-5F57-AD76-397D-8073E2C376BA}"/>
              </a:ext>
            </a:extLst>
          </p:cNvPr>
          <p:cNvSpPr>
            <a:spLocks noGrp="1"/>
          </p:cNvSpPr>
          <p:nvPr>
            <p:ph type="title"/>
          </p:nvPr>
        </p:nvSpPr>
        <p:spPr>
          <a:xfrm>
            <a:off x="2440692" y="338672"/>
            <a:ext cx="8913109" cy="1016059"/>
          </a:xfrm>
        </p:spPr>
        <p:txBody>
          <a:bodyPr>
            <a:normAutofit fontScale="90000"/>
          </a:bodyPr>
          <a:lstStyle/>
          <a:p>
            <a:r>
              <a:rPr lang="en-US">
                <a:latin typeface="Livvic"/>
                <a:ea typeface="Urbanist Black"/>
                <a:cs typeface="Urbanist Black"/>
              </a:rPr>
              <a:t>Birth Through Five Literacy Grants Overview</a:t>
            </a:r>
            <a:endParaRPr lang="en-US"/>
          </a:p>
        </p:txBody>
      </p:sp>
      <p:sp>
        <p:nvSpPr>
          <p:cNvPr id="3" name="Content Placeholder 2">
            <a:extLst>
              <a:ext uri="{FF2B5EF4-FFF2-40B4-BE49-F238E27FC236}">
                <a16:creationId xmlns:a16="http://schemas.microsoft.com/office/drawing/2014/main" id="{C1C36B64-DA1B-8C7F-4B38-0C53665EBA14}"/>
              </a:ext>
            </a:extLst>
          </p:cNvPr>
          <p:cNvSpPr>
            <a:spLocks noGrp="1"/>
          </p:cNvSpPr>
          <p:nvPr>
            <p:ph idx="1"/>
          </p:nvPr>
        </p:nvSpPr>
        <p:spPr>
          <a:xfrm>
            <a:off x="139701" y="1359959"/>
            <a:ext cx="11891634" cy="5676370"/>
          </a:xfrm>
        </p:spPr>
        <p:txBody>
          <a:bodyPr vert="horz" lIns="91440" tIns="45720" rIns="91440" bIns="45720" rtlCol="0" anchor="t">
            <a:normAutofit/>
          </a:bodyPr>
          <a:lstStyle/>
          <a:p>
            <a:r>
              <a:rPr lang="en-US" sz="2000">
                <a:latin typeface="Urbanist Medium"/>
                <a:ea typeface="Urbanist Medium"/>
                <a:cs typeface="Urbanist Medium"/>
              </a:rPr>
              <a:t>Through the Birth Through Five Literacy Plan and use of Birth Through Five Literacy funds in accordance with HB 3198, DELC aims to award grants to current ECEF grantees or similar organizations to close opportunity gaps for children and families who experience systemic disparities because of any combination of factors, such as race, income, zip code, or language through funding of culturally specific organizations that are committed to providing early learning services rooted in culture, home language, and lived experience. </a:t>
            </a:r>
            <a:endParaRPr lang="en-US" sz="2000"/>
          </a:p>
          <a:p>
            <a:r>
              <a:rPr lang="en-US" sz="2000">
                <a:latin typeface="Urbanist Medium"/>
                <a:ea typeface="Urbanist Medium"/>
                <a:cs typeface="Urbanist Medium"/>
              </a:rPr>
              <a:t>In furtherance of that goal, as described below, grantees must perform activities that carry out the purposes of the Birth Through Five Literacy Plan and that align with the outcomes and indicators that exists across kindergarten readiness and culturally-specific parent and child support programs, as described in HB 3198. </a:t>
            </a:r>
            <a:endParaRPr lang="en-US" sz="2000"/>
          </a:p>
          <a:p>
            <a:r>
              <a:rPr lang="en-US" sz="2000">
                <a:latin typeface="Urbanist Medium"/>
                <a:ea typeface="Urbanist Medium"/>
                <a:cs typeface="Urbanist Medium"/>
              </a:rPr>
              <a:t>This includes, but is not limited to: </a:t>
            </a:r>
            <a:endParaRPr lang="en-US" sz="2000"/>
          </a:p>
          <a:p>
            <a:pPr marL="342900" indent="-342900">
              <a:buFont typeface="Calibri"/>
              <a:buChar char="-"/>
            </a:pPr>
            <a:r>
              <a:rPr lang="en-US" sz="2000">
                <a:latin typeface="Urbanist Medium"/>
                <a:ea typeface="Urbanist Medium"/>
                <a:cs typeface="Urbanist Medium"/>
              </a:rPr>
              <a:t>Increasing early literacy for children from birth through 5, </a:t>
            </a:r>
            <a:endParaRPr lang="en-US" sz="2000"/>
          </a:p>
          <a:p>
            <a:pPr marL="342900" indent="-342900">
              <a:buFont typeface="Calibri"/>
              <a:buChar char="-"/>
            </a:pPr>
            <a:r>
              <a:rPr lang="en-US" sz="2000">
                <a:latin typeface="Urbanist Medium"/>
                <a:ea typeface="Urbanist Medium"/>
                <a:cs typeface="Urbanist Medium"/>
              </a:rPr>
              <a:t>Reducing early literacy disparities for historically underserved student groups, </a:t>
            </a:r>
            <a:endParaRPr lang="en-US" sz="2000"/>
          </a:p>
          <a:p>
            <a:pPr marL="342900" indent="-342900">
              <a:buFont typeface="Calibri"/>
              <a:buChar char="-"/>
            </a:pPr>
            <a:r>
              <a:rPr lang="en-US" sz="2000">
                <a:latin typeface="Urbanist Medium"/>
                <a:ea typeface="Urbanist Medium"/>
                <a:cs typeface="Urbanist Medium"/>
              </a:rPr>
              <a:t>Increasing support to parents and guardians to enable them to be full partners in the development of their children’s literacy skill and knowledge development; and</a:t>
            </a:r>
            <a:endParaRPr lang="en-US" sz="2000"/>
          </a:p>
          <a:p>
            <a:pPr marL="342900" indent="-342900">
              <a:buFont typeface="Calibri"/>
              <a:buChar char="-"/>
            </a:pPr>
            <a:r>
              <a:rPr lang="en-US" sz="2000">
                <a:latin typeface="Urbanist Medium"/>
                <a:ea typeface="Urbanist Medium"/>
                <a:cs typeface="Urbanist Medium"/>
              </a:rPr>
              <a:t>Increasing access to early literacy support that is research-aligned, culturally responsive, student- centered, and family-centered,</a:t>
            </a:r>
            <a:endParaRPr lang="en-US" sz="2000"/>
          </a:p>
          <a:p>
            <a:endParaRPr lang="en-US"/>
          </a:p>
          <a:p>
            <a:pPr marL="457200" indent="-457200">
              <a:buFont typeface="Wingdings"/>
              <a:buChar char="v"/>
            </a:pPr>
            <a:endParaRPr lang="en-US"/>
          </a:p>
          <a:p>
            <a:pPr marL="457200" indent="-457200">
              <a:buFont typeface="Wingdings"/>
              <a:buChar char="v"/>
            </a:pPr>
            <a:endParaRPr lang="en-US"/>
          </a:p>
          <a:p>
            <a:pPr marL="457200" indent="-457200">
              <a:buFont typeface="Wingdings"/>
              <a:buChar char="v"/>
            </a:pPr>
            <a:endParaRPr lang="en-US"/>
          </a:p>
          <a:p>
            <a:pPr marL="457200" indent="-457200">
              <a:buFont typeface="Wingdings"/>
              <a:buChar char="v"/>
            </a:pPr>
            <a:endParaRPr lang="en-US"/>
          </a:p>
        </p:txBody>
      </p:sp>
    </p:spTree>
    <p:extLst>
      <p:ext uri="{BB962C8B-B14F-4D97-AF65-F5344CB8AC3E}">
        <p14:creationId xmlns:p14="http://schemas.microsoft.com/office/powerpoint/2010/main" val="2187029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CF99D-5F57-AD76-397D-8073E2C376BA}"/>
              </a:ext>
            </a:extLst>
          </p:cNvPr>
          <p:cNvSpPr>
            <a:spLocks noGrp="1"/>
          </p:cNvSpPr>
          <p:nvPr>
            <p:ph type="title"/>
          </p:nvPr>
        </p:nvSpPr>
        <p:spPr>
          <a:xfrm>
            <a:off x="2440692" y="239895"/>
            <a:ext cx="8913109" cy="1093669"/>
          </a:xfrm>
        </p:spPr>
        <p:txBody>
          <a:bodyPr>
            <a:normAutofit fontScale="90000"/>
          </a:bodyPr>
          <a:lstStyle/>
          <a:p>
            <a:r>
              <a:rPr lang="en-US">
                <a:latin typeface="Livvic"/>
                <a:ea typeface="Urbanist Black"/>
                <a:cs typeface="Urbanist Black"/>
              </a:rPr>
              <a:t>Birth Through Five Literacy Grants Overview (continued)</a:t>
            </a:r>
            <a:endParaRPr lang="en-US"/>
          </a:p>
        </p:txBody>
      </p:sp>
      <p:sp>
        <p:nvSpPr>
          <p:cNvPr id="3" name="Content Placeholder 2">
            <a:extLst>
              <a:ext uri="{FF2B5EF4-FFF2-40B4-BE49-F238E27FC236}">
                <a16:creationId xmlns:a16="http://schemas.microsoft.com/office/drawing/2014/main" id="{C1C36B64-DA1B-8C7F-4B38-0C53665EBA14}"/>
              </a:ext>
            </a:extLst>
          </p:cNvPr>
          <p:cNvSpPr>
            <a:spLocks noGrp="1"/>
          </p:cNvSpPr>
          <p:nvPr>
            <p:ph idx="1"/>
          </p:nvPr>
        </p:nvSpPr>
        <p:spPr>
          <a:xfrm>
            <a:off x="182034" y="1444626"/>
            <a:ext cx="11926912" cy="5591703"/>
          </a:xfrm>
        </p:spPr>
        <p:txBody>
          <a:bodyPr vert="horz" lIns="91440" tIns="45720" rIns="91440" bIns="45720" rtlCol="0" anchor="t">
            <a:normAutofit/>
          </a:bodyPr>
          <a:lstStyle/>
          <a:p>
            <a:r>
              <a:rPr lang="en-US" sz="2000">
                <a:latin typeface="Urbanist Medium"/>
                <a:ea typeface="Urbanist Medium"/>
                <a:cs typeface="Urbanist Medium"/>
              </a:rPr>
              <a:t>Allowable Activities: </a:t>
            </a:r>
          </a:p>
          <a:p>
            <a:r>
              <a:rPr lang="en-US" sz="2000">
                <a:latin typeface="Urbanist Medium"/>
                <a:ea typeface="Urbanist Medium"/>
                <a:cs typeface="Urbanist Medium"/>
              </a:rPr>
              <a:t>Existing ECEF grantees must build on and expand current ECEF activities to:</a:t>
            </a:r>
          </a:p>
          <a:p>
            <a:pPr marL="342900" indent="-342900">
              <a:buFont typeface="Calibri"/>
              <a:buChar char="-"/>
            </a:pPr>
            <a:r>
              <a:rPr lang="en-US" sz="2000">
                <a:solidFill>
                  <a:schemeClr val="accent3"/>
                </a:solidFill>
                <a:latin typeface="Urbanist Medium"/>
                <a:ea typeface="Urbanist Medium"/>
                <a:cs typeface="Urbanist Medium"/>
              </a:rPr>
              <a:t>Develop and/or deliver early literacy resources and materials through ECEF-funded parenting education and parent-child interaction activities. Enhance and/or expand on existing literacy-related activities;</a:t>
            </a:r>
            <a:endParaRPr lang="en-US">
              <a:solidFill>
                <a:schemeClr val="accent3"/>
              </a:solidFill>
            </a:endParaRPr>
          </a:p>
          <a:p>
            <a:pPr marL="342900" indent="-342900">
              <a:buFont typeface="Calibri"/>
              <a:buChar char="-"/>
            </a:pPr>
            <a:r>
              <a:rPr lang="en-US" sz="2000">
                <a:latin typeface="Urbanist Medium"/>
                <a:ea typeface="Urbanist Medium"/>
                <a:cs typeface="Urbanist Medium"/>
              </a:rPr>
              <a:t>Develop and/or deliver culturally relevant early literacy training and professional development activities for both early childhood and early grade educators (kindergarten through third grade), providers, and/or other staff that would benefit from literacy training opportunities;</a:t>
            </a:r>
            <a:endParaRPr lang="en-US" sz="2000"/>
          </a:p>
          <a:p>
            <a:pPr marL="342900" indent="-342900">
              <a:buFont typeface="Calibri"/>
              <a:buChar char="-"/>
            </a:pPr>
            <a:r>
              <a:rPr lang="en-US" sz="2000" dirty="0">
                <a:latin typeface="Urbanist Medium"/>
                <a:ea typeface="Urbanist Medium"/>
                <a:cs typeface="Urbanist Medium"/>
              </a:rPr>
              <a:t>Conduct community engagement activities to identify community-specific gaps in early literacy activities to further inform the development of DELC’s Birth Through Five Literacy program.  </a:t>
            </a:r>
            <a:endParaRPr lang="en-US" sz="2000" dirty="0"/>
          </a:p>
          <a:p>
            <a:r>
              <a:rPr lang="en-US" sz="2000" dirty="0">
                <a:latin typeface="Urbanist Medium"/>
                <a:ea typeface="Urbanist Medium"/>
                <a:cs typeface="Urbanist Medium"/>
              </a:rPr>
              <a:t>New applicants that meet ECEF eligibility criteria but are not receiving ECEF grant funds must: </a:t>
            </a:r>
            <a:endParaRPr lang="en-US" sz="2000" dirty="0"/>
          </a:p>
          <a:p>
            <a:pPr marL="342900" indent="-342900">
              <a:buFont typeface="Calibri"/>
              <a:buChar char="-"/>
            </a:pPr>
            <a:r>
              <a:rPr lang="en-US" sz="2000">
                <a:latin typeface="Urbanist Medium"/>
                <a:ea typeface="Urbanist Medium"/>
                <a:cs typeface="Urbanist Medium"/>
              </a:rPr>
              <a:t>Develop and/or deliver culturally relevant early literacy training and professional development activities for both early childhood and early grade educators (kindergarten through third grade), providers, and/or other staff that would benefit from literacy training opportunities;  </a:t>
            </a:r>
            <a:endParaRPr lang="en-US" sz="2000"/>
          </a:p>
          <a:p>
            <a:pPr marL="342900" indent="-342900">
              <a:buFont typeface="Calibri"/>
              <a:buChar char="-"/>
            </a:pPr>
            <a:r>
              <a:rPr lang="en-US" sz="2000">
                <a:latin typeface="Urbanist Medium"/>
                <a:ea typeface="Urbanist Medium"/>
                <a:cs typeface="Urbanist Medium"/>
              </a:rPr>
              <a:t>Conduct community engagement activities to identify community-specific gaps in early literacy activities to further inform the development of DELC’s Birth Through Five Literacy program. </a:t>
            </a:r>
            <a:endParaRPr lang="en-US" sz="2000"/>
          </a:p>
          <a:p>
            <a:endParaRPr lang="en-US"/>
          </a:p>
          <a:p>
            <a:pPr marL="457200" indent="-457200">
              <a:buFont typeface="Wingdings"/>
              <a:buChar char="v"/>
            </a:pPr>
            <a:endParaRPr lang="en-US"/>
          </a:p>
          <a:p>
            <a:pPr marL="457200" indent="-457200">
              <a:buFont typeface="Wingdings"/>
              <a:buChar char="v"/>
            </a:pPr>
            <a:endParaRPr lang="en-US"/>
          </a:p>
          <a:p>
            <a:pPr marL="457200" indent="-457200">
              <a:buFont typeface="Wingdings"/>
              <a:buChar char="v"/>
            </a:pPr>
            <a:endParaRPr lang="en-US"/>
          </a:p>
          <a:p>
            <a:pPr marL="457200" indent="-457200">
              <a:buFont typeface="Wingdings"/>
              <a:buChar char="v"/>
            </a:pPr>
            <a:endParaRPr lang="en-US"/>
          </a:p>
        </p:txBody>
      </p:sp>
    </p:spTree>
    <p:extLst>
      <p:ext uri="{BB962C8B-B14F-4D97-AF65-F5344CB8AC3E}">
        <p14:creationId xmlns:p14="http://schemas.microsoft.com/office/powerpoint/2010/main" val="2650915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CF99D-5F57-AD76-397D-8073E2C376BA}"/>
              </a:ext>
            </a:extLst>
          </p:cNvPr>
          <p:cNvSpPr>
            <a:spLocks noGrp="1"/>
          </p:cNvSpPr>
          <p:nvPr>
            <p:ph type="title"/>
          </p:nvPr>
        </p:nvSpPr>
        <p:spPr>
          <a:xfrm>
            <a:off x="2440692" y="239895"/>
            <a:ext cx="8913109" cy="1093669"/>
          </a:xfrm>
        </p:spPr>
        <p:txBody>
          <a:bodyPr>
            <a:normAutofit fontScale="90000"/>
          </a:bodyPr>
          <a:lstStyle/>
          <a:p>
            <a:r>
              <a:rPr lang="en-US">
                <a:latin typeface="Livvic"/>
                <a:ea typeface="Urbanist Black"/>
                <a:cs typeface="Urbanist Black"/>
              </a:rPr>
              <a:t>Birth Through Five Literacy Grants Overview (continued)</a:t>
            </a:r>
            <a:endParaRPr lang="en-US"/>
          </a:p>
        </p:txBody>
      </p:sp>
      <p:sp>
        <p:nvSpPr>
          <p:cNvPr id="3" name="Content Placeholder 2">
            <a:extLst>
              <a:ext uri="{FF2B5EF4-FFF2-40B4-BE49-F238E27FC236}">
                <a16:creationId xmlns:a16="http://schemas.microsoft.com/office/drawing/2014/main" id="{C1C36B64-DA1B-8C7F-4B38-0C53665EBA14}"/>
              </a:ext>
            </a:extLst>
          </p:cNvPr>
          <p:cNvSpPr>
            <a:spLocks noGrp="1"/>
          </p:cNvSpPr>
          <p:nvPr>
            <p:ph idx="1"/>
          </p:nvPr>
        </p:nvSpPr>
        <p:spPr>
          <a:xfrm>
            <a:off x="838200" y="1740958"/>
            <a:ext cx="10515802" cy="4893205"/>
          </a:xfrm>
        </p:spPr>
        <p:txBody>
          <a:bodyPr vert="horz" lIns="91440" tIns="45720" rIns="91440" bIns="45720" rtlCol="0" anchor="t">
            <a:normAutofit/>
          </a:bodyPr>
          <a:lstStyle/>
          <a:p>
            <a:r>
              <a:rPr lang="en-US">
                <a:latin typeface="Urbanist Medium"/>
                <a:ea typeface="Urbanist Medium"/>
                <a:cs typeface="Urbanist Medium"/>
              </a:rPr>
              <a:t>*Funds may be used for staffing only if approved by Agency and </a:t>
            </a:r>
            <a:r>
              <a:rPr lang="en-US" dirty="0">
                <a:latin typeface="Urbanist Medium"/>
                <a:ea typeface="Urbanist Medium"/>
                <a:cs typeface="Urbanist Medium"/>
              </a:rPr>
              <a:t>if application articulates the need for a limited duration position and/or ability to sustain with other funding sources. </a:t>
            </a:r>
            <a:endParaRPr lang="en-US"/>
          </a:p>
          <a:p>
            <a:r>
              <a:rPr lang="en-US" dirty="0">
                <a:latin typeface="Urbanist Medium"/>
                <a:ea typeface="Urbanist Medium"/>
                <a:cs typeface="Urbanist Medium"/>
              </a:rPr>
              <a:t>Non-allowable Activities: </a:t>
            </a:r>
            <a:endParaRPr lang="en-US" dirty="0"/>
          </a:p>
          <a:p>
            <a:pPr marL="457200" indent="-457200">
              <a:buFont typeface="Calibri"/>
              <a:buChar char="-"/>
            </a:pPr>
            <a:r>
              <a:rPr lang="en-US" dirty="0">
                <a:latin typeface="Urbanist Medium"/>
                <a:ea typeface="Urbanist Medium"/>
                <a:cs typeface="Urbanist Medium"/>
              </a:rPr>
              <a:t>Grant Funds may not be used for capital expenditures, such as building new or remodeling facilities, or to supplant existing federal or state funds. </a:t>
            </a:r>
            <a:endParaRPr lang="en-US"/>
          </a:p>
          <a:p>
            <a:pPr marL="457200" indent="-457200">
              <a:buFont typeface="Calibri"/>
              <a:buChar char="-"/>
            </a:pPr>
            <a:r>
              <a:rPr lang="en-US" dirty="0">
                <a:latin typeface="Urbanist Medium"/>
                <a:ea typeface="Urbanist Medium"/>
                <a:cs typeface="Urbanist Medium"/>
              </a:rPr>
              <a:t>Limitations on use of funds for staffing; only acceptable if plan articulates the need for a limited duration position and/or ability to sustain with other funding sources. </a:t>
            </a:r>
            <a:endParaRPr lang="en-US" dirty="0"/>
          </a:p>
          <a:p>
            <a:endParaRPr lang="en-US"/>
          </a:p>
          <a:p>
            <a:pPr marL="457200" indent="-457200">
              <a:buFont typeface="Wingdings"/>
              <a:buChar char="v"/>
            </a:pPr>
            <a:endParaRPr lang="en-US"/>
          </a:p>
          <a:p>
            <a:pPr marL="457200" indent="-457200">
              <a:buFont typeface="Wingdings"/>
              <a:buChar char="v"/>
            </a:pPr>
            <a:endParaRPr lang="en-US"/>
          </a:p>
          <a:p>
            <a:pPr marL="457200" indent="-457200">
              <a:buFont typeface="Wingdings"/>
              <a:buChar char="v"/>
            </a:pPr>
            <a:endParaRPr lang="en-US"/>
          </a:p>
          <a:p>
            <a:pPr marL="457200" indent="-457200">
              <a:buFont typeface="Wingdings"/>
              <a:buChar char="v"/>
            </a:pPr>
            <a:endParaRPr lang="en-US"/>
          </a:p>
        </p:txBody>
      </p:sp>
    </p:spTree>
    <p:extLst>
      <p:ext uri="{BB962C8B-B14F-4D97-AF65-F5344CB8AC3E}">
        <p14:creationId xmlns:p14="http://schemas.microsoft.com/office/powerpoint/2010/main" val="1862295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7B97B-5587-FD91-6CEC-37854246A12F}"/>
              </a:ext>
            </a:extLst>
          </p:cNvPr>
          <p:cNvSpPr>
            <a:spLocks noGrp="1"/>
          </p:cNvSpPr>
          <p:nvPr>
            <p:ph type="title"/>
          </p:nvPr>
        </p:nvSpPr>
        <p:spPr/>
        <p:txBody>
          <a:bodyPr>
            <a:normAutofit/>
          </a:bodyPr>
          <a:lstStyle/>
          <a:p>
            <a:r>
              <a:rPr lang="en-US" sz="4000">
                <a:latin typeface="Livvic"/>
                <a:ea typeface="Urbanist Black"/>
                <a:cs typeface="Urbanist Black"/>
              </a:rPr>
              <a:t>Eligibility</a:t>
            </a:r>
            <a:endParaRPr lang="en-US"/>
          </a:p>
        </p:txBody>
      </p:sp>
      <p:sp>
        <p:nvSpPr>
          <p:cNvPr id="3" name="Content Placeholder 2">
            <a:extLst>
              <a:ext uri="{FF2B5EF4-FFF2-40B4-BE49-F238E27FC236}">
                <a16:creationId xmlns:a16="http://schemas.microsoft.com/office/drawing/2014/main" id="{780FFE46-1B8B-0F4A-852F-63E98FA1E3E9}"/>
              </a:ext>
            </a:extLst>
          </p:cNvPr>
          <p:cNvSpPr>
            <a:spLocks noGrp="1"/>
          </p:cNvSpPr>
          <p:nvPr>
            <p:ph idx="1"/>
          </p:nvPr>
        </p:nvSpPr>
        <p:spPr>
          <a:xfrm>
            <a:off x="838200" y="1437570"/>
            <a:ext cx="10515600" cy="5649559"/>
          </a:xfrm>
        </p:spPr>
        <p:txBody>
          <a:bodyPr vert="horz" lIns="91440" tIns="45720" rIns="91440" bIns="45720" rtlCol="0" anchor="t">
            <a:normAutofit lnSpcReduction="10000"/>
          </a:bodyPr>
          <a:lstStyle/>
          <a:p>
            <a:pPr>
              <a:spcBef>
                <a:spcPct val="0"/>
              </a:spcBef>
            </a:pPr>
            <a:r>
              <a:rPr lang="en-US" sz="2000">
                <a:latin typeface="Urbanist Medium"/>
                <a:ea typeface="Urbanist Medium"/>
                <a:cs typeface="Urbanist Medium"/>
              </a:rPr>
              <a:t>To be eligible for a Birth Through Five Literacy Early Childhood Equity Fund grant, applicants must respond to this RFA according to the instructions. Tribal Nations need not apply to this RFA – they will use a separate, non-competitive process. </a:t>
            </a:r>
            <a:endParaRPr lang="en-US">
              <a:ea typeface="Urbanist Medium"/>
              <a:cs typeface="Urbanist Medium"/>
            </a:endParaRPr>
          </a:p>
          <a:p>
            <a:pPr>
              <a:spcBef>
                <a:spcPct val="0"/>
              </a:spcBef>
            </a:pPr>
            <a:endParaRPr lang="en-US" sz="2000">
              <a:latin typeface="Urbanist Medium"/>
              <a:ea typeface="Urbanist Medium"/>
              <a:cs typeface="Urbanist Medium"/>
            </a:endParaRPr>
          </a:p>
          <a:p>
            <a:pPr>
              <a:spcBef>
                <a:spcPct val="0"/>
              </a:spcBef>
            </a:pPr>
            <a:r>
              <a:rPr lang="en-US" sz="2000" dirty="0">
                <a:latin typeface="Urbanist Medium"/>
                <a:ea typeface="Urbanist Medium"/>
                <a:cs typeface="Urbanist Medium"/>
              </a:rPr>
              <a:t>Eligible applicants must meet the following criteria: </a:t>
            </a:r>
            <a:endParaRPr lang="en-US" dirty="0">
              <a:ea typeface="Urbanist Medium"/>
              <a:cs typeface="Urbanist Medium"/>
            </a:endParaRPr>
          </a:p>
          <a:p>
            <a:pPr marL="342900" indent="-342900">
              <a:spcBef>
                <a:spcPct val="0"/>
              </a:spcBef>
              <a:buFont typeface="Calibri"/>
              <a:buChar char="-"/>
            </a:pPr>
            <a:r>
              <a:rPr lang="en-US" sz="2000" dirty="0">
                <a:latin typeface="Urbanist Medium"/>
                <a:ea typeface="Urbanist Medium"/>
                <a:cs typeface="Urbanist Medium"/>
              </a:rPr>
              <a:t>Be currently receiving Early Childhood Equity Fund (ECEF) grant funds from Agency as a grantee in good standing pursuant to a valid Grant Agreement; </a:t>
            </a:r>
            <a:endParaRPr lang="en-US" dirty="0">
              <a:ea typeface="Urbanist Medium"/>
              <a:cs typeface="Urbanist Medium"/>
            </a:endParaRPr>
          </a:p>
          <a:p>
            <a:pPr marL="342900" indent="-342900">
              <a:spcBef>
                <a:spcPct val="0"/>
              </a:spcBef>
              <a:buFont typeface="Calibri"/>
              <a:buChar char="-"/>
            </a:pPr>
            <a:endParaRPr lang="en-US" sz="2000" dirty="0">
              <a:latin typeface="Urbanist Medium"/>
              <a:ea typeface="Urbanist Medium"/>
              <a:cs typeface="Urbanist Medium"/>
            </a:endParaRPr>
          </a:p>
          <a:p>
            <a:pPr>
              <a:spcBef>
                <a:spcPct val="0"/>
              </a:spcBef>
            </a:pPr>
            <a:r>
              <a:rPr lang="en-US" sz="2000" dirty="0">
                <a:latin typeface="Urbanist Medium"/>
                <a:ea typeface="Urbanist Medium"/>
                <a:cs typeface="Urbanist Medium"/>
              </a:rPr>
              <a:t>OR</a:t>
            </a:r>
            <a:endParaRPr lang="en-US" dirty="0">
              <a:ea typeface="Urbanist Medium"/>
              <a:cs typeface="Urbanist Medium"/>
            </a:endParaRPr>
          </a:p>
          <a:p>
            <a:pPr>
              <a:spcBef>
                <a:spcPct val="0"/>
              </a:spcBef>
            </a:pPr>
            <a:endParaRPr lang="en-US" sz="2000" dirty="0">
              <a:latin typeface="Urbanist Medium"/>
              <a:ea typeface="Urbanist Medium"/>
              <a:cs typeface="Urbanist Medium"/>
            </a:endParaRPr>
          </a:p>
          <a:p>
            <a:pPr marL="342900" indent="-342900">
              <a:spcBef>
                <a:spcPct val="0"/>
              </a:spcBef>
              <a:buFont typeface="Calibri"/>
              <a:buChar char="-"/>
            </a:pPr>
            <a:r>
              <a:rPr lang="en-US" sz="2000" dirty="0">
                <a:latin typeface="Urbanist Medium"/>
                <a:ea typeface="Urbanist Medium"/>
                <a:cs typeface="Urbanist Medium"/>
              </a:rPr>
              <a:t>Be a culturally specific organization or operate a culturally specific early learning program within Oregon’s borders, </a:t>
            </a:r>
            <a:endParaRPr lang="en-US" dirty="0">
              <a:ea typeface="Urbanist Medium"/>
              <a:cs typeface="Urbanist Medium"/>
            </a:endParaRPr>
          </a:p>
          <a:p>
            <a:pPr marL="342900" indent="-342900">
              <a:spcBef>
                <a:spcPct val="0"/>
              </a:spcBef>
              <a:buFont typeface="Calibri"/>
              <a:buChar char="-"/>
            </a:pPr>
            <a:endParaRPr lang="en-US" sz="2000" dirty="0">
              <a:latin typeface="Urbanist Medium"/>
              <a:ea typeface="Urbanist Medium"/>
              <a:cs typeface="Urbanist Medium"/>
            </a:endParaRPr>
          </a:p>
          <a:p>
            <a:pPr marL="342900" indent="-342900">
              <a:spcBef>
                <a:spcPct val="0"/>
              </a:spcBef>
              <a:buFont typeface="Calibri"/>
              <a:buChar char="-"/>
            </a:pPr>
            <a:r>
              <a:rPr lang="en-US" sz="2000" dirty="0">
                <a:latin typeface="Urbanist Medium"/>
                <a:ea typeface="Urbanist Medium"/>
                <a:cs typeface="Urbanist Medium"/>
              </a:rPr>
              <a:t>Demonstrate experience providing outreach, support, and resources to children and families who experience systemic disparities</a:t>
            </a:r>
            <a:endParaRPr lang="en-US" dirty="0">
              <a:ea typeface="Urbanist Medium"/>
              <a:cs typeface="Urbanist Medium"/>
            </a:endParaRPr>
          </a:p>
          <a:p>
            <a:pPr marL="342900" indent="-342900">
              <a:spcBef>
                <a:spcPct val="0"/>
              </a:spcBef>
              <a:buFont typeface="Calibri"/>
              <a:buChar char="-"/>
            </a:pPr>
            <a:endParaRPr lang="en-US" sz="2000" dirty="0">
              <a:latin typeface="Urbanist Medium"/>
              <a:ea typeface="Urbanist Medium"/>
              <a:cs typeface="Urbanist Medium"/>
            </a:endParaRPr>
          </a:p>
          <a:p>
            <a:pPr marL="342900" indent="-342900">
              <a:spcBef>
                <a:spcPct val="0"/>
              </a:spcBef>
              <a:buFont typeface="Calibri"/>
              <a:buChar char="-"/>
            </a:pPr>
            <a:r>
              <a:rPr lang="en-US" sz="2000" dirty="0">
                <a:latin typeface="Urbanist Medium"/>
                <a:ea typeface="Urbanist Medium"/>
                <a:cs typeface="Urbanist Medium"/>
              </a:rPr>
              <a:t>Provide outreach, support, and resources to children and families who experience systemic disparities because of two or more of the following factors: </a:t>
            </a:r>
            <a:endParaRPr lang="en-US">
              <a:ea typeface="Urbanist Medium"/>
              <a:cs typeface="Urbanist Medium"/>
            </a:endParaRPr>
          </a:p>
          <a:p>
            <a:pPr marL="342900" indent="-342900">
              <a:spcBef>
                <a:spcPct val="0"/>
              </a:spcBef>
              <a:buFont typeface="Wingdings"/>
              <a:buChar char="Ø"/>
            </a:pPr>
            <a:r>
              <a:rPr lang="en-US" sz="2000">
                <a:latin typeface="Urbanist Medium"/>
                <a:ea typeface="Urbanist Medium"/>
                <a:cs typeface="Urbanist Medium"/>
              </a:rPr>
              <a:t>Race,  Ethnicity, English language proficiency, Socioeconomic </a:t>
            </a:r>
            <a:r>
              <a:rPr lang="en-US" sz="2000" dirty="0">
                <a:latin typeface="Urbanist Medium"/>
                <a:ea typeface="Urbanist Medium"/>
                <a:cs typeface="Urbanist Medium"/>
              </a:rPr>
              <a:t>status, Geographic           location (urban, rural, neighborhoods), and;  Have people in leadership positions in the organization (e.g., directors, managers, and board members) that belong to the cultural community served</a:t>
            </a:r>
            <a:endParaRPr lang="en-US">
              <a:ea typeface="Urbanist Medium"/>
              <a:cs typeface="Urbanist Medium"/>
            </a:endParaRPr>
          </a:p>
          <a:p>
            <a:pPr>
              <a:spcBef>
                <a:spcPct val="0"/>
              </a:spcBef>
            </a:pPr>
            <a:endParaRPr lang="en-US" sz="2000">
              <a:latin typeface="Livvic"/>
            </a:endParaRPr>
          </a:p>
          <a:p>
            <a:pPr>
              <a:spcBef>
                <a:spcPct val="0"/>
              </a:spcBef>
            </a:pPr>
            <a:endParaRPr lang="en-US" sz="3500">
              <a:solidFill>
                <a:srgbClr val="F7C31B"/>
              </a:solidFill>
              <a:latin typeface="Livvic"/>
              <a:ea typeface="Urbanist Medium"/>
              <a:cs typeface="Urbanist Medium"/>
            </a:endParaRPr>
          </a:p>
          <a:p>
            <a:pPr>
              <a:spcBef>
                <a:spcPct val="0"/>
              </a:spcBef>
            </a:pPr>
            <a:endParaRPr lang="en-US" sz="3500" b="1">
              <a:solidFill>
                <a:schemeClr val="accent3"/>
              </a:solidFill>
              <a:latin typeface="Livvic"/>
            </a:endParaRPr>
          </a:p>
          <a:p>
            <a:pPr lvl="1" indent="0">
              <a:buNone/>
            </a:pPr>
            <a:endParaRPr lang="en-US" sz="900"/>
          </a:p>
          <a:p>
            <a:pPr indent="0">
              <a:spcBef>
                <a:spcPct val="0"/>
              </a:spcBef>
              <a:buFontTx/>
              <a:buNone/>
            </a:pPr>
            <a:endParaRPr lang="en-US" sz="3100">
              <a:solidFill>
                <a:schemeClr val="accent3"/>
              </a:solidFill>
              <a:latin typeface="Livvic"/>
            </a:endParaRPr>
          </a:p>
          <a:p>
            <a:pPr lvl="1" indent="0">
              <a:buNone/>
            </a:pPr>
            <a:endParaRPr lang="en-US" sz="1200"/>
          </a:p>
        </p:txBody>
      </p:sp>
    </p:spTree>
    <p:extLst>
      <p:ext uri="{BB962C8B-B14F-4D97-AF65-F5344CB8AC3E}">
        <p14:creationId xmlns:p14="http://schemas.microsoft.com/office/powerpoint/2010/main" val="2774770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7B97B-5587-FD91-6CEC-37854246A12F}"/>
              </a:ext>
            </a:extLst>
          </p:cNvPr>
          <p:cNvSpPr>
            <a:spLocks noGrp="1"/>
          </p:cNvSpPr>
          <p:nvPr>
            <p:ph type="title"/>
          </p:nvPr>
        </p:nvSpPr>
        <p:spPr>
          <a:xfrm>
            <a:off x="2440692" y="338672"/>
            <a:ext cx="6965776" cy="1277114"/>
          </a:xfrm>
        </p:spPr>
        <p:txBody>
          <a:bodyPr>
            <a:normAutofit/>
          </a:bodyPr>
          <a:lstStyle/>
          <a:p>
            <a:pPr algn="ctr"/>
            <a:r>
              <a:rPr lang="en-US" sz="4000">
                <a:solidFill>
                  <a:schemeClr val="bg1">
                    <a:lumMod val="25000"/>
                    <a:lumOff val="75000"/>
                  </a:schemeClr>
                </a:solidFill>
                <a:latin typeface="Livvic"/>
                <a:ea typeface="Urbanist Black"/>
                <a:cs typeface="Urbanist Black"/>
              </a:rPr>
              <a:t>RFA Overview</a:t>
            </a:r>
            <a:endParaRPr lang="en-US">
              <a:solidFill>
                <a:schemeClr val="bg1">
                  <a:lumMod val="25000"/>
                  <a:lumOff val="75000"/>
                </a:schemeClr>
              </a:solidFill>
            </a:endParaRPr>
          </a:p>
        </p:txBody>
      </p:sp>
      <p:sp>
        <p:nvSpPr>
          <p:cNvPr id="3" name="Content Placeholder 2">
            <a:extLst>
              <a:ext uri="{FF2B5EF4-FFF2-40B4-BE49-F238E27FC236}">
                <a16:creationId xmlns:a16="http://schemas.microsoft.com/office/drawing/2014/main" id="{780FFE46-1B8B-0F4A-852F-63E98FA1E3E9}"/>
              </a:ext>
            </a:extLst>
          </p:cNvPr>
          <p:cNvSpPr>
            <a:spLocks noGrp="1"/>
          </p:cNvSpPr>
          <p:nvPr>
            <p:ph idx="1"/>
          </p:nvPr>
        </p:nvSpPr>
        <p:spPr/>
        <p:txBody>
          <a:bodyPr vert="horz" lIns="91440" tIns="45720" rIns="91440" bIns="45720" rtlCol="0" anchor="t">
            <a:normAutofit lnSpcReduction="10000"/>
          </a:bodyPr>
          <a:lstStyle/>
          <a:p>
            <a:pPr algn="ctr">
              <a:spcBef>
                <a:spcPct val="0"/>
              </a:spcBef>
            </a:pPr>
            <a:endParaRPr lang="en-US" sz="1800">
              <a:solidFill>
                <a:schemeClr val="bg1">
                  <a:lumMod val="25000"/>
                  <a:lumOff val="75000"/>
                </a:schemeClr>
              </a:solidFill>
              <a:latin typeface="Livvic"/>
            </a:endParaRP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a:solidFill>
                  <a:schemeClr val="bg1">
                    <a:lumMod val="25000"/>
                    <a:lumOff val="75000"/>
                  </a:schemeClr>
                </a:solidFill>
                <a:latin typeface="Livvic"/>
                <a:ea typeface="Urbanist Medium"/>
                <a:cs typeface="Urbanist Medium"/>
              </a:rPr>
              <a:t>Due date:  August 2, 2024 by 5:00 PM PT</a:t>
            </a:r>
            <a:endParaRPr lang="en-US" sz="1800">
              <a:solidFill>
                <a:schemeClr val="bg1">
                  <a:lumMod val="25000"/>
                  <a:lumOff val="75000"/>
                </a:schemeClr>
              </a:solidFill>
              <a:latin typeface="Livvic"/>
            </a:endParaRP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a:solidFill>
                  <a:schemeClr val="bg1">
                    <a:lumMod val="25000"/>
                    <a:lumOff val="75000"/>
                  </a:schemeClr>
                </a:solidFill>
                <a:latin typeface="Livvic"/>
                <a:ea typeface="Urbanist Medium"/>
                <a:cs typeface="Urbanist Medium"/>
              </a:rPr>
              <a:t>Questions / Requests for Clarification is due tomorrow, July 11, 2024 by 5:00 pm</a:t>
            </a:r>
            <a:endParaRPr lang="en-US" sz="1800">
              <a:solidFill>
                <a:schemeClr val="bg1">
                  <a:lumMod val="25000"/>
                  <a:lumOff val="75000"/>
                </a:schemeClr>
              </a:solidFill>
              <a:latin typeface="Livvic"/>
            </a:endParaRP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a:solidFill>
                  <a:schemeClr val="bg1">
                    <a:lumMod val="25000"/>
                    <a:lumOff val="75000"/>
                  </a:schemeClr>
                </a:solidFill>
                <a:latin typeface="Livvic"/>
                <a:ea typeface="Urbanist Medium"/>
                <a:cs typeface="Urbanist Medium"/>
              </a:rPr>
              <a:t>DELC will post responses to questions and clarifications on July 15, 2024</a:t>
            </a:r>
            <a:endParaRPr lang="en-US" sz="1800">
              <a:solidFill>
                <a:schemeClr val="bg1">
                  <a:lumMod val="25000"/>
                  <a:lumOff val="75000"/>
                </a:schemeClr>
              </a:solidFill>
              <a:latin typeface="Livvic"/>
            </a:endParaRP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a:solidFill>
                  <a:schemeClr val="bg1">
                    <a:lumMod val="25000"/>
                    <a:lumOff val="75000"/>
                  </a:schemeClr>
                </a:solidFill>
                <a:latin typeface="Livvic"/>
                <a:ea typeface="Urbanist Medium"/>
                <a:cs typeface="Urbanist Medium"/>
              </a:rPr>
              <a:t>Section 2.3 Overview and Background </a:t>
            </a:r>
            <a:endParaRPr lang="en-US" sz="1800">
              <a:solidFill>
                <a:schemeClr val="bg1">
                  <a:lumMod val="25000"/>
                  <a:lumOff val="75000"/>
                </a:schemeClr>
              </a:solidFill>
              <a:latin typeface="Livvic"/>
            </a:endParaRP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a:solidFill>
                  <a:schemeClr val="bg1">
                    <a:lumMod val="25000"/>
                    <a:lumOff val="75000"/>
                  </a:schemeClr>
                </a:solidFill>
                <a:latin typeface="Livvic"/>
                <a:ea typeface="Urbanist Medium"/>
                <a:cs typeface="Urbanist Medium"/>
              </a:rPr>
              <a:t>Section 2.4 Scope of Activities – lists allowable and non-allowable</a:t>
            </a:r>
            <a:endParaRPr lang="en-US" sz="1800">
              <a:solidFill>
                <a:schemeClr val="bg1">
                  <a:lumMod val="25000"/>
                  <a:lumOff val="75000"/>
                </a:schemeClr>
              </a:solidFill>
              <a:latin typeface="Livvic"/>
            </a:endParaRP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a:solidFill>
                  <a:schemeClr val="bg1">
                    <a:lumMod val="25000"/>
                    <a:lumOff val="75000"/>
                  </a:schemeClr>
                </a:solidFill>
                <a:latin typeface="Livvic"/>
                <a:ea typeface="Urbanist Medium"/>
                <a:cs typeface="Urbanist Medium"/>
              </a:rPr>
              <a:t>Section 2.5 Program Requirements</a:t>
            </a:r>
            <a:endParaRPr lang="en-US" sz="1800">
              <a:solidFill>
                <a:schemeClr val="bg1">
                  <a:lumMod val="25000"/>
                  <a:lumOff val="75000"/>
                </a:schemeClr>
              </a:solidFill>
              <a:latin typeface="Livvic"/>
            </a:endParaRP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a:solidFill>
                  <a:schemeClr val="bg1">
                    <a:lumMod val="25000"/>
                    <a:lumOff val="75000"/>
                  </a:schemeClr>
                </a:solidFill>
                <a:latin typeface="Livvic"/>
                <a:ea typeface="Urbanist Medium"/>
                <a:cs typeface="Urbanist Medium"/>
              </a:rPr>
              <a:t>Section 3.1 Grant Process – link to our website to documents</a:t>
            </a:r>
            <a:endParaRPr lang="en-US" sz="1800">
              <a:solidFill>
                <a:schemeClr val="bg1">
                  <a:lumMod val="25000"/>
                  <a:lumOff val="75000"/>
                </a:schemeClr>
              </a:solidFill>
              <a:latin typeface="Livvic"/>
            </a:endParaRP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a:solidFill>
                  <a:schemeClr val="bg1">
                    <a:lumMod val="25000"/>
                    <a:lumOff val="75000"/>
                  </a:schemeClr>
                </a:solidFill>
                <a:latin typeface="Livvic"/>
                <a:ea typeface="Urbanist Medium"/>
                <a:cs typeface="Urbanist Medium"/>
              </a:rPr>
              <a:t>Section 3.1.2 Questions / Requests for Clarification – process to submit</a:t>
            </a:r>
            <a:endParaRPr lang="en-US" sz="1800">
              <a:solidFill>
                <a:schemeClr val="bg1">
                  <a:lumMod val="25000"/>
                  <a:lumOff val="75000"/>
                </a:schemeClr>
              </a:solidFill>
              <a:latin typeface="Livvic"/>
            </a:endParaRP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a:solidFill>
                  <a:schemeClr val="bg1">
                    <a:lumMod val="25000"/>
                    <a:lumOff val="75000"/>
                  </a:schemeClr>
                </a:solidFill>
                <a:latin typeface="Livvic"/>
                <a:ea typeface="Urbanist Medium"/>
                <a:cs typeface="Urbanist Medium"/>
              </a:rPr>
              <a:t>Section 3.1.2, should be Section 3.2.1, Application Submission</a:t>
            </a:r>
            <a:endParaRPr lang="en-US" sz="1800">
              <a:solidFill>
                <a:schemeClr val="bg1">
                  <a:lumMod val="25000"/>
                  <a:lumOff val="75000"/>
                </a:schemeClr>
              </a:solidFill>
              <a:latin typeface="Livvic"/>
            </a:endParaRPr>
          </a:p>
          <a:p>
            <a:pPr>
              <a:spcBef>
                <a:spcPct val="0"/>
              </a:spcBef>
            </a:pPr>
            <a:endParaRPr lang="en-US" sz="1800">
              <a:solidFill>
                <a:schemeClr val="bg1">
                  <a:lumMod val="25000"/>
                  <a:lumOff val="75000"/>
                </a:schemeClr>
              </a:solidFill>
              <a:latin typeface="Livvic"/>
            </a:endParaRPr>
          </a:p>
          <a:p>
            <a:pPr indent="0">
              <a:spcBef>
                <a:spcPct val="0"/>
              </a:spcBef>
              <a:buFontTx/>
              <a:buNone/>
            </a:pPr>
            <a:endParaRPr lang="en-US" sz="1800">
              <a:solidFill>
                <a:srgbClr val="FFF4DB"/>
              </a:solidFill>
              <a:latin typeface="Livvic"/>
            </a:endParaRPr>
          </a:p>
          <a:p>
            <a:pPr indent="0">
              <a:spcBef>
                <a:spcPct val="0"/>
              </a:spcBef>
              <a:buFontTx/>
              <a:buNone/>
            </a:pPr>
            <a:endParaRPr lang="en-US" sz="1800">
              <a:solidFill>
                <a:srgbClr val="FFF4DB"/>
              </a:solidFill>
              <a:latin typeface="Livvic"/>
            </a:endParaRPr>
          </a:p>
          <a:p>
            <a:pPr indent="0">
              <a:spcBef>
                <a:spcPct val="0"/>
              </a:spcBef>
              <a:buFontTx/>
              <a:buNone/>
            </a:pPr>
            <a:endParaRPr lang="en-US" sz="3500">
              <a:solidFill>
                <a:srgbClr val="FFF4DB"/>
              </a:solidFill>
              <a:latin typeface="Livvic"/>
            </a:endParaRPr>
          </a:p>
          <a:p>
            <a:pPr indent="0">
              <a:spcBef>
                <a:spcPct val="0"/>
              </a:spcBef>
              <a:buFontTx/>
              <a:buNone/>
            </a:pPr>
            <a:endParaRPr lang="en-US" sz="3500">
              <a:solidFill>
                <a:srgbClr val="F7C31B"/>
              </a:solidFill>
              <a:latin typeface="Livvic"/>
            </a:endParaRPr>
          </a:p>
          <a:p>
            <a:pPr indent="0">
              <a:spcBef>
                <a:spcPct val="0"/>
              </a:spcBef>
              <a:buFontTx/>
              <a:buNone/>
            </a:pPr>
            <a:endParaRPr lang="en-US" sz="3500" b="1">
              <a:solidFill>
                <a:srgbClr val="F7C31B"/>
              </a:solidFill>
              <a:latin typeface="Livvic"/>
            </a:endParaRPr>
          </a:p>
          <a:p>
            <a:pPr lvl="1" indent="0">
              <a:buFont typeface="Arial" panose="020B0604020202020204" pitchFamily="34" charset="0"/>
              <a:buNone/>
            </a:pPr>
            <a:endParaRPr lang="en-US" sz="900">
              <a:solidFill>
                <a:srgbClr val="FFF4DB"/>
              </a:solidFill>
            </a:endParaRPr>
          </a:p>
          <a:p>
            <a:pPr indent="0">
              <a:spcBef>
                <a:spcPct val="0"/>
              </a:spcBef>
              <a:buFontTx/>
              <a:buNone/>
            </a:pPr>
            <a:endParaRPr lang="en-US" sz="3100">
              <a:solidFill>
                <a:srgbClr val="F7C31B"/>
              </a:solidFill>
              <a:latin typeface="Livvic"/>
            </a:endParaRPr>
          </a:p>
          <a:p>
            <a:pPr lvl="1" indent="0">
              <a:buNone/>
            </a:pPr>
            <a:endParaRPr lang="en-US" sz="1200"/>
          </a:p>
        </p:txBody>
      </p:sp>
    </p:spTree>
    <p:extLst>
      <p:ext uri="{BB962C8B-B14F-4D97-AF65-F5344CB8AC3E}">
        <p14:creationId xmlns:p14="http://schemas.microsoft.com/office/powerpoint/2010/main" val="790506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CF99D-5F57-AD76-397D-8073E2C376BA}"/>
              </a:ext>
            </a:extLst>
          </p:cNvPr>
          <p:cNvSpPr>
            <a:spLocks noGrp="1"/>
          </p:cNvSpPr>
          <p:nvPr>
            <p:ph type="title"/>
          </p:nvPr>
        </p:nvSpPr>
        <p:spPr/>
        <p:txBody>
          <a:bodyPr>
            <a:normAutofit/>
          </a:bodyPr>
          <a:lstStyle/>
          <a:p>
            <a:r>
              <a:rPr lang="en-US">
                <a:solidFill>
                  <a:schemeClr val="bg1">
                    <a:lumMod val="25000"/>
                    <a:lumOff val="75000"/>
                  </a:schemeClr>
                </a:solidFill>
                <a:latin typeface="Livvic"/>
                <a:ea typeface="Urbanist Black"/>
                <a:cs typeface="Urbanist Black"/>
              </a:rPr>
              <a:t>RFA Overview (Continued)</a:t>
            </a:r>
            <a:endParaRPr lang="en-US">
              <a:solidFill>
                <a:schemeClr val="bg1">
                  <a:lumMod val="25000"/>
                  <a:lumOff val="75000"/>
                </a:schemeClr>
              </a:solidFill>
            </a:endParaRPr>
          </a:p>
        </p:txBody>
      </p:sp>
      <p:sp>
        <p:nvSpPr>
          <p:cNvPr id="3" name="Content Placeholder 2">
            <a:extLst>
              <a:ext uri="{FF2B5EF4-FFF2-40B4-BE49-F238E27FC236}">
                <a16:creationId xmlns:a16="http://schemas.microsoft.com/office/drawing/2014/main" id="{C1C36B64-DA1B-8C7F-4B38-0C53665EBA14}"/>
              </a:ext>
            </a:extLst>
          </p:cNvPr>
          <p:cNvSpPr>
            <a:spLocks noGrp="1"/>
          </p:cNvSpPr>
          <p:nvPr>
            <p:ph idx="1"/>
          </p:nvPr>
        </p:nvSpPr>
        <p:spPr>
          <a:xfrm>
            <a:off x="838200" y="1825625"/>
            <a:ext cx="10522857" cy="4808538"/>
          </a:xfrm>
        </p:spPr>
        <p:txBody>
          <a:bodyPr vert="horz" lIns="91440" tIns="45720" rIns="91440" bIns="45720" rtlCol="0" anchor="t">
            <a:normAutofit/>
          </a:bodyPr>
          <a:lstStyle/>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a:solidFill>
                  <a:schemeClr val="bg1">
                    <a:lumMod val="25000"/>
                    <a:lumOff val="75000"/>
                  </a:schemeClr>
                </a:solidFill>
                <a:latin typeface="Livvic"/>
                <a:ea typeface="Urbanist Medium"/>
                <a:cs typeface="Urbanist Medium"/>
              </a:rPr>
              <a:t>Section 3.2 Application Requirements – this section will match the fillable pdf forms that potential grantees will submit</a:t>
            </a:r>
            <a:endParaRPr lang="en-US">
              <a:solidFill>
                <a:schemeClr val="bg1">
                  <a:lumMod val="25000"/>
                  <a:lumOff val="75000"/>
                </a:schemeClr>
              </a:solidFill>
            </a:endParaRP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a:solidFill>
                  <a:schemeClr val="bg1">
                    <a:lumMod val="25000"/>
                    <a:lumOff val="75000"/>
                  </a:schemeClr>
                </a:solidFill>
                <a:latin typeface="Livvic"/>
                <a:ea typeface="Urbanist Medium"/>
                <a:cs typeface="Urbanist Medium"/>
              </a:rPr>
              <a:t>Section 3.2.6 Budget, submit Attachment D filled out</a:t>
            </a: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a:solidFill>
                  <a:schemeClr val="bg1">
                    <a:lumMod val="25000"/>
                    <a:lumOff val="75000"/>
                  </a:schemeClr>
                </a:solidFill>
                <a:latin typeface="Livvic"/>
                <a:ea typeface="Urbanist Medium"/>
                <a:cs typeface="Urbanist Medium"/>
              </a:rPr>
              <a:t>Section 4.2 Evaluation Criteria</a:t>
            </a: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a:solidFill>
                  <a:schemeClr val="bg1">
                    <a:lumMod val="25000"/>
                    <a:lumOff val="75000"/>
                  </a:schemeClr>
                </a:solidFill>
                <a:latin typeface="Livvic"/>
                <a:ea typeface="Urbanist Medium"/>
                <a:cs typeface="Urbanist Medium"/>
              </a:rPr>
              <a:t>Section 4.3 Point and Score Calculations – explains the scoring methodology</a:t>
            </a: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a:solidFill>
                  <a:schemeClr val="bg1">
                    <a:lumMod val="25000"/>
                    <a:lumOff val="75000"/>
                  </a:schemeClr>
                </a:solidFill>
                <a:latin typeface="Livvic"/>
                <a:ea typeface="Urbanist Medium"/>
                <a:cs typeface="Urbanist Medium"/>
              </a:rPr>
              <a:t>Section 5.1 Award Notification Process</a:t>
            </a: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a:solidFill>
                  <a:schemeClr val="bg1">
                    <a:lumMod val="25000"/>
                    <a:lumOff val="75000"/>
                  </a:schemeClr>
                </a:solidFill>
                <a:latin typeface="Livvic"/>
                <a:ea typeface="Urbanist Medium"/>
                <a:cs typeface="Urbanist Medium"/>
              </a:rPr>
              <a:t>Section 6 Additional Information</a:t>
            </a:r>
          </a:p>
          <a:p>
            <a:pPr>
              <a:spcBef>
                <a:spcPct val="0"/>
              </a:spcBef>
            </a:pPr>
            <a:endParaRPr lang="en-US" sz="1800">
              <a:solidFill>
                <a:schemeClr val="bg1">
                  <a:lumMod val="25000"/>
                  <a:lumOff val="75000"/>
                </a:schemeClr>
              </a:solidFill>
              <a:latin typeface="Livvic"/>
              <a:ea typeface="Urbanist Medium"/>
              <a:cs typeface="Urbanist Medium"/>
            </a:endParaRPr>
          </a:p>
          <a:p>
            <a:pPr>
              <a:spcBef>
                <a:spcPct val="0"/>
              </a:spcBef>
            </a:pPr>
            <a:r>
              <a:rPr lang="en-US" sz="1800">
                <a:solidFill>
                  <a:schemeClr val="bg1">
                    <a:lumMod val="25000"/>
                    <a:lumOff val="75000"/>
                  </a:schemeClr>
                </a:solidFill>
                <a:latin typeface="Livvic"/>
                <a:ea typeface="Urbanist Medium"/>
                <a:cs typeface="Urbanist Medium"/>
              </a:rPr>
              <a:t>Section 7 List of Attachments</a:t>
            </a:r>
            <a:endParaRPr lang="en-US" sz="1800">
              <a:solidFill>
                <a:schemeClr val="bg1">
                  <a:lumMod val="25000"/>
                  <a:lumOff val="75000"/>
                </a:schemeClr>
              </a:solidFill>
              <a:ea typeface="Urbanist Medium"/>
              <a:cs typeface="Urbanist Medium"/>
            </a:endParaRPr>
          </a:p>
          <a:p>
            <a:pPr>
              <a:spcBef>
                <a:spcPct val="0"/>
              </a:spcBef>
            </a:pPr>
            <a:endParaRPr lang="en-US" sz="1800">
              <a:solidFill>
                <a:schemeClr val="bg1">
                  <a:lumMod val="25000"/>
                  <a:lumOff val="75000"/>
                </a:schemeClr>
              </a:solidFill>
              <a:latin typeface="Livvic"/>
            </a:endParaRPr>
          </a:p>
          <a:p>
            <a:pPr>
              <a:spcBef>
                <a:spcPct val="0"/>
              </a:spcBef>
            </a:pPr>
            <a:r>
              <a:rPr lang="en-US" sz="1800">
                <a:solidFill>
                  <a:schemeClr val="bg1">
                    <a:lumMod val="25000"/>
                    <a:lumOff val="75000"/>
                  </a:schemeClr>
                </a:solidFill>
                <a:latin typeface="Livvic"/>
                <a:ea typeface="Urbanist Medium"/>
                <a:cs typeface="Urbanist Medium"/>
              </a:rPr>
              <a:t>Grant Agreement</a:t>
            </a:r>
            <a:endParaRPr lang="en-US" sz="1800">
              <a:solidFill>
                <a:schemeClr val="bg1">
                  <a:lumMod val="25000"/>
                  <a:lumOff val="75000"/>
                </a:schemeClr>
              </a:solidFill>
              <a:latin typeface="Livvic"/>
            </a:endParaRPr>
          </a:p>
          <a:p>
            <a:pPr>
              <a:spcBef>
                <a:spcPct val="0"/>
              </a:spcBef>
            </a:pPr>
            <a:endParaRPr lang="en-US" sz="1800">
              <a:solidFill>
                <a:schemeClr val="bg1">
                  <a:lumMod val="25000"/>
                  <a:lumOff val="75000"/>
                </a:schemeClr>
              </a:solidFill>
              <a:latin typeface="Livvic"/>
            </a:endParaRPr>
          </a:p>
          <a:p>
            <a:pPr>
              <a:spcBef>
                <a:spcPct val="0"/>
              </a:spcBef>
            </a:pPr>
            <a:r>
              <a:rPr lang="en-US" sz="1800">
                <a:solidFill>
                  <a:schemeClr val="bg1">
                    <a:lumMod val="25000"/>
                    <a:lumOff val="75000"/>
                  </a:schemeClr>
                </a:solidFill>
                <a:latin typeface="Livvic"/>
                <a:hlinkClick r:id="rId3"/>
              </a:rPr>
              <a:t>ECEF Landing Page (with RFA Documents)</a:t>
            </a:r>
            <a:endParaRPr lang="en-US" sz="1800">
              <a:solidFill>
                <a:schemeClr val="bg1">
                  <a:lumMod val="25000"/>
                  <a:lumOff val="75000"/>
                </a:schemeClr>
              </a:solidFill>
              <a:latin typeface="Livvic"/>
            </a:endParaRPr>
          </a:p>
          <a:p>
            <a:endParaRPr lang="en-US"/>
          </a:p>
          <a:p>
            <a:pPr marL="457200" indent="-457200">
              <a:buFont typeface="Wingdings"/>
              <a:buChar char="v"/>
            </a:pPr>
            <a:endParaRPr lang="en-US"/>
          </a:p>
          <a:p>
            <a:pPr marL="457200" indent="-457200">
              <a:buFont typeface="Wingdings"/>
              <a:buChar char="v"/>
            </a:pPr>
            <a:endParaRPr lang="en-US"/>
          </a:p>
          <a:p>
            <a:pPr marL="457200" indent="-457200">
              <a:buFont typeface="Wingdings"/>
              <a:buChar char="v"/>
            </a:pPr>
            <a:endParaRPr lang="en-US"/>
          </a:p>
          <a:p>
            <a:pPr marL="457200" indent="-457200">
              <a:buFont typeface="Wingdings"/>
              <a:buChar char="v"/>
            </a:pPr>
            <a:endParaRPr lang="en-US"/>
          </a:p>
        </p:txBody>
      </p:sp>
    </p:spTree>
    <p:extLst>
      <p:ext uri="{BB962C8B-B14F-4D97-AF65-F5344CB8AC3E}">
        <p14:creationId xmlns:p14="http://schemas.microsoft.com/office/powerpoint/2010/main" val="1956389277"/>
      </p:ext>
    </p:extLst>
  </p:cSld>
  <p:clrMapOvr>
    <a:masterClrMapping/>
  </p:clrMapOvr>
</p:sld>
</file>

<file path=ppt/theme/theme1.xml><?xml version="1.0" encoding="utf-8"?>
<a:theme xmlns:a="http://schemas.openxmlformats.org/drawingml/2006/main" name="ELD - Green">
  <a:themeElements>
    <a:clrScheme name="DELC Theme">
      <a:dk1>
        <a:srgbClr val="002E57"/>
      </a:dk1>
      <a:lt1>
        <a:srgbClr val="FEBF00"/>
      </a:lt1>
      <a:dk2>
        <a:srgbClr val="FEFFFF"/>
      </a:dk2>
      <a:lt2>
        <a:srgbClr val="FEF3DB"/>
      </a:lt2>
      <a:accent1>
        <a:srgbClr val="01A692"/>
      </a:accent1>
      <a:accent2>
        <a:srgbClr val="F15A4D"/>
      </a:accent2>
      <a:accent3>
        <a:srgbClr val="F7C21A"/>
      </a:accent3>
      <a:accent4>
        <a:srgbClr val="002E57"/>
      </a:accent4>
      <a:accent5>
        <a:srgbClr val="01A692"/>
      </a:accent5>
      <a:accent6>
        <a:srgbClr val="FFFFFF"/>
      </a:accent6>
      <a:hlink>
        <a:srgbClr val="304E68"/>
      </a:hlink>
      <a:folHlink>
        <a:srgbClr val="304E6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A014269-BE5D-49A2-9229-52FF56E27BFF}" vid="{2FDC30F4-078D-4F35-8FA2-DC8A14FF7355}"/>
    </a:ext>
  </a:extLst>
</a:theme>
</file>

<file path=ppt/theme/theme2.xml><?xml version="1.0" encoding="utf-8"?>
<a:theme xmlns:a="http://schemas.openxmlformats.org/drawingml/2006/main" name="1_ELD - Green">
  <a:themeElements>
    <a:clrScheme name="DELC 001">
      <a:dk1>
        <a:srgbClr val="002E55"/>
      </a:dk1>
      <a:lt1>
        <a:srgbClr val="FFF4DB"/>
      </a:lt1>
      <a:dk2>
        <a:srgbClr val="242D47"/>
      </a:dk2>
      <a:lt2>
        <a:srgbClr val="00A691"/>
      </a:lt2>
      <a:accent1>
        <a:srgbClr val="8DCEE4"/>
      </a:accent1>
      <a:accent2>
        <a:srgbClr val="F0584D"/>
      </a:accent2>
      <a:accent3>
        <a:srgbClr val="F7C31B"/>
      </a:accent3>
      <a:accent4>
        <a:srgbClr val="FFFFFF"/>
      </a:accent4>
      <a:accent5>
        <a:srgbClr val="25664F"/>
      </a:accent5>
      <a:accent6>
        <a:srgbClr val="727578"/>
      </a:accent6>
      <a:hlink>
        <a:srgbClr val="8DCEE4"/>
      </a:hlink>
      <a:folHlink>
        <a:srgbClr val="F7C31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A014269-BE5D-49A2-9229-52FF56E27BFF}" vid="{9BEF68EA-FA9E-4512-9AFD-09DFE14350E1}"/>
    </a:ext>
  </a:extLst>
</a:theme>
</file>

<file path=ppt/theme/theme3.xml><?xml version="1.0" encoding="utf-8"?>
<a:theme xmlns:a="http://schemas.openxmlformats.org/drawingml/2006/main" name="ELD - Purple">
  <a:themeElements>
    <a:clrScheme name="Early Learning">
      <a:dk1>
        <a:sysClr val="windowText" lastClr="000000"/>
      </a:dk1>
      <a:lt1>
        <a:sysClr val="window" lastClr="FFFFFF"/>
      </a:lt1>
      <a:dk2>
        <a:srgbClr val="007064"/>
      </a:dk2>
      <a:lt2>
        <a:srgbClr val="D3E7EE"/>
      </a:lt2>
      <a:accent1>
        <a:srgbClr val="00A79D"/>
      </a:accent1>
      <a:accent2>
        <a:srgbClr val="2CB673"/>
      </a:accent2>
      <a:accent3>
        <a:srgbClr val="746458"/>
      </a:accent3>
      <a:accent4>
        <a:srgbClr val="673090"/>
      </a:accent4>
      <a:accent5>
        <a:srgbClr val="932A8E"/>
      </a:accent5>
      <a:accent6>
        <a:srgbClr val="DF3416"/>
      </a:accent6>
      <a:hlink>
        <a:srgbClr val="304E68"/>
      </a:hlink>
      <a:folHlink>
        <a:srgbClr val="304E6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A014269-BE5D-49A2-9229-52FF56E27BFF}" vid="{F6D66876-D246-44E9-A0B1-4E90445032A6}"/>
    </a:ext>
  </a:extLst>
</a:theme>
</file>

<file path=ppt/theme/theme4.xml><?xml version="1.0" encoding="utf-8"?>
<a:theme xmlns:a="http://schemas.openxmlformats.org/drawingml/2006/main" name="1_ELD - Green">
  <a:themeElements>
    <a:clrScheme name="DELC Theme">
      <a:dk1>
        <a:srgbClr val="002D54"/>
      </a:dk1>
      <a:lt1>
        <a:srgbClr val="FEF3DB"/>
      </a:lt1>
      <a:dk2>
        <a:srgbClr val="FEFFFF"/>
      </a:dk2>
      <a:lt2>
        <a:srgbClr val="F7C21A"/>
      </a:lt2>
      <a:accent1>
        <a:srgbClr val="04A591"/>
      </a:accent1>
      <a:accent2>
        <a:srgbClr val="F0574C"/>
      </a:accent2>
      <a:accent3>
        <a:srgbClr val="F7C21A"/>
      </a:accent3>
      <a:accent4>
        <a:srgbClr val="002D54"/>
      </a:accent4>
      <a:accent5>
        <a:srgbClr val="04A591"/>
      </a:accent5>
      <a:accent6>
        <a:srgbClr val="FFFFFF"/>
      </a:accent6>
      <a:hlink>
        <a:srgbClr val="304E68"/>
      </a:hlink>
      <a:folHlink>
        <a:srgbClr val="304E6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LC-powerpoint-template-2023jan5" id="{5E338A8A-C66B-4296-B03A-9F287CDC23F9}" vid="{C7284939-43D5-4F78-8812-CACF66050A0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47B691B5AF8F4CAD113E45C078861E" ma:contentTypeVersion="3" ma:contentTypeDescription="Create a new document." ma:contentTypeScope="" ma:versionID="501eddfdb0a19e8776cda89fbe3076b3">
  <xsd:schema xmlns:xsd="http://www.w3.org/2001/XMLSchema" xmlns:xs="http://www.w3.org/2001/XMLSchema" xmlns:p="http://schemas.microsoft.com/office/2006/metadata/properties" xmlns:ns1="http://schemas.microsoft.com/sharepoint/v3" xmlns:ns2="0962af93-8629-47da-adf3-86edbd4df7eb" xmlns:ns3="72b02b42-27c2-4ae3-a39f-3945b410e3bb" targetNamespace="http://schemas.microsoft.com/office/2006/metadata/properties" ma:root="true" ma:fieldsID="336880ad8c9edf56dffc2e666f5ad531" ns1:_="" ns2:_="" ns3:_="">
    <xsd:import namespace="http://schemas.microsoft.com/sharepoint/v3"/>
    <xsd:import namespace="0962af93-8629-47da-adf3-86edbd4df7eb"/>
    <xsd:import namespace="72b02b42-27c2-4ae3-a39f-3945b410e3bb"/>
    <xsd:element name="properties">
      <xsd:complexType>
        <xsd:sequence>
          <xsd:element name="documentManagement">
            <xsd:complexType>
              <xsd:all>
                <xsd:element ref="ns1:PublishingStartDate" minOccurs="0"/>
                <xsd:element ref="ns1:PublishingExpirationDate" minOccurs="0"/>
                <xsd:element ref="ns2:Program"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62af93-8629-47da-adf3-86edbd4df7eb" elementFormDefault="qualified">
    <xsd:import namespace="http://schemas.microsoft.com/office/2006/documentManagement/types"/>
    <xsd:import namespace="http://schemas.microsoft.com/office/infopath/2007/PartnerControls"/>
    <xsd:element name="Program" ma:index="10" nillable="true" ma:displayName="Program" ma:internalName="Program">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b02b42-27c2-4ae3-a39f-3945b410e3b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2b02b42-27c2-4ae3-a39f-3945b410e3bb">
      <UserInfo>
        <DisplayName>PEARSON Lindsay * DELC</DisplayName>
        <AccountId>25</AccountId>
        <AccountType/>
      </UserInfo>
      <UserInfo>
        <DisplayName>HARRY Josefina * DELC</DisplayName>
        <AccountId>22</AccountId>
        <AccountType/>
      </UserInfo>
      <UserInfo>
        <DisplayName>DESSOU Koffi * DELC</DisplayName>
        <AccountId>11</AccountId>
        <AccountType/>
      </UserInfo>
    </SharedWithUsers>
    <Program xmlns="0962af93-8629-47da-adf3-86edbd4df7eb"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B4E4239-FAD4-41A2-BD8D-DB20635233F5}"/>
</file>

<file path=customXml/itemProps2.xml><?xml version="1.0" encoding="utf-8"?>
<ds:datastoreItem xmlns:ds="http://schemas.openxmlformats.org/officeDocument/2006/customXml" ds:itemID="{7E1DDBAF-278D-4446-8EF3-189A5D651AF9}">
  <ds:schemaRefs>
    <ds:schemaRef ds:uri="http://schemas.microsoft.com/sharepoint/v3/contenttype/forms"/>
  </ds:schemaRefs>
</ds:datastoreItem>
</file>

<file path=customXml/itemProps3.xml><?xml version="1.0" encoding="utf-8"?>
<ds:datastoreItem xmlns:ds="http://schemas.openxmlformats.org/officeDocument/2006/customXml" ds:itemID="{AD0EE605-C204-4F2A-9576-88462872A2D4}">
  <ds:schemaRefs>
    <ds:schemaRef ds:uri="0ee6bed3-a498-44ad-a036-c9e2d6263f78"/>
    <ds:schemaRef ds:uri="3426169f-9818-4d81-af5b-fb8a9ec32541"/>
    <ds:schemaRef ds:uri="7f6278e7-66b7-4215-815b-663775d84d7a"/>
    <ds:schemaRef ds:uri="8a98e4db-a80c-4b44-965b-2ab983529194"/>
    <ds:schemaRef ds:uri="8ff8c945-6a1d-4529-8945-787e1900aeb4"/>
    <ds:schemaRef ds:uri="e4fefc7c-b61b-42e8-97de-22903d3400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DELC-Slide-Deck-Template</Template>
  <Application>Microsoft Office PowerPoint</Application>
  <PresentationFormat>Widescreen</PresentationFormat>
  <Slides>10</Slides>
  <Notes>10</Notes>
  <HiddenSlides>0</HiddenSlides>
  <ScaleCrop>false</ScaleCrop>
  <HeadingPairs>
    <vt:vector size="4" baseType="variant">
      <vt:variant>
        <vt:lpstr>Theme</vt:lpstr>
      </vt:variant>
      <vt:variant>
        <vt:i4>4</vt:i4>
      </vt:variant>
      <vt:variant>
        <vt:lpstr>Slide Titles</vt:lpstr>
      </vt:variant>
      <vt:variant>
        <vt:i4>10</vt:i4>
      </vt:variant>
    </vt:vector>
  </HeadingPairs>
  <TitlesOfParts>
    <vt:vector size="14" baseType="lpstr">
      <vt:lpstr>ELD - Green</vt:lpstr>
      <vt:lpstr>1_ELD - Green</vt:lpstr>
      <vt:lpstr>ELD - Purple</vt:lpstr>
      <vt:lpstr>1_ELD - Green</vt:lpstr>
      <vt:lpstr>Birth Through Five Literacy Grants  RFA Informational Webinar</vt:lpstr>
      <vt:lpstr>Agenda</vt:lpstr>
      <vt:lpstr>PowerPoint Presentation</vt:lpstr>
      <vt:lpstr>Birth Through Five Literacy Grants Overview</vt:lpstr>
      <vt:lpstr>Birth Through Five Literacy Grants Overview (continued)</vt:lpstr>
      <vt:lpstr>Birth Through Five Literacy Grants Overview (continued)</vt:lpstr>
      <vt:lpstr>Eligibility</vt:lpstr>
      <vt:lpstr>RFA Overview</vt:lpstr>
      <vt:lpstr>RFA Overview (Continued)</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Birth through Five RFA Webinar</dc:title>
  <dc:creator>CASTANO Dana * DELC</dc:creator>
  <cp:revision>33</cp:revision>
  <dcterms:created xsi:type="dcterms:W3CDTF">2023-07-27T16:39:09Z</dcterms:created>
  <dcterms:modified xsi:type="dcterms:W3CDTF">2024-07-10T23:29:00Z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0x010100C447B691B5AF8F4CAD113E45C078861E</vt:lpwstr>
  </property>
  <property fmtid="{D5CDD505-2E9C-101B-9397-08002B2CF9AE}" pid="3" name="MSIP_Label_db79d039-fcd0-4045-9c78-4cfb2eba0904_Enabled">
    <vt:lpwstr>true</vt:lpwstr>
  </property>
  <property fmtid="{D5CDD505-2E9C-101B-9397-08002B2CF9AE}" pid="4" name="MSIP_Label_db79d039-fcd0-4045-9c78-4cfb2eba0904_SetDate">
    <vt:lpwstr>2023-10-31T18:14:55Z</vt:lpwstr>
  </property>
  <property fmtid="{D5CDD505-2E9C-101B-9397-08002B2CF9AE}" pid="5" name="MSIP_Label_db79d039-fcd0-4045-9c78-4cfb2eba0904_Method">
    <vt:lpwstr>Privileged</vt:lpwstr>
  </property>
  <property fmtid="{D5CDD505-2E9C-101B-9397-08002B2CF9AE}" pid="6" name="MSIP_Label_db79d039-fcd0-4045-9c78-4cfb2eba0904_Name">
    <vt:lpwstr>Level 2 - Limited (Items)</vt:lpwstr>
  </property>
  <property fmtid="{D5CDD505-2E9C-101B-9397-08002B2CF9AE}" pid="7" name="MSIP_Label_db79d039-fcd0-4045-9c78-4cfb2eba0904_SiteId">
    <vt:lpwstr>aa3f6932-fa7c-47b4-a0ce-a598cad161cf</vt:lpwstr>
  </property>
  <property fmtid="{D5CDD505-2E9C-101B-9397-08002B2CF9AE}" pid="8" name="MSIP_Label_db79d039-fcd0-4045-9c78-4cfb2eba0904_ActionId">
    <vt:lpwstr>c8f81f82-551e-40d2-a57a-d5a349c0f7e0</vt:lpwstr>
  </property>
  <property fmtid="{D5CDD505-2E9C-101B-9397-08002B2CF9AE}" pid="9" name="MSIP_Label_db79d039-fcd0-4045-9c78-4cfb2eba0904_ContentBits">
    <vt:lpwstr>0</vt:lpwstr>
  </property>
  <property fmtid="{D5CDD505-2E9C-101B-9397-08002B2CF9AE}" pid="10" name="MediaServiceImageTags">
    <vt:lpwstr/>
  </property>
</Properties>
</file>