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83" r:id="rId5"/>
    <p:sldMasterId id="2147483665" r:id="rId6"/>
    <p:sldMasterId id="2147483929" r:id="rId7"/>
  </p:sldMasterIdLst>
  <p:notesMasterIdLst>
    <p:notesMasterId r:id="rId18"/>
  </p:notesMasterIdLst>
  <p:handoutMasterIdLst>
    <p:handoutMasterId r:id="rId19"/>
  </p:handoutMasterIdLst>
  <p:sldIdLst>
    <p:sldId id="265" r:id="rId8"/>
    <p:sldId id="274" r:id="rId9"/>
    <p:sldId id="320" r:id="rId10"/>
    <p:sldId id="321" r:id="rId11"/>
    <p:sldId id="326" r:id="rId12"/>
    <p:sldId id="327" r:id="rId13"/>
    <p:sldId id="324" r:id="rId14"/>
    <p:sldId id="315" r:id="rId15"/>
    <p:sldId id="325" r:id="rId16"/>
    <p:sldId id="280" r:id="rId17"/>
  </p:sldIdLst>
  <p:sldSz cx="12192000" cy="6858000"/>
  <p:notesSz cx="6858000" cy="9144000"/>
  <p:embeddedFontLst>
    <p:embeddedFont>
      <p:font typeface="Livvic" pitchFamily="2" charset="0"/>
      <p:regular r:id="rId20"/>
      <p:bold r:id="rId21"/>
      <p:italic r:id="rId22"/>
      <p:boldItalic r:id="rId23"/>
    </p:embeddedFont>
    <p:embeddedFont>
      <p:font typeface="Urbanist Black" panose="020B0604020202020204" charset="0"/>
      <p:bold r:id="rId24"/>
      <p:boldItalic r:id="rId25"/>
    </p:embeddedFont>
    <p:embeddedFont>
      <p:font typeface="Urbanist Medium" panose="020B0604020202020204"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C6637F-4EE4-9A87-8502-67E500765AFC}" name="CASTANO Dana * DELC" initials="CD" userId="S::dana.castano@delc.oregon.gov::8122ae16-dd87-4f44-a10f-e001d388f782" providerId="AD"/>
  <p188:author id="{BED6CEBE-A168-A2B2-2E4A-BD24C581893B}" name="GUZMAN-ORTIZ Karina * DELC" initials="GD" userId="S::karina.guzman-ortiz@delc.oregon.gov::a41cd096-dd52-4f9a-9b02-a24cf74a9e7a" providerId="AD"/>
  <p188:author id="{C32306ED-4860-C65E-94EE-37534CD5AB8B}" name="DESSOU Koffi * DELC" initials="DD" userId="S::koffi.dessou@delc.oregon.gov::5cd2259f-70db-4e92-8118-776604f689c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58"/>
    <a:srgbClr val="05AA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087B2E-9345-BDEF-55E2-77BE391EE1B5}" v="105" dt="2024-07-10T15:25:33.519"/>
    <p1510:client id="{8D4EE2B0-9DB9-59F2-61FB-BA18089163ED}" v="700" dt="2024-07-11T00:39:50.266"/>
    <p1510:client id="{98558CFD-970E-A6A5-C716-BB0DF3498B29}" v="11" dt="2024-07-10T20:14:24.173"/>
    <p1510:client id="{9E227757-F1E5-C0DF-F646-CEEEE89C82CB}" v="576" dt="2024-07-10T20:18:12.616"/>
    <p1510:client id="{F23C2241-4052-33B6-90C5-B63D425320B1}" v="1028" dt="2024-07-10T17:29:56.9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6.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5.fntdata"/><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handoutMaster" Target="handoutMasters/handout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AFDD28-C712-4237-AF1D-A81E5372E3EE}" type="datetimeFigureOut">
              <a:rPr lang="en-US" smtClean="0"/>
              <a:t>7/10/2024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0D5260-BD78-4EAA-9F84-80966DA2A1D5}" type="slidenum">
              <a:rPr lang="en-US" smtClean="0"/>
              <a:t>‹#›</a:t>
            </a:fld>
            <a:endParaRPr lang="en-US"/>
          </a:p>
        </p:txBody>
      </p:sp>
    </p:spTree>
    <p:extLst>
      <p:ext uri="{BB962C8B-B14F-4D97-AF65-F5344CB8AC3E}">
        <p14:creationId xmlns:p14="http://schemas.microsoft.com/office/powerpoint/2010/main" val="251060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FBA454-4FB4-43D1-BC55-78B3527C8B6F}"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A135A-5A43-4A13-A8EF-1BEDF1D8E991}" type="slidenum">
              <a:rPr lang="en-US" smtClean="0"/>
              <a:t>‹#›</a:t>
            </a:fld>
            <a:endParaRPr lang="en-US"/>
          </a:p>
        </p:txBody>
      </p:sp>
    </p:spTree>
    <p:extLst>
      <p:ext uri="{BB962C8B-B14F-4D97-AF65-F5344CB8AC3E}">
        <p14:creationId xmlns:p14="http://schemas.microsoft.com/office/powerpoint/2010/main" val="632772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pp.smartsheet.com/b/form/ad25d83437a54cb1ac9062323251ab6d"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mailto:Teresa.n.waite@delc.oregon.gov"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Dana </a:t>
            </a:r>
          </a:p>
          <a:p>
            <a:r>
              <a:rPr lang="en-US">
                <a:cs typeface="Calibri"/>
              </a:rPr>
              <a:t>Welcome all </a:t>
            </a:r>
          </a:p>
        </p:txBody>
      </p:sp>
      <p:sp>
        <p:nvSpPr>
          <p:cNvPr id="4" name="Slide Number Placeholder 3"/>
          <p:cNvSpPr>
            <a:spLocks noGrp="1"/>
          </p:cNvSpPr>
          <p:nvPr>
            <p:ph type="sldNum" sz="quarter" idx="5"/>
          </p:nvPr>
        </p:nvSpPr>
        <p:spPr/>
        <p:txBody>
          <a:bodyPr/>
          <a:lstStyle/>
          <a:p>
            <a:fld id="{BD3A135A-5A43-4A13-A8EF-1BEDF1D8E991}" type="slidenum">
              <a:rPr lang="en-US" smtClean="0"/>
              <a:t>1</a:t>
            </a:fld>
            <a:endParaRPr lang="en-US"/>
          </a:p>
        </p:txBody>
      </p:sp>
    </p:spTree>
    <p:extLst>
      <p:ext uri="{BB962C8B-B14F-4D97-AF65-F5344CB8AC3E}">
        <p14:creationId xmlns:p14="http://schemas.microsoft.com/office/powerpoint/2010/main" val="283838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 </a:t>
            </a:r>
          </a:p>
        </p:txBody>
      </p:sp>
      <p:sp>
        <p:nvSpPr>
          <p:cNvPr id="4" name="Slide Number Placeholder 3"/>
          <p:cNvSpPr>
            <a:spLocks noGrp="1"/>
          </p:cNvSpPr>
          <p:nvPr>
            <p:ph type="sldNum" sz="quarter" idx="5"/>
          </p:nvPr>
        </p:nvSpPr>
        <p:spPr/>
        <p:txBody>
          <a:bodyPr/>
          <a:lstStyle/>
          <a:p>
            <a:fld id="{BD3A135A-5A43-4A13-A8EF-1BEDF1D8E991}" type="slidenum">
              <a:rPr lang="en-US" smtClean="0"/>
              <a:t>10</a:t>
            </a:fld>
            <a:endParaRPr lang="en-US"/>
          </a:p>
        </p:txBody>
      </p:sp>
    </p:spTree>
    <p:extLst>
      <p:ext uri="{BB962C8B-B14F-4D97-AF65-F5344CB8AC3E}">
        <p14:creationId xmlns:p14="http://schemas.microsoft.com/office/powerpoint/2010/main" val="3151983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Agenda</a:t>
            </a:r>
          </a:p>
          <a:p>
            <a:r>
              <a:rPr lang="en-US">
                <a:ea typeface="Calibri"/>
                <a:cs typeface="Calibri"/>
              </a:rPr>
              <a:t>11:00-11:05- Overview of Agenda</a:t>
            </a:r>
          </a:p>
          <a:p>
            <a:r>
              <a:rPr lang="en-US">
                <a:ea typeface="Calibri"/>
                <a:cs typeface="Calibri"/>
              </a:rPr>
              <a:t>11:05-11:10- </a:t>
            </a:r>
            <a:r>
              <a:rPr lang="en-US"/>
              <a:t>Welcome Emma </a:t>
            </a:r>
          </a:p>
          <a:p>
            <a:r>
              <a:rPr lang="en-US">
                <a:cs typeface="Calibri"/>
              </a:rPr>
              <a:t>11:10-11:15: PSU</a:t>
            </a:r>
          </a:p>
          <a:p>
            <a:r>
              <a:rPr lang="en-US"/>
              <a:t>11:15-11:25- Grant</a:t>
            </a:r>
            <a:r>
              <a:rPr lang="en-US">
                <a:ea typeface="Calibri"/>
                <a:cs typeface="Calibri"/>
              </a:rPr>
              <a:t> Updates</a:t>
            </a:r>
            <a:endParaRPr lang="en-US">
              <a:cs typeface="Calibri"/>
            </a:endParaRPr>
          </a:p>
          <a:p>
            <a:r>
              <a:rPr lang="en-US">
                <a:cs typeface="Calibri"/>
              </a:rPr>
              <a:t>11:25-12:10- </a:t>
            </a:r>
            <a:r>
              <a:rPr lang="en-US"/>
              <a:t>Strategic Planning</a:t>
            </a:r>
            <a:endParaRPr lang="en-US">
              <a:cs typeface="Calibri"/>
            </a:endParaRPr>
          </a:p>
          <a:p>
            <a:r>
              <a:rPr lang="en-US">
                <a:ea typeface="Calibri"/>
                <a:cs typeface="Calibri"/>
              </a:rPr>
              <a:t>12:10-12:15- Closing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BD3A135A-5A43-4A13-A8EF-1BEDF1D8E991}" type="slidenum">
              <a:rPr lang="en-US" smtClean="0"/>
              <a:t>2</a:t>
            </a:fld>
            <a:endParaRPr lang="en-US"/>
          </a:p>
        </p:txBody>
      </p:sp>
    </p:spTree>
    <p:extLst>
      <p:ext uri="{BB962C8B-B14F-4D97-AF65-F5344CB8AC3E}">
        <p14:creationId xmlns:p14="http://schemas.microsoft.com/office/powerpoint/2010/main" val="330245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Dana introduces Emma</a:t>
            </a:r>
          </a:p>
        </p:txBody>
      </p:sp>
      <p:sp>
        <p:nvSpPr>
          <p:cNvPr id="4" name="Slide Number Placeholder 3"/>
          <p:cNvSpPr>
            <a:spLocks noGrp="1"/>
          </p:cNvSpPr>
          <p:nvPr>
            <p:ph type="sldNum" sz="quarter" idx="5"/>
          </p:nvPr>
        </p:nvSpPr>
        <p:spPr/>
        <p:txBody>
          <a:bodyPr/>
          <a:lstStyle/>
          <a:p>
            <a:fld id="{BD3A135A-5A43-4A13-A8EF-1BEDF1D8E991}" type="slidenum">
              <a:rPr lang="en-US" smtClean="0"/>
              <a:t>3</a:t>
            </a:fld>
            <a:endParaRPr lang="en-US"/>
          </a:p>
        </p:txBody>
      </p:sp>
    </p:spTree>
    <p:extLst>
      <p:ext uri="{BB962C8B-B14F-4D97-AF65-F5344CB8AC3E}">
        <p14:creationId xmlns:p14="http://schemas.microsoft.com/office/powerpoint/2010/main" val="2708263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Emma</a:t>
            </a:r>
          </a:p>
          <a:p>
            <a:endParaRPr lang="en-US">
              <a:cs typeface="Calibri"/>
            </a:endParaRPr>
          </a:p>
        </p:txBody>
      </p:sp>
      <p:sp>
        <p:nvSpPr>
          <p:cNvPr id="4" name="Slide Number Placeholder 3"/>
          <p:cNvSpPr>
            <a:spLocks noGrp="1"/>
          </p:cNvSpPr>
          <p:nvPr>
            <p:ph type="sldNum" sz="quarter" idx="5"/>
          </p:nvPr>
        </p:nvSpPr>
        <p:spPr/>
        <p:txBody>
          <a:bodyPr/>
          <a:lstStyle/>
          <a:p>
            <a:fld id="{BD3A135A-5A43-4A13-A8EF-1BEDF1D8E991}" type="slidenum">
              <a:rPr lang="en-US" smtClean="0"/>
              <a:t>4</a:t>
            </a:fld>
            <a:endParaRPr lang="en-US"/>
          </a:p>
        </p:txBody>
      </p:sp>
    </p:spTree>
    <p:extLst>
      <p:ext uri="{BB962C8B-B14F-4D97-AF65-F5344CB8AC3E}">
        <p14:creationId xmlns:p14="http://schemas.microsoft.com/office/powerpoint/2010/main" val="224370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Emma</a:t>
            </a:r>
          </a:p>
          <a:p>
            <a:endParaRPr lang="en-US">
              <a:cs typeface="Calibri"/>
            </a:endParaRPr>
          </a:p>
        </p:txBody>
      </p:sp>
      <p:sp>
        <p:nvSpPr>
          <p:cNvPr id="4" name="Slide Number Placeholder 3"/>
          <p:cNvSpPr>
            <a:spLocks noGrp="1"/>
          </p:cNvSpPr>
          <p:nvPr>
            <p:ph type="sldNum" sz="quarter" idx="5"/>
          </p:nvPr>
        </p:nvSpPr>
        <p:spPr/>
        <p:txBody>
          <a:bodyPr/>
          <a:lstStyle/>
          <a:p>
            <a:fld id="{BD3A135A-5A43-4A13-A8EF-1BEDF1D8E991}" type="slidenum">
              <a:rPr lang="en-US" smtClean="0"/>
              <a:t>5</a:t>
            </a:fld>
            <a:endParaRPr lang="en-US"/>
          </a:p>
        </p:txBody>
      </p:sp>
    </p:spTree>
    <p:extLst>
      <p:ext uri="{BB962C8B-B14F-4D97-AF65-F5344CB8AC3E}">
        <p14:creationId xmlns:p14="http://schemas.microsoft.com/office/powerpoint/2010/main" val="2745912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Emma</a:t>
            </a:r>
          </a:p>
          <a:p>
            <a:endParaRPr lang="en-US">
              <a:cs typeface="Calibri"/>
            </a:endParaRPr>
          </a:p>
        </p:txBody>
      </p:sp>
      <p:sp>
        <p:nvSpPr>
          <p:cNvPr id="4" name="Slide Number Placeholder 3"/>
          <p:cNvSpPr>
            <a:spLocks noGrp="1"/>
          </p:cNvSpPr>
          <p:nvPr>
            <p:ph type="sldNum" sz="quarter" idx="5"/>
          </p:nvPr>
        </p:nvSpPr>
        <p:spPr/>
        <p:txBody>
          <a:bodyPr/>
          <a:lstStyle/>
          <a:p>
            <a:fld id="{BD3A135A-5A43-4A13-A8EF-1BEDF1D8E991}" type="slidenum">
              <a:rPr lang="en-US" smtClean="0"/>
              <a:t>6</a:t>
            </a:fld>
            <a:endParaRPr lang="en-US"/>
          </a:p>
        </p:txBody>
      </p:sp>
    </p:spTree>
    <p:extLst>
      <p:ext uri="{BB962C8B-B14F-4D97-AF65-F5344CB8AC3E}">
        <p14:creationId xmlns:p14="http://schemas.microsoft.com/office/powerpoint/2010/main" val="2799925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Emma</a:t>
            </a:r>
          </a:p>
          <a:p>
            <a:endParaRPr lang="en-US">
              <a:cs typeface="Calibri"/>
            </a:endParaRPr>
          </a:p>
        </p:txBody>
      </p:sp>
      <p:sp>
        <p:nvSpPr>
          <p:cNvPr id="4" name="Slide Number Placeholder 3"/>
          <p:cNvSpPr>
            <a:spLocks noGrp="1"/>
          </p:cNvSpPr>
          <p:nvPr>
            <p:ph type="sldNum" sz="quarter" idx="5"/>
          </p:nvPr>
        </p:nvSpPr>
        <p:spPr/>
        <p:txBody>
          <a:bodyPr/>
          <a:lstStyle/>
          <a:p>
            <a:fld id="{BD3A135A-5A43-4A13-A8EF-1BEDF1D8E991}" type="slidenum">
              <a:rPr lang="en-US" smtClean="0"/>
              <a:t>7</a:t>
            </a:fld>
            <a:endParaRPr lang="en-US"/>
          </a:p>
        </p:txBody>
      </p:sp>
    </p:spTree>
    <p:extLst>
      <p:ext uri="{BB962C8B-B14F-4D97-AF65-F5344CB8AC3E}">
        <p14:creationId xmlns:p14="http://schemas.microsoft.com/office/powerpoint/2010/main" val="2604960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a:t>Dana </a:t>
            </a:r>
          </a:p>
          <a:p>
            <a:pPr marL="0" lvl="1"/>
            <a:r>
              <a:rPr lang="en-US">
                <a:hlinkClick r:id="rId3"/>
              </a:rPr>
              <a:t>Contact Information for Grant Agreement﻿Información de Contacto para el Acuerdo de Subvención (smartsheet.com)</a:t>
            </a:r>
            <a:endParaRPr lang="en-US">
              <a:cs typeface="Calibri" panose="020F0502020204030204"/>
            </a:endParaRPr>
          </a:p>
          <a:p>
            <a:pPr marL="0" lvl="1"/>
            <a:r>
              <a:rPr lang="en-US">
                <a:cs typeface="Calibri" panose="020F0502020204030204"/>
              </a:rPr>
              <a:t>This form has also been edited for language access- if your preferred language is not English, please fill out this form so we can capture your preference in providing grant agreements. If your organization's contact information has not changed, then you don't need to submit this form. I will drop it into the chat.</a:t>
            </a:r>
          </a:p>
          <a:p>
            <a:pPr marL="0" lvl="1"/>
            <a:endParaRPr lang="en-US"/>
          </a:p>
          <a:p>
            <a:pPr marL="0" lvl="1"/>
            <a:r>
              <a:rPr lang="en-US"/>
              <a:t>This information is needed to prepare the new Early Childhood Equity Fund grant agreements. </a:t>
            </a:r>
            <a:r>
              <a:rPr lang="en-US" b="1"/>
              <a:t>Please complete this as soon as possible in order to avoid delays in preparing your grant agreement.</a:t>
            </a:r>
            <a:r>
              <a:rPr lang="en-US"/>
              <a:t> If you have any questions, please contact the Grant or Program Managers.</a:t>
            </a:r>
          </a:p>
          <a:p>
            <a:pPr marL="0" lvl="1"/>
            <a:r>
              <a:rPr lang="en-US">
                <a:cs typeface="Calibri"/>
              </a:rPr>
              <a:t>Please let us know if any of the #s for children in PCI/PE/or KT need to change, we can make those edits on a  new agreement </a:t>
            </a:r>
          </a:p>
          <a:p>
            <a:pPr marL="0" lvl="1"/>
            <a:r>
              <a:rPr lang="en-US"/>
              <a:t>Note: Dana is out of office 12/22-1/1. Please reach out to Teresa at </a:t>
            </a:r>
            <a:r>
              <a:rPr lang="en-US">
                <a:hlinkClick r:id="rId4"/>
              </a:rPr>
              <a:t>Teresa.n.waite@delc.oregon.gov</a:t>
            </a:r>
            <a:r>
              <a:rPr lang="en-US"/>
              <a:t> with any urgent claims/questions!</a:t>
            </a:r>
            <a:endParaRPr lang="en-US">
              <a:cs typeface="Calibri"/>
            </a:endParaRPr>
          </a:p>
        </p:txBody>
      </p:sp>
      <p:sp>
        <p:nvSpPr>
          <p:cNvPr id="4" name="Slide Number Placeholder 3"/>
          <p:cNvSpPr>
            <a:spLocks noGrp="1"/>
          </p:cNvSpPr>
          <p:nvPr>
            <p:ph type="sldNum" sz="quarter" idx="5"/>
          </p:nvPr>
        </p:nvSpPr>
        <p:spPr/>
        <p:txBody>
          <a:bodyPr/>
          <a:lstStyle/>
          <a:p>
            <a:fld id="{BD3A135A-5A43-4A13-A8EF-1BEDF1D8E991}" type="slidenum">
              <a:rPr lang="en-US" smtClean="0"/>
              <a:t>8</a:t>
            </a:fld>
            <a:endParaRPr lang="en-US"/>
          </a:p>
        </p:txBody>
      </p:sp>
    </p:spTree>
    <p:extLst>
      <p:ext uri="{BB962C8B-B14F-4D97-AF65-F5344CB8AC3E}">
        <p14:creationId xmlns:p14="http://schemas.microsoft.com/office/powerpoint/2010/main" val="649581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Emma</a:t>
            </a:r>
          </a:p>
          <a:p>
            <a:endParaRPr lang="en-US">
              <a:cs typeface="Calibri"/>
            </a:endParaRPr>
          </a:p>
        </p:txBody>
      </p:sp>
      <p:sp>
        <p:nvSpPr>
          <p:cNvPr id="4" name="Slide Number Placeholder 3"/>
          <p:cNvSpPr>
            <a:spLocks noGrp="1"/>
          </p:cNvSpPr>
          <p:nvPr>
            <p:ph type="sldNum" sz="quarter" idx="5"/>
          </p:nvPr>
        </p:nvSpPr>
        <p:spPr/>
        <p:txBody>
          <a:bodyPr/>
          <a:lstStyle/>
          <a:p>
            <a:fld id="{BD3A135A-5A43-4A13-A8EF-1BEDF1D8E991}" type="slidenum">
              <a:rPr lang="en-US" smtClean="0"/>
              <a:t>9</a:t>
            </a:fld>
            <a:endParaRPr lang="en-US"/>
          </a:p>
        </p:txBody>
      </p:sp>
    </p:spTree>
    <p:extLst>
      <p:ext uri="{BB962C8B-B14F-4D97-AF65-F5344CB8AC3E}">
        <p14:creationId xmlns:p14="http://schemas.microsoft.com/office/powerpoint/2010/main" val="34583419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470030"/>
            <a:ext cx="7081684" cy="1325366"/>
          </a:xfrm>
        </p:spPr>
        <p:txBody>
          <a:bodyPr anchor="b">
            <a:normAutofit/>
          </a:bodyPr>
          <a:lstStyle>
            <a:lvl1pPr algn="l">
              <a:defRPr sz="48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838200" y="4922995"/>
            <a:ext cx="7081684" cy="120545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223C40CA-F305-4CD2-954D-B423492CA479}" type="datetimeFigureOut">
              <a:rPr lang="en-US" smtClean="0"/>
              <a:pPr/>
              <a:t>7/10/2024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cxnSp>
        <p:nvCxnSpPr>
          <p:cNvPr id="11" name="Straight Connector 10" descr="Decorative line"/>
          <p:cNvCxnSpPr>
            <a:cxnSpLocks/>
          </p:cNvCxnSpPr>
          <p:nvPr userDrawn="1"/>
        </p:nvCxnSpPr>
        <p:spPr>
          <a:xfrm>
            <a:off x="838200" y="3032437"/>
            <a:ext cx="7089416" cy="0"/>
          </a:xfrm>
          <a:prstGeom prst="line">
            <a:avLst/>
          </a:prstGeom>
          <a:ln w="12700">
            <a:solidFill>
              <a:srgbClr val="05AA9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FD75B7F-8168-3C62-1332-1B1A60C38727}"/>
              </a:ext>
            </a:extLst>
          </p:cNvPr>
          <p:cNvPicPr>
            <a:picLocks noChangeAspect="1"/>
          </p:cNvPicPr>
          <p:nvPr userDrawn="1"/>
        </p:nvPicPr>
        <p:blipFill>
          <a:blip r:embed="rId2"/>
          <a:stretch>
            <a:fillRect/>
          </a:stretch>
        </p:blipFill>
        <p:spPr>
          <a:xfrm>
            <a:off x="838200" y="723399"/>
            <a:ext cx="5880048" cy="1831157"/>
          </a:xfrm>
          <a:prstGeom prst="rect">
            <a:avLst/>
          </a:prstGeom>
        </p:spPr>
      </p:pic>
      <p:grpSp>
        <p:nvGrpSpPr>
          <p:cNvPr id="13" name="Group 12">
            <a:extLst>
              <a:ext uri="{FF2B5EF4-FFF2-40B4-BE49-F238E27FC236}">
                <a16:creationId xmlns:a16="http://schemas.microsoft.com/office/drawing/2014/main" id="{266EA699-D8E6-D64E-BFD9-F4C2A6461710}"/>
              </a:ext>
            </a:extLst>
          </p:cNvPr>
          <p:cNvGrpSpPr/>
          <p:nvPr userDrawn="1"/>
        </p:nvGrpSpPr>
        <p:grpSpPr>
          <a:xfrm>
            <a:off x="8805080" y="53340"/>
            <a:ext cx="3250442" cy="6751321"/>
            <a:chOff x="8805080" y="53340"/>
            <a:chExt cx="3250442" cy="6751321"/>
          </a:xfrm>
        </p:grpSpPr>
        <p:pic>
          <p:nvPicPr>
            <p:cNvPr id="10" name="Picture 9">
              <a:extLst>
                <a:ext uri="{FF2B5EF4-FFF2-40B4-BE49-F238E27FC236}">
                  <a16:creationId xmlns:a16="http://schemas.microsoft.com/office/drawing/2014/main" id="{AF294665-E217-5CDF-5FEA-D1CF4FC4FB04}"/>
                </a:ext>
              </a:extLst>
            </p:cNvPr>
            <p:cNvPicPr>
              <a:picLocks noChangeAspect="1"/>
            </p:cNvPicPr>
            <p:nvPr userDrawn="1"/>
          </p:nvPicPr>
          <p:blipFill>
            <a:blip r:embed="rId3"/>
            <a:stretch>
              <a:fillRect/>
            </a:stretch>
          </p:blipFill>
          <p:spPr>
            <a:xfrm>
              <a:off x="8805080" y="53340"/>
              <a:ext cx="3250442" cy="3261350"/>
            </a:xfrm>
            <a:prstGeom prst="rect">
              <a:avLst/>
            </a:prstGeom>
          </p:spPr>
        </p:pic>
        <p:pic>
          <p:nvPicPr>
            <p:cNvPr id="12" name="Picture 11">
              <a:extLst>
                <a:ext uri="{FF2B5EF4-FFF2-40B4-BE49-F238E27FC236}">
                  <a16:creationId xmlns:a16="http://schemas.microsoft.com/office/drawing/2014/main" id="{478FA496-3DF5-16EC-980C-D6CDA5D61CD2}"/>
                </a:ext>
              </a:extLst>
            </p:cNvPr>
            <p:cNvPicPr>
              <a:picLocks noChangeAspect="1"/>
            </p:cNvPicPr>
            <p:nvPr userDrawn="1"/>
          </p:nvPicPr>
          <p:blipFill>
            <a:blip r:embed="rId3"/>
            <a:stretch>
              <a:fillRect/>
            </a:stretch>
          </p:blipFill>
          <p:spPr>
            <a:xfrm>
              <a:off x="8805080" y="3543311"/>
              <a:ext cx="3250442" cy="3261350"/>
            </a:xfrm>
            <a:prstGeom prst="rect">
              <a:avLst/>
            </a:prstGeom>
          </p:spPr>
        </p:pic>
      </p:grpSp>
    </p:spTree>
    <p:extLst>
      <p:ext uri="{BB962C8B-B14F-4D97-AF65-F5344CB8AC3E}">
        <p14:creationId xmlns:p14="http://schemas.microsoft.com/office/powerpoint/2010/main" val="126521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55303"/>
            <a:ext cx="3932237" cy="93096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855304"/>
            <a:ext cx="6172200" cy="40057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86269"/>
            <a:ext cx="3932237" cy="30747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997914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5256212"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descr="Decorative line"/>
          <p:cNvCxnSpPr>
            <a:cxnSpLocks/>
          </p:cNvCxnSpPr>
          <p:nvPr userDrawn="1"/>
        </p:nvCxnSpPr>
        <p:spPr>
          <a:xfrm>
            <a:off x="830468" y="1615786"/>
            <a:ext cx="51577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E4613F1-EAFB-DF93-481A-7CD5858C7E94}"/>
              </a:ext>
            </a:extLst>
          </p:cNvPr>
          <p:cNvSpPr/>
          <p:nvPr userDrawn="1"/>
        </p:nvSpPr>
        <p:spPr>
          <a:xfrm>
            <a:off x="6718852" y="-1"/>
            <a:ext cx="5473148" cy="6858001"/>
          </a:xfrm>
          <a:prstGeom prst="rect">
            <a:avLst/>
          </a:prstGeom>
          <a:blipFill>
            <a:blip r:embed="rId2" cstate="print">
              <a:extLst>
                <a:ext uri="{28A0092B-C50C-407E-A947-70E740481C1C}">
                  <a14:useLocalDpi xmlns:a14="http://schemas.microsoft.com/office/drawing/2010/main" val="0"/>
                </a:ext>
              </a:extLst>
            </a:blip>
            <a:srcRect/>
            <a:stretch>
              <a:fillRect l="-33545" t="-2520" r="-591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802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2394A8E-A973-8CF5-82D3-9184341BC3D6}"/>
              </a:ext>
            </a:extLst>
          </p:cNvPr>
          <p:cNvPicPr>
            <a:picLocks noChangeAspect="1"/>
          </p:cNvPicPr>
          <p:nvPr userDrawn="1"/>
        </p:nvPicPr>
        <p:blipFill>
          <a:blip r:embed="rId2"/>
          <a:stretch>
            <a:fillRect/>
          </a:stretch>
        </p:blipFill>
        <p:spPr>
          <a:xfrm>
            <a:off x="8682181" y="1962334"/>
            <a:ext cx="4328248" cy="4123534"/>
          </a:xfrm>
          <a:prstGeom prst="rect">
            <a:avLst/>
          </a:prstGeom>
        </p:spPr>
      </p:pic>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8577" t="10765" r="7703" b="5888"/>
          <a:stretch/>
        </p:blipFill>
        <p:spPr>
          <a:xfrm>
            <a:off x="8740804" y="2184242"/>
            <a:ext cx="4066052" cy="4047902"/>
          </a:xfrm>
          <a:prstGeom prst="rect">
            <a:avLst/>
          </a:prstGeom>
        </p:spPr>
      </p:pic>
    </p:spTree>
    <p:extLst>
      <p:ext uri="{BB962C8B-B14F-4D97-AF65-F5344CB8AC3E}">
        <p14:creationId xmlns:p14="http://schemas.microsoft.com/office/powerpoint/2010/main" val="2991638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SA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0470" y="1825625"/>
            <a:ext cx="3622997" cy="1523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083F1F9-0BD9-618C-1811-7A75FA5B75BD}"/>
              </a:ext>
            </a:extLst>
          </p:cNvPr>
          <p:cNvSpPr>
            <a:spLocks noGrp="1"/>
          </p:cNvSpPr>
          <p:nvPr>
            <p:ph sz="half" idx="14"/>
          </p:nvPr>
        </p:nvSpPr>
        <p:spPr>
          <a:xfrm>
            <a:off x="4724400" y="1825625"/>
            <a:ext cx="6623050" cy="4243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498653" y="3775428"/>
            <a:ext cx="4786873" cy="3463652"/>
            <a:chOff x="-1547059" y="2888621"/>
            <a:chExt cx="4819650" cy="3487368"/>
          </a:xfrm>
        </p:grpSpPr>
        <p:pic>
          <p:nvPicPr>
            <p:cNvPr id="9" name="Picture 8">
              <a:extLst>
                <a:ext uri="{FF2B5EF4-FFF2-40B4-BE49-F238E27FC236}">
                  <a16:creationId xmlns:a16="http://schemas.microsoft.com/office/drawing/2014/main" id="{EDAA5A53-7666-9D84-23F3-8BFA508833B2}"/>
                </a:ext>
              </a:extLst>
            </p:cNvPr>
            <p:cNvPicPr>
              <a:picLocks noChangeAspect="1"/>
            </p:cNvPicPr>
            <p:nvPr userDrawn="1"/>
          </p:nvPicPr>
          <p:blipFill>
            <a:blip r:embed="rId2"/>
            <a:stretch>
              <a:fillRect/>
            </a:stretch>
          </p:blipFill>
          <p:spPr>
            <a:xfrm>
              <a:off x="-1547059" y="4119689"/>
              <a:ext cx="4819650" cy="2201569"/>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8626" t="22074" r="2246"/>
            <a:stretch/>
          </p:blipFill>
          <p:spPr>
            <a:xfrm>
              <a:off x="-938048" y="2888621"/>
              <a:ext cx="3988676" cy="3487368"/>
            </a:xfrm>
            <a:prstGeom prst="rect">
              <a:avLst/>
            </a:prstGeom>
          </p:spPr>
        </p:pic>
      </p:grpSp>
    </p:spTree>
    <p:extLst>
      <p:ext uri="{BB962C8B-B14F-4D97-AF65-F5344CB8AC3E}">
        <p14:creationId xmlns:p14="http://schemas.microsoft.com/office/powerpoint/2010/main" val="3862295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SSA_Two Content_no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25"/>
            <a:ext cx="10515601" cy="1187179"/>
          </a:xfrm>
        </p:spPr>
        <p:txBody>
          <a:bodyPr/>
          <a:lstStyle/>
          <a:p>
            <a:r>
              <a:rPr lang="en-US"/>
              <a:t>Click to edit Master title style</a:t>
            </a:r>
          </a:p>
        </p:txBody>
      </p:sp>
      <p:sp>
        <p:nvSpPr>
          <p:cNvPr id="3" name="Content Placeholder 2"/>
          <p:cNvSpPr>
            <a:spLocks noGrp="1"/>
          </p:cNvSpPr>
          <p:nvPr>
            <p:ph sz="half" idx="1"/>
          </p:nvPr>
        </p:nvSpPr>
        <p:spPr>
          <a:xfrm>
            <a:off x="838200" y="3165231"/>
            <a:ext cx="5181600" cy="301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3165231"/>
            <a:ext cx="5181600" cy="301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cxnSp>
        <p:nvCxnSpPr>
          <p:cNvPr id="12" name="Straight Connector 11" descr="Decorative line"/>
          <p:cNvCxnSpPr/>
          <p:nvPr userDrawn="1"/>
        </p:nvCxnSpPr>
        <p:spPr>
          <a:xfrm>
            <a:off x="830468" y="3012804"/>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7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815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470030"/>
            <a:ext cx="7081684" cy="1325366"/>
          </a:xfrm>
        </p:spPr>
        <p:txBody>
          <a:bodyPr anchor="b">
            <a:normAutofit/>
          </a:bodyPr>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838200" y="4922995"/>
            <a:ext cx="7081684" cy="1205452"/>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223C40CA-F305-4CD2-954D-B423492CA479}" type="datetimeFigureOut">
              <a:rPr lang="en-US" smtClean="0"/>
              <a:pPr/>
              <a:t>7/10/2024</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cxnSp>
        <p:nvCxnSpPr>
          <p:cNvPr id="11" name="Straight Connector 10" descr="Decorative line"/>
          <p:cNvCxnSpPr>
            <a:cxnSpLocks/>
          </p:cNvCxnSpPr>
          <p:nvPr userDrawn="1"/>
        </p:nvCxnSpPr>
        <p:spPr>
          <a:xfrm>
            <a:off x="838200" y="3032437"/>
            <a:ext cx="7089416" cy="0"/>
          </a:xfrm>
          <a:prstGeom prst="line">
            <a:avLst/>
          </a:prstGeom>
          <a:ln w="12700">
            <a:solidFill>
              <a:srgbClr val="05AA9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C8771D0-77D1-65A0-027B-5644F12D1D66}"/>
              </a:ext>
            </a:extLst>
          </p:cNvPr>
          <p:cNvPicPr>
            <a:picLocks noChangeAspect="1"/>
          </p:cNvPicPr>
          <p:nvPr userDrawn="1"/>
        </p:nvPicPr>
        <p:blipFill>
          <a:blip r:embed="rId2"/>
          <a:stretch>
            <a:fillRect/>
          </a:stretch>
        </p:blipFill>
        <p:spPr>
          <a:xfrm>
            <a:off x="838199" y="730570"/>
            <a:ext cx="5872317" cy="1828749"/>
          </a:xfrm>
          <a:prstGeom prst="rect">
            <a:avLst/>
          </a:prstGeom>
        </p:spPr>
      </p:pic>
      <p:grpSp>
        <p:nvGrpSpPr>
          <p:cNvPr id="30" name="Group 29">
            <a:extLst>
              <a:ext uri="{FF2B5EF4-FFF2-40B4-BE49-F238E27FC236}">
                <a16:creationId xmlns:a16="http://schemas.microsoft.com/office/drawing/2014/main" id="{46347187-D272-6C79-C537-A522785381EA}"/>
              </a:ext>
            </a:extLst>
          </p:cNvPr>
          <p:cNvGrpSpPr/>
          <p:nvPr userDrawn="1"/>
        </p:nvGrpSpPr>
        <p:grpSpPr>
          <a:xfrm>
            <a:off x="8805080" y="53339"/>
            <a:ext cx="3250438" cy="6751321"/>
            <a:chOff x="8805080" y="53339"/>
            <a:chExt cx="3250438" cy="6751321"/>
          </a:xfrm>
        </p:grpSpPr>
        <p:pic>
          <p:nvPicPr>
            <p:cNvPr id="25" name="Picture 24">
              <a:extLst>
                <a:ext uri="{FF2B5EF4-FFF2-40B4-BE49-F238E27FC236}">
                  <a16:creationId xmlns:a16="http://schemas.microsoft.com/office/drawing/2014/main" id="{DCF42270-D7E8-6468-D376-29A0A398F0FE}"/>
                </a:ext>
              </a:extLst>
            </p:cNvPr>
            <p:cNvPicPr>
              <a:picLocks noChangeAspect="1"/>
            </p:cNvPicPr>
            <p:nvPr userDrawn="1"/>
          </p:nvPicPr>
          <p:blipFill>
            <a:blip r:embed="rId3"/>
            <a:stretch>
              <a:fillRect/>
            </a:stretch>
          </p:blipFill>
          <p:spPr>
            <a:xfrm>
              <a:off x="8805080" y="53339"/>
              <a:ext cx="3250438" cy="3261346"/>
            </a:xfrm>
            <a:prstGeom prst="rect">
              <a:avLst/>
            </a:prstGeom>
          </p:spPr>
        </p:pic>
        <p:pic>
          <p:nvPicPr>
            <p:cNvPr id="26" name="Picture 25">
              <a:extLst>
                <a:ext uri="{FF2B5EF4-FFF2-40B4-BE49-F238E27FC236}">
                  <a16:creationId xmlns:a16="http://schemas.microsoft.com/office/drawing/2014/main" id="{95ACB107-A6C3-284A-85CE-F24BA85DF206}"/>
                </a:ext>
              </a:extLst>
            </p:cNvPr>
            <p:cNvPicPr>
              <a:picLocks noChangeAspect="1"/>
            </p:cNvPicPr>
            <p:nvPr userDrawn="1"/>
          </p:nvPicPr>
          <p:blipFill>
            <a:blip r:embed="rId3"/>
            <a:stretch>
              <a:fillRect/>
            </a:stretch>
          </p:blipFill>
          <p:spPr>
            <a:xfrm>
              <a:off x="8805080" y="3543314"/>
              <a:ext cx="3250438" cy="3261346"/>
            </a:xfrm>
            <a:prstGeom prst="rect">
              <a:avLst/>
            </a:prstGeom>
          </p:spPr>
        </p:pic>
      </p:grpSp>
    </p:spTree>
    <p:extLst>
      <p:ext uri="{BB962C8B-B14F-4D97-AF65-F5344CB8AC3E}">
        <p14:creationId xmlns:p14="http://schemas.microsoft.com/office/powerpoint/2010/main" val="3101374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61BF149-0391-FF05-4A29-9510BCE841CA}"/>
              </a:ext>
            </a:extLst>
          </p:cNvPr>
          <p:cNvGrpSpPr/>
          <p:nvPr userDrawn="1"/>
        </p:nvGrpSpPr>
        <p:grpSpPr>
          <a:xfrm>
            <a:off x="109219" y="6037704"/>
            <a:ext cx="12032261" cy="1040775"/>
            <a:chOff x="109219" y="6345108"/>
            <a:chExt cx="12032261" cy="1040775"/>
          </a:xfrm>
        </p:grpSpPr>
        <p:pic>
          <p:nvPicPr>
            <p:cNvPr id="12" name="Picture 11">
              <a:extLst>
                <a:ext uri="{FF2B5EF4-FFF2-40B4-BE49-F238E27FC236}">
                  <a16:creationId xmlns:a16="http://schemas.microsoft.com/office/drawing/2014/main" id="{1A1ACD46-3B91-E0EA-B0E6-78B77B527B81}"/>
                </a:ext>
              </a:extLst>
            </p:cNvPr>
            <p:cNvPicPr>
              <a:picLocks noChangeAspect="1"/>
            </p:cNvPicPr>
            <p:nvPr userDrawn="1"/>
          </p:nvPicPr>
          <p:blipFill>
            <a:blip r:embed="rId2"/>
            <a:stretch>
              <a:fillRect/>
            </a:stretch>
          </p:blipFill>
          <p:spPr>
            <a:xfrm>
              <a:off x="109219" y="6345108"/>
              <a:ext cx="2892743" cy="1040775"/>
            </a:xfrm>
            <a:prstGeom prst="rect">
              <a:avLst/>
            </a:prstGeom>
          </p:spPr>
        </p:pic>
        <p:pic>
          <p:nvPicPr>
            <p:cNvPr id="13" name="Picture 12">
              <a:extLst>
                <a:ext uri="{FF2B5EF4-FFF2-40B4-BE49-F238E27FC236}">
                  <a16:creationId xmlns:a16="http://schemas.microsoft.com/office/drawing/2014/main" id="{B590096F-3F8E-D6C0-DFDE-9080E10BCCAB}"/>
                </a:ext>
              </a:extLst>
            </p:cNvPr>
            <p:cNvPicPr>
              <a:picLocks noChangeAspect="1"/>
            </p:cNvPicPr>
            <p:nvPr userDrawn="1"/>
          </p:nvPicPr>
          <p:blipFill>
            <a:blip r:embed="rId2"/>
            <a:stretch>
              <a:fillRect/>
            </a:stretch>
          </p:blipFill>
          <p:spPr>
            <a:xfrm>
              <a:off x="3157219" y="6345108"/>
              <a:ext cx="2892743" cy="1040775"/>
            </a:xfrm>
            <a:prstGeom prst="rect">
              <a:avLst/>
            </a:prstGeom>
          </p:spPr>
        </p:pic>
        <p:pic>
          <p:nvPicPr>
            <p:cNvPr id="14" name="Picture 13">
              <a:extLst>
                <a:ext uri="{FF2B5EF4-FFF2-40B4-BE49-F238E27FC236}">
                  <a16:creationId xmlns:a16="http://schemas.microsoft.com/office/drawing/2014/main" id="{80978F30-7BF1-A602-F630-BB6AF325D283}"/>
                </a:ext>
              </a:extLst>
            </p:cNvPr>
            <p:cNvPicPr>
              <a:picLocks noChangeAspect="1"/>
            </p:cNvPicPr>
            <p:nvPr userDrawn="1"/>
          </p:nvPicPr>
          <p:blipFill>
            <a:blip r:embed="rId2"/>
            <a:stretch>
              <a:fillRect/>
            </a:stretch>
          </p:blipFill>
          <p:spPr>
            <a:xfrm>
              <a:off x="6196254" y="6345108"/>
              <a:ext cx="2892743" cy="1040775"/>
            </a:xfrm>
            <a:prstGeom prst="rect">
              <a:avLst/>
            </a:prstGeom>
          </p:spPr>
        </p:pic>
        <p:pic>
          <p:nvPicPr>
            <p:cNvPr id="15" name="Picture 14">
              <a:extLst>
                <a:ext uri="{FF2B5EF4-FFF2-40B4-BE49-F238E27FC236}">
                  <a16:creationId xmlns:a16="http://schemas.microsoft.com/office/drawing/2014/main" id="{20A91690-F8FB-3A78-FF28-D3F025C0A71F}"/>
                </a:ext>
              </a:extLst>
            </p:cNvPr>
            <p:cNvPicPr>
              <a:picLocks noChangeAspect="1"/>
            </p:cNvPicPr>
            <p:nvPr userDrawn="1"/>
          </p:nvPicPr>
          <p:blipFill>
            <a:blip r:embed="rId2"/>
            <a:stretch>
              <a:fillRect/>
            </a:stretch>
          </p:blipFill>
          <p:spPr>
            <a:xfrm>
              <a:off x="9248737" y="6345108"/>
              <a:ext cx="2892743" cy="1040775"/>
            </a:xfrm>
            <a:prstGeom prst="rect">
              <a:avLst/>
            </a:prstGeom>
          </p:spPr>
        </p:pic>
      </p:grpSp>
    </p:spTree>
    <p:extLst>
      <p:ext uri="{BB962C8B-B14F-4D97-AF65-F5344CB8AC3E}">
        <p14:creationId xmlns:p14="http://schemas.microsoft.com/office/powerpoint/2010/main" val="1795519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855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2512463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02F5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270DD50-5292-ED37-B8EC-1D631AA19C03}"/>
              </a:ext>
            </a:extLst>
          </p:cNvPr>
          <p:cNvPicPr>
            <a:picLocks noChangeAspect="1"/>
          </p:cNvPicPr>
          <p:nvPr userDrawn="1"/>
        </p:nvPicPr>
        <p:blipFill>
          <a:blip r:embed="rId2"/>
          <a:stretch>
            <a:fillRect/>
          </a:stretch>
        </p:blipFill>
        <p:spPr>
          <a:xfrm>
            <a:off x="109220" y="6026462"/>
            <a:ext cx="2892743" cy="1040775"/>
          </a:xfrm>
          <a:prstGeom prst="rect">
            <a:avLst/>
          </a:prstGeom>
        </p:spPr>
      </p:pic>
      <p:pic>
        <p:nvPicPr>
          <p:cNvPr id="5" name="Picture 4">
            <a:extLst>
              <a:ext uri="{FF2B5EF4-FFF2-40B4-BE49-F238E27FC236}">
                <a16:creationId xmlns:a16="http://schemas.microsoft.com/office/drawing/2014/main" id="{AEFD08A6-9B77-C6DD-6E3D-13F7AD28CFED}"/>
              </a:ext>
            </a:extLst>
          </p:cNvPr>
          <p:cNvPicPr>
            <a:picLocks noChangeAspect="1"/>
          </p:cNvPicPr>
          <p:nvPr userDrawn="1"/>
        </p:nvPicPr>
        <p:blipFill>
          <a:blip r:embed="rId2"/>
          <a:stretch>
            <a:fillRect/>
          </a:stretch>
        </p:blipFill>
        <p:spPr>
          <a:xfrm>
            <a:off x="3149029" y="6026462"/>
            <a:ext cx="2892743" cy="1040775"/>
          </a:xfrm>
          <a:prstGeom prst="rect">
            <a:avLst/>
          </a:prstGeom>
        </p:spPr>
      </p:pic>
      <p:pic>
        <p:nvPicPr>
          <p:cNvPr id="6" name="Picture 5">
            <a:extLst>
              <a:ext uri="{FF2B5EF4-FFF2-40B4-BE49-F238E27FC236}">
                <a16:creationId xmlns:a16="http://schemas.microsoft.com/office/drawing/2014/main" id="{184DFBCF-1BDE-8841-0D68-833EF9CF4F1B}"/>
              </a:ext>
            </a:extLst>
          </p:cNvPr>
          <p:cNvPicPr>
            <a:picLocks noChangeAspect="1"/>
          </p:cNvPicPr>
          <p:nvPr userDrawn="1"/>
        </p:nvPicPr>
        <p:blipFill>
          <a:blip r:embed="rId2"/>
          <a:stretch>
            <a:fillRect/>
          </a:stretch>
        </p:blipFill>
        <p:spPr>
          <a:xfrm>
            <a:off x="6188838" y="6026462"/>
            <a:ext cx="2892743" cy="1040775"/>
          </a:xfrm>
          <a:prstGeom prst="rect">
            <a:avLst/>
          </a:prstGeom>
        </p:spPr>
      </p:pic>
      <p:pic>
        <p:nvPicPr>
          <p:cNvPr id="10" name="Picture 9">
            <a:extLst>
              <a:ext uri="{FF2B5EF4-FFF2-40B4-BE49-F238E27FC236}">
                <a16:creationId xmlns:a16="http://schemas.microsoft.com/office/drawing/2014/main" id="{4674CBF2-38E6-8D23-2BD8-47AC83587C7F}"/>
              </a:ext>
            </a:extLst>
          </p:cNvPr>
          <p:cNvPicPr>
            <a:picLocks noChangeAspect="1"/>
          </p:cNvPicPr>
          <p:nvPr userDrawn="1"/>
        </p:nvPicPr>
        <p:blipFill>
          <a:blip r:embed="rId2"/>
          <a:stretch>
            <a:fillRect/>
          </a:stretch>
        </p:blipFill>
        <p:spPr>
          <a:xfrm>
            <a:off x="9228647" y="6026462"/>
            <a:ext cx="2892743" cy="1040775"/>
          </a:xfrm>
          <a:prstGeom prst="rect">
            <a:avLst/>
          </a:prstGeom>
        </p:spPr>
      </p:pic>
    </p:spTree>
    <p:extLst>
      <p:ext uri="{BB962C8B-B14F-4D97-AF65-F5344CB8AC3E}">
        <p14:creationId xmlns:p14="http://schemas.microsoft.com/office/powerpoint/2010/main" val="113427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1_Title and Content_no logo">
    <p:spTree>
      <p:nvGrpSpPr>
        <p:cNvPr id="1" name=""/>
        <p:cNvGrpSpPr/>
        <p:nvPr/>
      </p:nvGrpSpPr>
      <p:grpSpPr>
        <a:xfrm>
          <a:off x="0" y="0"/>
          <a:ext cx="0" cy="0"/>
          <a:chOff x="0" y="0"/>
          <a:chExt cx="0" cy="0"/>
        </a:xfrm>
      </p:grpSpPr>
      <p:sp>
        <p:nvSpPr>
          <p:cNvPr id="2" name="Title 1"/>
          <p:cNvSpPr>
            <a:spLocks noGrp="1"/>
          </p:cNvSpPr>
          <p:nvPr>
            <p:ph type="title"/>
          </p:nvPr>
        </p:nvSpPr>
        <p:spPr>
          <a:xfrm>
            <a:off x="838200" y="338672"/>
            <a:ext cx="10515601" cy="127711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cxnSp>
        <p:nvCxnSpPr>
          <p:cNvPr id="7" name="Straight Connector 6"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599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2231775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3C40CA-F305-4CD2-954D-B423492CA479}" type="datetimeFigureOut">
              <a:rPr lang="en-US" smtClean="0"/>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6BE44D-7BE8-4BA4-B72D-D1EB693EB927}" type="slidenum">
              <a:rPr lang="en-US" smtClean="0"/>
              <a:t>‹#›</a:t>
            </a:fld>
            <a:endParaRPr lang="en-US"/>
          </a:p>
        </p:txBody>
      </p:sp>
      <p:cxnSp>
        <p:nvCxnSpPr>
          <p:cNvPr id="11" name="Straight Connector 10"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923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3C40CA-F305-4CD2-954D-B423492CA479}" type="datetimeFigureOut">
              <a:rPr lang="en-US" smtClean="0"/>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1432966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_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53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55303"/>
            <a:ext cx="3932237" cy="93096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855304"/>
            <a:ext cx="6172200" cy="40057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86269"/>
            <a:ext cx="3932237" cy="30747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2294143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5256212"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descr="Decorative line"/>
          <p:cNvCxnSpPr>
            <a:cxnSpLocks/>
          </p:cNvCxnSpPr>
          <p:nvPr userDrawn="1"/>
        </p:nvCxnSpPr>
        <p:spPr>
          <a:xfrm>
            <a:off x="830468" y="1615786"/>
            <a:ext cx="51577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E4613F1-EAFB-DF93-481A-7CD5858C7E94}"/>
              </a:ext>
            </a:extLst>
          </p:cNvPr>
          <p:cNvSpPr/>
          <p:nvPr userDrawn="1"/>
        </p:nvSpPr>
        <p:spPr>
          <a:xfrm>
            <a:off x="6718852" y="-69569"/>
            <a:ext cx="5473148" cy="6927570"/>
          </a:xfrm>
          <a:prstGeom prst="rect">
            <a:avLst/>
          </a:prstGeom>
          <a:blipFill>
            <a:blip r:embed="rId2" cstate="print">
              <a:extLst>
                <a:ext uri="{28A0092B-C50C-407E-A947-70E740481C1C}">
                  <a14:useLocalDpi xmlns:a14="http://schemas.microsoft.com/office/drawing/2010/main" val="0"/>
                </a:ext>
              </a:extLst>
            </a:blip>
            <a:srcRect/>
            <a:stretch>
              <a:fillRect l="-33545" t="-1490" r="-591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5371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414A6E-510C-3EE0-FC64-BE3B367B5393}"/>
              </a:ext>
            </a:extLst>
          </p:cNvPr>
          <p:cNvPicPr>
            <a:picLocks noChangeAspect="1"/>
          </p:cNvPicPr>
          <p:nvPr userDrawn="1"/>
        </p:nvPicPr>
        <p:blipFill>
          <a:blip r:embed="rId2"/>
          <a:stretch>
            <a:fillRect/>
          </a:stretch>
        </p:blipFill>
        <p:spPr>
          <a:xfrm>
            <a:off x="8566776" y="1964491"/>
            <a:ext cx="4396318" cy="4188384"/>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8309" y="1674793"/>
            <a:ext cx="4918165" cy="4918165"/>
          </a:xfrm>
          <a:prstGeom prst="rect">
            <a:avLst/>
          </a:prstGeom>
        </p:spPr>
      </p:pic>
    </p:spTree>
    <p:extLst>
      <p:ext uri="{BB962C8B-B14F-4D97-AF65-F5344CB8AC3E}">
        <p14:creationId xmlns:p14="http://schemas.microsoft.com/office/powerpoint/2010/main" val="1909964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SSA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0470" y="1825625"/>
            <a:ext cx="3622997" cy="1523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083F1F9-0BD9-618C-1811-7A75FA5B75BD}"/>
              </a:ext>
            </a:extLst>
          </p:cNvPr>
          <p:cNvSpPr>
            <a:spLocks noGrp="1"/>
          </p:cNvSpPr>
          <p:nvPr>
            <p:ph sz="half" idx="14"/>
          </p:nvPr>
        </p:nvSpPr>
        <p:spPr>
          <a:xfrm>
            <a:off x="4724400" y="1825625"/>
            <a:ext cx="6623050" cy="4243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A8143F2-F451-46F4-A120-6A717F0573F3}"/>
              </a:ext>
            </a:extLst>
          </p:cNvPr>
          <p:cNvPicPr>
            <a:picLocks noChangeAspect="1"/>
          </p:cNvPicPr>
          <p:nvPr userDrawn="1"/>
        </p:nvPicPr>
        <p:blipFill>
          <a:blip r:embed="rId2"/>
          <a:stretch>
            <a:fillRect/>
          </a:stretch>
        </p:blipFill>
        <p:spPr>
          <a:xfrm>
            <a:off x="-629526" y="5104639"/>
            <a:ext cx="4749402" cy="2169480"/>
          </a:xfrm>
          <a:prstGeom prst="rect">
            <a:avLst/>
          </a:prstGeom>
        </p:spPr>
      </p:pic>
      <p:pic>
        <p:nvPicPr>
          <p:cNvPr id="9" name="Picture 8">
            <a:extLst>
              <a:ext uri="{FF2B5EF4-FFF2-40B4-BE49-F238E27FC236}">
                <a16:creationId xmlns:a16="http://schemas.microsoft.com/office/drawing/2014/main" id="{5E28A0B7-6B79-FEE8-E6C5-7CC0AC408C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463" y="2912104"/>
            <a:ext cx="4416746" cy="4416746"/>
          </a:xfrm>
          <a:prstGeom prst="rect">
            <a:avLst/>
          </a:prstGeom>
        </p:spPr>
      </p:pic>
    </p:spTree>
    <p:extLst>
      <p:ext uri="{BB962C8B-B14F-4D97-AF65-F5344CB8AC3E}">
        <p14:creationId xmlns:p14="http://schemas.microsoft.com/office/powerpoint/2010/main" val="2336324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_SSA_Two Content_no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25"/>
            <a:ext cx="10515601" cy="1187179"/>
          </a:xfrm>
        </p:spPr>
        <p:txBody>
          <a:bodyPr/>
          <a:lstStyle/>
          <a:p>
            <a:r>
              <a:rPr lang="en-US"/>
              <a:t>Click to edit Master title style</a:t>
            </a:r>
          </a:p>
        </p:txBody>
      </p:sp>
      <p:sp>
        <p:nvSpPr>
          <p:cNvPr id="3" name="Content Placeholder 2"/>
          <p:cNvSpPr>
            <a:spLocks noGrp="1"/>
          </p:cNvSpPr>
          <p:nvPr>
            <p:ph sz="half" idx="1"/>
          </p:nvPr>
        </p:nvSpPr>
        <p:spPr>
          <a:xfrm>
            <a:off x="838200" y="3165231"/>
            <a:ext cx="5181600" cy="301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3165231"/>
            <a:ext cx="5181600" cy="301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cxnSp>
        <p:nvCxnSpPr>
          <p:cNvPr id="12" name="Straight Connector 11" descr="Decorative line"/>
          <p:cNvCxnSpPr/>
          <p:nvPr userDrawn="1"/>
        </p:nvCxnSpPr>
        <p:spPr>
          <a:xfrm>
            <a:off x="830468" y="3012804"/>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513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02F5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744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122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470030"/>
            <a:ext cx="7081684" cy="1325366"/>
          </a:xfrm>
        </p:spPr>
        <p:txBody>
          <a:bodyPr anchor="b">
            <a:normAutofit/>
          </a:bodyPr>
          <a:lstStyle>
            <a:lvl1pPr algn="l">
              <a:defRPr sz="48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838200" y="4922995"/>
            <a:ext cx="7081684" cy="120545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223C40CA-F305-4CD2-954D-B423492CA479}" type="datetimeFigureOut">
              <a:rPr lang="en-US" smtClean="0"/>
              <a:pPr/>
              <a:t>7/10/2024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cxnSp>
        <p:nvCxnSpPr>
          <p:cNvPr id="11" name="Straight Connector 10" descr="Decorative line"/>
          <p:cNvCxnSpPr>
            <a:cxnSpLocks/>
          </p:cNvCxnSpPr>
          <p:nvPr userDrawn="1"/>
        </p:nvCxnSpPr>
        <p:spPr>
          <a:xfrm>
            <a:off x="838200" y="3032437"/>
            <a:ext cx="7089416" cy="0"/>
          </a:xfrm>
          <a:prstGeom prst="line">
            <a:avLst/>
          </a:prstGeom>
          <a:ln w="12700">
            <a:solidFill>
              <a:srgbClr val="05AA9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EE36623-3A7C-6EB1-DFEB-7E59909C79A2}"/>
              </a:ext>
            </a:extLst>
          </p:cNvPr>
          <p:cNvPicPr>
            <a:picLocks noChangeAspect="1"/>
          </p:cNvPicPr>
          <p:nvPr userDrawn="1"/>
        </p:nvPicPr>
        <p:blipFill>
          <a:blip r:embed="rId2"/>
          <a:stretch>
            <a:fillRect/>
          </a:stretch>
        </p:blipFill>
        <p:spPr>
          <a:xfrm>
            <a:off x="8823848" y="53340"/>
            <a:ext cx="3231674" cy="6751319"/>
          </a:xfrm>
          <a:prstGeom prst="rect">
            <a:avLst/>
          </a:prstGeom>
        </p:spPr>
      </p:pic>
      <p:pic>
        <p:nvPicPr>
          <p:cNvPr id="6" name="Picture 5">
            <a:extLst>
              <a:ext uri="{FF2B5EF4-FFF2-40B4-BE49-F238E27FC236}">
                <a16:creationId xmlns:a16="http://schemas.microsoft.com/office/drawing/2014/main" id="{046522F1-EF06-BDC5-F137-4EB245D7A428}"/>
              </a:ext>
            </a:extLst>
          </p:cNvPr>
          <p:cNvPicPr>
            <a:picLocks noChangeAspect="1"/>
          </p:cNvPicPr>
          <p:nvPr userDrawn="1"/>
        </p:nvPicPr>
        <p:blipFill>
          <a:blip r:embed="rId3"/>
          <a:stretch>
            <a:fillRect/>
          </a:stretch>
        </p:blipFill>
        <p:spPr>
          <a:xfrm>
            <a:off x="838200" y="723399"/>
            <a:ext cx="5880048" cy="1831157"/>
          </a:xfrm>
          <a:prstGeom prst="rect">
            <a:avLst/>
          </a:prstGeom>
        </p:spPr>
      </p:pic>
    </p:spTree>
    <p:extLst>
      <p:ext uri="{BB962C8B-B14F-4D97-AF65-F5344CB8AC3E}">
        <p14:creationId xmlns:p14="http://schemas.microsoft.com/office/powerpoint/2010/main" val="2391867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02F5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EAD61C1-8908-079A-A184-8535C57942B6}"/>
              </a:ext>
            </a:extLst>
          </p:cNvPr>
          <p:cNvPicPr>
            <a:picLocks noChangeAspect="1"/>
          </p:cNvPicPr>
          <p:nvPr userDrawn="1"/>
        </p:nvPicPr>
        <p:blipFill>
          <a:blip r:embed="rId2"/>
          <a:stretch>
            <a:fillRect/>
          </a:stretch>
        </p:blipFill>
        <p:spPr>
          <a:xfrm>
            <a:off x="121920" y="6037704"/>
            <a:ext cx="5897880" cy="1640591"/>
          </a:xfrm>
          <a:prstGeom prst="rect">
            <a:avLst/>
          </a:prstGeom>
        </p:spPr>
      </p:pic>
      <p:pic>
        <p:nvPicPr>
          <p:cNvPr id="8" name="Picture 7">
            <a:extLst>
              <a:ext uri="{FF2B5EF4-FFF2-40B4-BE49-F238E27FC236}">
                <a16:creationId xmlns:a16="http://schemas.microsoft.com/office/drawing/2014/main" id="{FFB93B95-649A-FC44-8F1F-E98B95E385FE}"/>
              </a:ext>
            </a:extLst>
          </p:cNvPr>
          <p:cNvPicPr>
            <a:picLocks noChangeAspect="1"/>
          </p:cNvPicPr>
          <p:nvPr userDrawn="1"/>
        </p:nvPicPr>
        <p:blipFill>
          <a:blip r:embed="rId2"/>
          <a:stretch>
            <a:fillRect/>
          </a:stretch>
        </p:blipFill>
        <p:spPr>
          <a:xfrm>
            <a:off x="6172199" y="6037704"/>
            <a:ext cx="5897881" cy="1640591"/>
          </a:xfrm>
          <a:prstGeom prst="rect">
            <a:avLst/>
          </a:prstGeom>
        </p:spPr>
      </p:pic>
    </p:spTree>
    <p:extLst>
      <p:ext uri="{BB962C8B-B14F-4D97-AF65-F5344CB8AC3E}">
        <p14:creationId xmlns:p14="http://schemas.microsoft.com/office/powerpoint/2010/main" val="3714267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02F5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633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676868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1_Title and Content_no logo">
    <p:spTree>
      <p:nvGrpSpPr>
        <p:cNvPr id="1" name=""/>
        <p:cNvGrpSpPr/>
        <p:nvPr/>
      </p:nvGrpSpPr>
      <p:grpSpPr>
        <a:xfrm>
          <a:off x="0" y="0"/>
          <a:ext cx="0" cy="0"/>
          <a:chOff x="0" y="0"/>
          <a:chExt cx="0" cy="0"/>
        </a:xfrm>
      </p:grpSpPr>
      <p:sp>
        <p:nvSpPr>
          <p:cNvPr id="2" name="Title 1"/>
          <p:cNvSpPr>
            <a:spLocks noGrp="1"/>
          </p:cNvSpPr>
          <p:nvPr>
            <p:ph type="title"/>
          </p:nvPr>
        </p:nvSpPr>
        <p:spPr>
          <a:xfrm>
            <a:off x="838200" y="338672"/>
            <a:ext cx="10515601" cy="127711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cxnSp>
        <p:nvCxnSpPr>
          <p:cNvPr id="7" name="Straight Connector 6"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605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4215115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3C40CA-F305-4CD2-954D-B423492CA479}" type="datetimeFigureOut">
              <a:rPr lang="en-US" smtClean="0"/>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6BE44D-7BE8-4BA4-B72D-D1EB693EB927}" type="slidenum">
              <a:rPr lang="en-US" smtClean="0"/>
              <a:t>‹#›</a:t>
            </a:fld>
            <a:endParaRPr lang="en-US"/>
          </a:p>
        </p:txBody>
      </p:sp>
      <p:cxnSp>
        <p:nvCxnSpPr>
          <p:cNvPr id="11" name="Straight Connector 10"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805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3C40CA-F305-4CD2-954D-B423492CA479}" type="datetimeFigureOut">
              <a:rPr lang="en-US" smtClean="0"/>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1621262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1_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302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332478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55303"/>
            <a:ext cx="3932237" cy="93096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855304"/>
            <a:ext cx="6172200" cy="40057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86269"/>
            <a:ext cx="3932237" cy="30747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1874885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5256212"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descr="Decorative line"/>
          <p:cNvCxnSpPr>
            <a:cxnSpLocks/>
          </p:cNvCxnSpPr>
          <p:nvPr userDrawn="1"/>
        </p:nvCxnSpPr>
        <p:spPr>
          <a:xfrm>
            <a:off x="830468" y="1615786"/>
            <a:ext cx="51577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E4613F1-EAFB-DF93-481A-7CD5858C7E94}"/>
              </a:ext>
            </a:extLst>
          </p:cNvPr>
          <p:cNvSpPr/>
          <p:nvPr userDrawn="1"/>
        </p:nvSpPr>
        <p:spPr>
          <a:xfrm>
            <a:off x="6718852" y="-69569"/>
            <a:ext cx="5473148" cy="6927570"/>
          </a:xfrm>
          <a:prstGeom prst="rect">
            <a:avLst/>
          </a:prstGeom>
          <a:blipFill>
            <a:blip r:embed="rId2" cstate="print">
              <a:extLst>
                <a:ext uri="{28A0092B-C50C-407E-A947-70E740481C1C}">
                  <a14:useLocalDpi xmlns:a14="http://schemas.microsoft.com/office/drawing/2010/main" val="0"/>
                </a:ext>
              </a:extLst>
            </a:blip>
            <a:srcRect/>
            <a:stretch>
              <a:fillRect l="-33545" t="-1490" r="-591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34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1367701-0A80-68E0-B33C-2CA66967A8DB}"/>
              </a:ext>
            </a:extLst>
          </p:cNvPr>
          <p:cNvPicPr>
            <a:picLocks noChangeAspect="1"/>
          </p:cNvPicPr>
          <p:nvPr userDrawn="1"/>
        </p:nvPicPr>
        <p:blipFill>
          <a:blip r:embed="rId2"/>
          <a:stretch>
            <a:fillRect/>
          </a:stretch>
        </p:blipFill>
        <p:spPr>
          <a:xfrm>
            <a:off x="8566776" y="1964491"/>
            <a:ext cx="4396318" cy="4188384"/>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53400" y="1527431"/>
            <a:ext cx="5062503" cy="5062503"/>
          </a:xfrm>
          <a:prstGeom prst="rect">
            <a:avLst/>
          </a:prstGeom>
        </p:spPr>
      </p:pic>
    </p:spTree>
    <p:extLst>
      <p:ext uri="{BB962C8B-B14F-4D97-AF65-F5344CB8AC3E}">
        <p14:creationId xmlns:p14="http://schemas.microsoft.com/office/powerpoint/2010/main" val="1814002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SSA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0470" y="1825625"/>
            <a:ext cx="3622997" cy="1523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083F1F9-0BD9-618C-1811-7A75FA5B75BD}"/>
              </a:ext>
            </a:extLst>
          </p:cNvPr>
          <p:cNvSpPr>
            <a:spLocks noGrp="1"/>
          </p:cNvSpPr>
          <p:nvPr>
            <p:ph sz="half" idx="14"/>
          </p:nvPr>
        </p:nvSpPr>
        <p:spPr>
          <a:xfrm>
            <a:off x="4724400" y="1825625"/>
            <a:ext cx="6623050" cy="4243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6A204F63-B88D-7980-5922-95AE70000975}"/>
              </a:ext>
            </a:extLst>
          </p:cNvPr>
          <p:cNvPicPr>
            <a:picLocks noChangeAspect="1"/>
          </p:cNvPicPr>
          <p:nvPr userDrawn="1"/>
        </p:nvPicPr>
        <p:blipFill>
          <a:blip r:embed="rId2"/>
          <a:stretch>
            <a:fillRect/>
          </a:stretch>
        </p:blipFill>
        <p:spPr>
          <a:xfrm>
            <a:off x="-629526" y="5104639"/>
            <a:ext cx="4749402" cy="216948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86" y="2894478"/>
            <a:ext cx="3963522" cy="3963522"/>
          </a:xfrm>
          <a:prstGeom prst="rect">
            <a:avLst/>
          </a:prstGeom>
        </p:spPr>
      </p:pic>
    </p:spTree>
    <p:extLst>
      <p:ext uri="{BB962C8B-B14F-4D97-AF65-F5344CB8AC3E}">
        <p14:creationId xmlns:p14="http://schemas.microsoft.com/office/powerpoint/2010/main" val="602722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470030"/>
            <a:ext cx="7081684" cy="1325366"/>
          </a:xfrm>
        </p:spPr>
        <p:txBody>
          <a:bodyPr anchor="b">
            <a:normAutofit/>
          </a:bodyPr>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838200" y="4922995"/>
            <a:ext cx="7081684" cy="120545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2"/>
                </a:solidFill>
              </a:defRPr>
            </a:lvl1pPr>
          </a:lstStyle>
          <a:p>
            <a:fld id="{223C40CA-F305-4CD2-954D-B423492CA479}" type="datetimeFigureOut">
              <a:rPr lang="en-US" smtClean="0"/>
              <a:pPr/>
              <a:t>7/10/2024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cxnSp>
        <p:nvCxnSpPr>
          <p:cNvPr id="11" name="Straight Connector 10" descr="Decorative line"/>
          <p:cNvCxnSpPr>
            <a:cxnSpLocks/>
          </p:cNvCxnSpPr>
          <p:nvPr userDrawn="1"/>
        </p:nvCxnSpPr>
        <p:spPr>
          <a:xfrm>
            <a:off x="838200" y="3032437"/>
            <a:ext cx="7089416" cy="0"/>
          </a:xfrm>
          <a:prstGeom prst="line">
            <a:avLst/>
          </a:prstGeom>
          <a:ln w="12700">
            <a:solidFill>
              <a:srgbClr val="05AA9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C8771D0-77D1-65A0-027B-5644F12D1D66}"/>
              </a:ext>
            </a:extLst>
          </p:cNvPr>
          <p:cNvPicPr>
            <a:picLocks noChangeAspect="1"/>
          </p:cNvPicPr>
          <p:nvPr userDrawn="1"/>
        </p:nvPicPr>
        <p:blipFill>
          <a:blip r:embed="rId2"/>
          <a:stretch>
            <a:fillRect/>
          </a:stretch>
        </p:blipFill>
        <p:spPr>
          <a:xfrm>
            <a:off x="838199" y="730570"/>
            <a:ext cx="5872317" cy="1828749"/>
          </a:xfrm>
          <a:prstGeom prst="rect">
            <a:avLst/>
          </a:prstGeom>
        </p:spPr>
      </p:pic>
      <p:grpSp>
        <p:nvGrpSpPr>
          <p:cNvPr id="30" name="Group 29">
            <a:extLst>
              <a:ext uri="{FF2B5EF4-FFF2-40B4-BE49-F238E27FC236}">
                <a16:creationId xmlns:a16="http://schemas.microsoft.com/office/drawing/2014/main" id="{46347187-D272-6C79-C537-A522785381EA}"/>
              </a:ext>
            </a:extLst>
          </p:cNvPr>
          <p:cNvGrpSpPr/>
          <p:nvPr userDrawn="1"/>
        </p:nvGrpSpPr>
        <p:grpSpPr>
          <a:xfrm>
            <a:off x="8805080" y="53339"/>
            <a:ext cx="3250438" cy="6751321"/>
            <a:chOff x="8805080" y="53339"/>
            <a:chExt cx="3250438" cy="6751321"/>
          </a:xfrm>
        </p:grpSpPr>
        <p:pic>
          <p:nvPicPr>
            <p:cNvPr id="25" name="Picture 24">
              <a:extLst>
                <a:ext uri="{FF2B5EF4-FFF2-40B4-BE49-F238E27FC236}">
                  <a16:creationId xmlns:a16="http://schemas.microsoft.com/office/drawing/2014/main" id="{DCF42270-D7E8-6468-D376-29A0A398F0FE}"/>
                </a:ext>
              </a:extLst>
            </p:cNvPr>
            <p:cNvPicPr>
              <a:picLocks noChangeAspect="1"/>
            </p:cNvPicPr>
            <p:nvPr userDrawn="1"/>
          </p:nvPicPr>
          <p:blipFill>
            <a:blip r:embed="rId3"/>
            <a:stretch>
              <a:fillRect/>
            </a:stretch>
          </p:blipFill>
          <p:spPr>
            <a:xfrm>
              <a:off x="8805080" y="53339"/>
              <a:ext cx="3250438" cy="3261346"/>
            </a:xfrm>
            <a:prstGeom prst="rect">
              <a:avLst/>
            </a:prstGeom>
          </p:spPr>
        </p:pic>
        <p:pic>
          <p:nvPicPr>
            <p:cNvPr id="26" name="Picture 25">
              <a:extLst>
                <a:ext uri="{FF2B5EF4-FFF2-40B4-BE49-F238E27FC236}">
                  <a16:creationId xmlns:a16="http://schemas.microsoft.com/office/drawing/2014/main" id="{95ACB107-A6C3-284A-85CE-F24BA85DF206}"/>
                </a:ext>
              </a:extLst>
            </p:cNvPr>
            <p:cNvPicPr>
              <a:picLocks noChangeAspect="1"/>
            </p:cNvPicPr>
            <p:nvPr userDrawn="1"/>
          </p:nvPicPr>
          <p:blipFill>
            <a:blip r:embed="rId3"/>
            <a:stretch>
              <a:fillRect/>
            </a:stretch>
          </p:blipFill>
          <p:spPr>
            <a:xfrm>
              <a:off x="8805080" y="3543314"/>
              <a:ext cx="3250438" cy="3261346"/>
            </a:xfrm>
            <a:prstGeom prst="rect">
              <a:avLst/>
            </a:prstGeom>
          </p:spPr>
        </p:pic>
      </p:grpSp>
    </p:spTree>
    <p:extLst>
      <p:ext uri="{BB962C8B-B14F-4D97-AF65-F5344CB8AC3E}">
        <p14:creationId xmlns:p14="http://schemas.microsoft.com/office/powerpoint/2010/main" val="3101374937"/>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61BF149-0391-FF05-4A29-9510BCE841CA}"/>
              </a:ext>
            </a:extLst>
          </p:cNvPr>
          <p:cNvGrpSpPr/>
          <p:nvPr userDrawn="1"/>
        </p:nvGrpSpPr>
        <p:grpSpPr>
          <a:xfrm>
            <a:off x="109219" y="6037704"/>
            <a:ext cx="12032261" cy="1040775"/>
            <a:chOff x="109219" y="6345108"/>
            <a:chExt cx="12032261" cy="1040775"/>
          </a:xfrm>
        </p:grpSpPr>
        <p:pic>
          <p:nvPicPr>
            <p:cNvPr id="12" name="Picture 11">
              <a:extLst>
                <a:ext uri="{FF2B5EF4-FFF2-40B4-BE49-F238E27FC236}">
                  <a16:creationId xmlns:a16="http://schemas.microsoft.com/office/drawing/2014/main" id="{1A1ACD46-3B91-E0EA-B0E6-78B77B527B81}"/>
                </a:ext>
              </a:extLst>
            </p:cNvPr>
            <p:cNvPicPr>
              <a:picLocks noChangeAspect="1"/>
            </p:cNvPicPr>
            <p:nvPr userDrawn="1"/>
          </p:nvPicPr>
          <p:blipFill>
            <a:blip r:embed="rId2"/>
            <a:stretch>
              <a:fillRect/>
            </a:stretch>
          </p:blipFill>
          <p:spPr>
            <a:xfrm>
              <a:off x="109219" y="6345108"/>
              <a:ext cx="2892743" cy="1040775"/>
            </a:xfrm>
            <a:prstGeom prst="rect">
              <a:avLst/>
            </a:prstGeom>
          </p:spPr>
        </p:pic>
        <p:pic>
          <p:nvPicPr>
            <p:cNvPr id="13" name="Picture 12">
              <a:extLst>
                <a:ext uri="{FF2B5EF4-FFF2-40B4-BE49-F238E27FC236}">
                  <a16:creationId xmlns:a16="http://schemas.microsoft.com/office/drawing/2014/main" id="{B590096F-3F8E-D6C0-DFDE-9080E10BCCAB}"/>
                </a:ext>
              </a:extLst>
            </p:cNvPr>
            <p:cNvPicPr>
              <a:picLocks noChangeAspect="1"/>
            </p:cNvPicPr>
            <p:nvPr userDrawn="1"/>
          </p:nvPicPr>
          <p:blipFill>
            <a:blip r:embed="rId2"/>
            <a:stretch>
              <a:fillRect/>
            </a:stretch>
          </p:blipFill>
          <p:spPr>
            <a:xfrm>
              <a:off x="3157219" y="6345108"/>
              <a:ext cx="2892743" cy="1040775"/>
            </a:xfrm>
            <a:prstGeom prst="rect">
              <a:avLst/>
            </a:prstGeom>
          </p:spPr>
        </p:pic>
        <p:pic>
          <p:nvPicPr>
            <p:cNvPr id="14" name="Picture 13">
              <a:extLst>
                <a:ext uri="{FF2B5EF4-FFF2-40B4-BE49-F238E27FC236}">
                  <a16:creationId xmlns:a16="http://schemas.microsoft.com/office/drawing/2014/main" id="{80978F30-7BF1-A602-F630-BB6AF325D283}"/>
                </a:ext>
              </a:extLst>
            </p:cNvPr>
            <p:cNvPicPr>
              <a:picLocks noChangeAspect="1"/>
            </p:cNvPicPr>
            <p:nvPr userDrawn="1"/>
          </p:nvPicPr>
          <p:blipFill>
            <a:blip r:embed="rId2"/>
            <a:stretch>
              <a:fillRect/>
            </a:stretch>
          </p:blipFill>
          <p:spPr>
            <a:xfrm>
              <a:off x="6196254" y="6345108"/>
              <a:ext cx="2892743" cy="1040775"/>
            </a:xfrm>
            <a:prstGeom prst="rect">
              <a:avLst/>
            </a:prstGeom>
          </p:spPr>
        </p:pic>
        <p:pic>
          <p:nvPicPr>
            <p:cNvPr id="15" name="Picture 14">
              <a:extLst>
                <a:ext uri="{FF2B5EF4-FFF2-40B4-BE49-F238E27FC236}">
                  <a16:creationId xmlns:a16="http://schemas.microsoft.com/office/drawing/2014/main" id="{20A91690-F8FB-3A78-FF28-D3F025C0A71F}"/>
                </a:ext>
              </a:extLst>
            </p:cNvPr>
            <p:cNvPicPr>
              <a:picLocks noChangeAspect="1"/>
            </p:cNvPicPr>
            <p:nvPr userDrawn="1"/>
          </p:nvPicPr>
          <p:blipFill>
            <a:blip r:embed="rId2"/>
            <a:stretch>
              <a:fillRect/>
            </a:stretch>
          </p:blipFill>
          <p:spPr>
            <a:xfrm>
              <a:off x="9248737" y="6345108"/>
              <a:ext cx="2892743" cy="1040775"/>
            </a:xfrm>
            <a:prstGeom prst="rect">
              <a:avLst/>
            </a:prstGeom>
          </p:spPr>
        </p:pic>
      </p:grpSp>
    </p:spTree>
    <p:extLst>
      <p:ext uri="{BB962C8B-B14F-4D97-AF65-F5344CB8AC3E}">
        <p14:creationId xmlns:p14="http://schemas.microsoft.com/office/powerpoint/2010/main" val="1795519407"/>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855252"/>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2512463007"/>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1_Title and Content_no logo">
    <p:spTree>
      <p:nvGrpSpPr>
        <p:cNvPr id="1" name=""/>
        <p:cNvGrpSpPr/>
        <p:nvPr/>
      </p:nvGrpSpPr>
      <p:grpSpPr>
        <a:xfrm>
          <a:off x="0" y="0"/>
          <a:ext cx="0" cy="0"/>
          <a:chOff x="0" y="0"/>
          <a:chExt cx="0" cy="0"/>
        </a:xfrm>
      </p:grpSpPr>
      <p:sp>
        <p:nvSpPr>
          <p:cNvPr id="2" name="Title 1"/>
          <p:cNvSpPr>
            <a:spLocks noGrp="1"/>
          </p:cNvSpPr>
          <p:nvPr>
            <p:ph type="title"/>
          </p:nvPr>
        </p:nvSpPr>
        <p:spPr>
          <a:xfrm>
            <a:off x="838200" y="338672"/>
            <a:ext cx="10515601" cy="127711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cxnSp>
        <p:nvCxnSpPr>
          <p:cNvPr id="7" name="Straight Connector 6"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599183"/>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223177559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_no logo">
    <p:spTree>
      <p:nvGrpSpPr>
        <p:cNvPr id="1" name=""/>
        <p:cNvGrpSpPr/>
        <p:nvPr/>
      </p:nvGrpSpPr>
      <p:grpSpPr>
        <a:xfrm>
          <a:off x="0" y="0"/>
          <a:ext cx="0" cy="0"/>
          <a:chOff x="0" y="0"/>
          <a:chExt cx="0" cy="0"/>
        </a:xfrm>
      </p:grpSpPr>
      <p:sp>
        <p:nvSpPr>
          <p:cNvPr id="2" name="Title 1"/>
          <p:cNvSpPr>
            <a:spLocks noGrp="1"/>
          </p:cNvSpPr>
          <p:nvPr>
            <p:ph type="title"/>
          </p:nvPr>
        </p:nvSpPr>
        <p:spPr>
          <a:xfrm>
            <a:off x="838200" y="338672"/>
            <a:ext cx="10515601" cy="127711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cxnSp>
        <p:nvCxnSpPr>
          <p:cNvPr id="7" name="Straight Connector 6"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2298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3C40CA-F305-4CD2-954D-B423492CA479}" type="datetimeFigureOut">
              <a:rPr lang="en-US" smtClean="0"/>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6BE44D-7BE8-4BA4-B72D-D1EB693EB927}" type="slidenum">
              <a:rPr lang="en-US" smtClean="0"/>
              <a:t>‹#›</a:t>
            </a:fld>
            <a:endParaRPr lang="en-US"/>
          </a:p>
        </p:txBody>
      </p:sp>
      <p:cxnSp>
        <p:nvCxnSpPr>
          <p:cNvPr id="11" name="Straight Connector 10"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92398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3C40CA-F305-4CD2-954D-B423492CA479}" type="datetimeFigureOut">
              <a:rPr lang="en-US" smtClean="0"/>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1432966352"/>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1_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53230"/>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55303"/>
            <a:ext cx="3932237" cy="93096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855304"/>
            <a:ext cx="6172200" cy="40057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86269"/>
            <a:ext cx="3932237" cy="30747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2294143344"/>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5256212"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descr="Decorative line"/>
          <p:cNvCxnSpPr>
            <a:cxnSpLocks/>
          </p:cNvCxnSpPr>
          <p:nvPr userDrawn="1"/>
        </p:nvCxnSpPr>
        <p:spPr>
          <a:xfrm>
            <a:off x="830468" y="1615786"/>
            <a:ext cx="51577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E4613F1-EAFB-DF93-481A-7CD5858C7E94}"/>
              </a:ext>
            </a:extLst>
          </p:cNvPr>
          <p:cNvSpPr/>
          <p:nvPr userDrawn="1"/>
        </p:nvSpPr>
        <p:spPr>
          <a:xfrm>
            <a:off x="6718852" y="-69569"/>
            <a:ext cx="5473148" cy="6927570"/>
          </a:xfrm>
          <a:prstGeom prst="rect">
            <a:avLst/>
          </a:prstGeom>
          <a:blipFill>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5371870"/>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414A6E-510C-3EE0-FC64-BE3B367B5393}"/>
              </a:ext>
            </a:extLst>
          </p:cNvPr>
          <p:cNvPicPr>
            <a:picLocks noChangeAspect="1"/>
          </p:cNvPicPr>
          <p:nvPr userDrawn="1"/>
        </p:nvPicPr>
        <p:blipFill>
          <a:blip r:embed="rId2"/>
          <a:stretch>
            <a:fillRect/>
          </a:stretch>
        </p:blipFill>
        <p:spPr>
          <a:xfrm>
            <a:off x="8566776" y="1964491"/>
            <a:ext cx="4396318" cy="4188384"/>
          </a:xfrm>
          <a:prstGeom prst="rect">
            <a:avLst/>
          </a:prstGeom>
        </p:spPr>
      </p:pic>
      <p:pic>
        <p:nvPicPr>
          <p:cNvPr id="10" name="Picture 9">
            <a:extLst>
              <a:ext uri="{FF2B5EF4-FFF2-40B4-BE49-F238E27FC236}">
                <a16:creationId xmlns:a16="http://schemas.microsoft.com/office/drawing/2014/main" id="{52F69F47-DDE5-D3C5-7BBF-7B68CF3AEAD1}"/>
              </a:ext>
            </a:extLst>
          </p:cNvPr>
          <p:cNvPicPr>
            <a:picLocks noChangeAspect="1"/>
          </p:cNvPicPr>
          <p:nvPr userDrawn="1"/>
        </p:nvPicPr>
        <p:blipFill>
          <a:blip r:embed="rId3"/>
          <a:stretch>
            <a:fillRect/>
          </a:stretch>
        </p:blipFill>
        <p:spPr>
          <a:xfrm>
            <a:off x="8686330" y="2116730"/>
            <a:ext cx="4069565" cy="4069564"/>
          </a:xfrm>
          <a:prstGeom prst="rect">
            <a:avLst/>
          </a:prstGeom>
        </p:spPr>
      </p:pic>
    </p:spTree>
    <p:extLst>
      <p:ext uri="{BB962C8B-B14F-4D97-AF65-F5344CB8AC3E}">
        <p14:creationId xmlns:p14="http://schemas.microsoft.com/office/powerpoint/2010/main" val="1909964042"/>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SSA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0470" y="1825625"/>
            <a:ext cx="3622997" cy="1523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083F1F9-0BD9-618C-1811-7A75FA5B75BD}"/>
              </a:ext>
            </a:extLst>
          </p:cNvPr>
          <p:cNvSpPr>
            <a:spLocks noGrp="1"/>
          </p:cNvSpPr>
          <p:nvPr>
            <p:ph sz="half" idx="14"/>
          </p:nvPr>
        </p:nvSpPr>
        <p:spPr>
          <a:xfrm>
            <a:off x="4724400" y="1825625"/>
            <a:ext cx="6623050" cy="4243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A8143F2-F451-46F4-A120-6A717F0573F3}"/>
              </a:ext>
            </a:extLst>
          </p:cNvPr>
          <p:cNvPicPr>
            <a:picLocks noChangeAspect="1"/>
          </p:cNvPicPr>
          <p:nvPr userDrawn="1"/>
        </p:nvPicPr>
        <p:blipFill>
          <a:blip r:embed="rId2"/>
          <a:stretch>
            <a:fillRect/>
          </a:stretch>
        </p:blipFill>
        <p:spPr>
          <a:xfrm>
            <a:off x="-629526" y="5104639"/>
            <a:ext cx="4749402" cy="2169480"/>
          </a:xfrm>
          <a:prstGeom prst="rect">
            <a:avLst/>
          </a:prstGeom>
        </p:spPr>
      </p:pic>
      <p:pic>
        <p:nvPicPr>
          <p:cNvPr id="9" name="Picture 8">
            <a:extLst>
              <a:ext uri="{FF2B5EF4-FFF2-40B4-BE49-F238E27FC236}">
                <a16:creationId xmlns:a16="http://schemas.microsoft.com/office/drawing/2014/main" id="{5E28A0B7-6B79-FEE8-E6C5-7CC0AC408CF3}"/>
              </a:ext>
            </a:extLst>
          </p:cNvPr>
          <p:cNvPicPr>
            <a:picLocks noChangeAspect="1"/>
          </p:cNvPicPr>
          <p:nvPr userDrawn="1"/>
        </p:nvPicPr>
        <p:blipFill>
          <a:blip r:embed="rId3"/>
          <a:stretch>
            <a:fillRect/>
          </a:stretch>
        </p:blipFill>
        <p:spPr>
          <a:xfrm>
            <a:off x="-996512" y="2081055"/>
            <a:ext cx="5247795" cy="5247795"/>
          </a:xfrm>
          <a:prstGeom prst="rect">
            <a:avLst/>
          </a:prstGeom>
        </p:spPr>
      </p:pic>
    </p:spTree>
    <p:extLst>
      <p:ext uri="{BB962C8B-B14F-4D97-AF65-F5344CB8AC3E}">
        <p14:creationId xmlns:p14="http://schemas.microsoft.com/office/powerpoint/2010/main" val="2336324556"/>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1_SSA_Two Content_no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25"/>
            <a:ext cx="10515601" cy="1187179"/>
          </a:xfrm>
        </p:spPr>
        <p:txBody>
          <a:bodyPr/>
          <a:lstStyle/>
          <a:p>
            <a:r>
              <a:rPr lang="en-US"/>
              <a:t>Click to edit Master title style</a:t>
            </a:r>
          </a:p>
        </p:txBody>
      </p:sp>
      <p:sp>
        <p:nvSpPr>
          <p:cNvPr id="3" name="Content Placeholder 2"/>
          <p:cNvSpPr>
            <a:spLocks noGrp="1"/>
          </p:cNvSpPr>
          <p:nvPr>
            <p:ph sz="half" idx="1"/>
          </p:nvPr>
        </p:nvSpPr>
        <p:spPr>
          <a:xfrm>
            <a:off x="838200" y="3165231"/>
            <a:ext cx="5181600" cy="301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3165231"/>
            <a:ext cx="5181600" cy="301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cxnSp>
        <p:nvCxnSpPr>
          <p:cNvPr id="12" name="Straight Connector 11" descr="Decorative line"/>
          <p:cNvCxnSpPr/>
          <p:nvPr userDrawn="1"/>
        </p:nvCxnSpPr>
        <p:spPr>
          <a:xfrm>
            <a:off x="830468" y="3012804"/>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513127"/>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12236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3280779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3C40CA-F305-4CD2-954D-B423492CA479}" type="datetimeFigureOut">
              <a:rPr lang="en-US" smtClean="0"/>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6BE44D-7BE8-4BA4-B72D-D1EB693EB927}" type="slidenum">
              <a:rPr lang="en-US" smtClean="0"/>
              <a:t>‹#›</a:t>
            </a:fld>
            <a:endParaRPr lang="en-US"/>
          </a:p>
        </p:txBody>
      </p:sp>
      <p:cxnSp>
        <p:nvCxnSpPr>
          <p:cNvPr id="11" name="Straight Connector 10"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057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3C40CA-F305-4CD2-954D-B423492CA479}" type="datetimeFigureOut">
              <a:rPr lang="en-US" smtClean="0"/>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734657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044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emf"/><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1.emf"/><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1.emf"/><Relationship Id="rId2" Type="http://schemas.openxmlformats.org/officeDocument/2006/relationships/slideLayout" Target="../slideLayouts/slideLayout45.xml"/><Relationship Id="rId16"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0692" y="338672"/>
            <a:ext cx="8913109" cy="127711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223C40CA-F305-4CD2-954D-B423492CA479}" type="datetimeFigureOut">
              <a:rPr lang="en-US" smtClean="0"/>
              <a:pPr/>
              <a:t>7/10/2024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386BE44D-7BE8-4BA4-B72D-D1EB693EB927}" type="slidenum">
              <a:rPr lang="en-US" smtClean="0"/>
              <a:pPr/>
              <a:t>‹#›</a:t>
            </a:fld>
            <a:endParaRPr lang="en-US"/>
          </a:p>
        </p:txBody>
      </p:sp>
      <p:pic>
        <p:nvPicPr>
          <p:cNvPr id="10" name="Picture 9">
            <a:extLst>
              <a:ext uri="{FF2B5EF4-FFF2-40B4-BE49-F238E27FC236}">
                <a16:creationId xmlns:a16="http://schemas.microsoft.com/office/drawing/2014/main" id="{08660973-122E-BBFC-B196-EDB215AF373D}"/>
              </a:ext>
            </a:extLst>
          </p:cNvPr>
          <p:cNvPicPr>
            <a:picLocks noChangeAspect="1"/>
          </p:cNvPicPr>
          <p:nvPr userDrawn="1"/>
        </p:nvPicPr>
        <p:blipFill>
          <a:blip r:embed="rId17"/>
          <a:stretch>
            <a:fillRect/>
          </a:stretch>
        </p:blipFill>
        <p:spPr>
          <a:xfrm>
            <a:off x="838198" y="483796"/>
            <a:ext cx="1062179" cy="941834"/>
          </a:xfrm>
          <a:prstGeom prst="rect">
            <a:avLst/>
          </a:prstGeom>
        </p:spPr>
      </p:pic>
    </p:spTree>
    <p:extLst>
      <p:ext uri="{BB962C8B-B14F-4D97-AF65-F5344CB8AC3E}">
        <p14:creationId xmlns:p14="http://schemas.microsoft.com/office/powerpoint/2010/main" val="3982588080"/>
      </p:ext>
    </p:extLst>
  </p:cSld>
  <p:clrMap bg1="dk1" tx1="lt1" bg2="dk2" tx2="lt2" accent1="accent1" accent2="accent2" accent3="accent3" accent4="accent4" accent5="accent5" accent6="accent6" hlink="hlink" folHlink="folHlink"/>
  <p:sldLayoutIdLst>
    <p:sldLayoutId id="2147483701" r:id="rId1"/>
    <p:sldLayoutId id="2147483651" r:id="rId2"/>
    <p:sldLayoutId id="2147483704" r:id="rId3"/>
    <p:sldLayoutId id="2147483650" r:id="rId4"/>
    <p:sldLayoutId id="2147483662" r:id="rId5"/>
    <p:sldLayoutId id="2147483652" r:id="rId6"/>
    <p:sldLayoutId id="2147483707" r:id="rId7"/>
    <p:sldLayoutId id="2147483654" r:id="rId8"/>
    <p:sldLayoutId id="2147483658" r:id="rId9"/>
    <p:sldLayoutId id="2147483656" r:id="rId10"/>
    <p:sldLayoutId id="2147483653" r:id="rId11"/>
    <p:sldLayoutId id="2147483659" r:id="rId12"/>
    <p:sldLayoutId id="2147483706" r:id="rId13"/>
    <p:sldLayoutId id="2147483663" r:id="rId14"/>
    <p:sldLayoutId id="2147483702" r:id="rId15"/>
  </p:sldLayoutIdLst>
  <p:txStyles>
    <p:titleStyle>
      <a:lvl1pPr algn="l" defTabSz="914400" rtl="0" eaLnBrk="1" latinLnBrk="0" hangingPunct="1">
        <a:lnSpc>
          <a:spcPct val="90000"/>
        </a:lnSpc>
        <a:spcBef>
          <a:spcPct val="0"/>
        </a:spcBef>
        <a:buNone/>
        <a:defRPr sz="4400" b="1" kern="1200">
          <a:solidFill>
            <a:srgbClr val="05AA91"/>
          </a:solidFill>
          <a:latin typeface="Urbanist Black" panose="020B0A04040200000203" pitchFamily="34" charset="77"/>
          <a:ea typeface="Urbanist Black" panose="020B0A04040200000203" pitchFamily="34" charset="77"/>
          <a:cs typeface="Urbanist Black" panose="020B0A04040200000203" pitchFamily="34" charset="77"/>
        </a:defRPr>
      </a:lvl1pPr>
    </p:titleStyle>
    <p:bodyStyle>
      <a:lvl1pPr marL="0" indent="0" algn="l" defTabSz="914400" rtl="0" eaLnBrk="1" latinLnBrk="0" hangingPunct="1">
        <a:lnSpc>
          <a:spcPct val="90000"/>
        </a:lnSpc>
        <a:spcBef>
          <a:spcPts val="1000"/>
        </a:spcBef>
        <a:buFontTx/>
        <a:buNone/>
        <a:defRPr sz="28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0692" y="338672"/>
            <a:ext cx="8913109" cy="127711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223C40CA-F305-4CD2-954D-B423492CA479}" type="datetimeFigureOut">
              <a:rPr lang="en-US" smtClean="0"/>
              <a:pPr/>
              <a:t>7/10/2024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386BE44D-7BE8-4BA4-B72D-D1EB693EB927}" type="slidenum">
              <a:rPr lang="en-US" smtClean="0"/>
              <a:pPr/>
              <a:t>‹#›</a:t>
            </a:fld>
            <a:endParaRPr lang="en-US"/>
          </a:p>
        </p:txBody>
      </p:sp>
      <p:pic>
        <p:nvPicPr>
          <p:cNvPr id="9" name="Picture 8">
            <a:extLst>
              <a:ext uri="{FF2B5EF4-FFF2-40B4-BE49-F238E27FC236}">
                <a16:creationId xmlns:a16="http://schemas.microsoft.com/office/drawing/2014/main" id="{C25937BC-AD8C-B532-6839-633F1724FC23}"/>
              </a:ext>
            </a:extLst>
          </p:cNvPr>
          <p:cNvPicPr>
            <a:picLocks noChangeAspect="1"/>
          </p:cNvPicPr>
          <p:nvPr userDrawn="1"/>
        </p:nvPicPr>
        <p:blipFill>
          <a:blip r:embed="rId17"/>
          <a:stretch>
            <a:fillRect/>
          </a:stretch>
        </p:blipFill>
        <p:spPr>
          <a:xfrm>
            <a:off x="838198" y="483796"/>
            <a:ext cx="1062179" cy="941834"/>
          </a:xfrm>
          <a:prstGeom prst="rect">
            <a:avLst/>
          </a:prstGeom>
        </p:spPr>
      </p:pic>
    </p:spTree>
    <p:extLst>
      <p:ext uri="{BB962C8B-B14F-4D97-AF65-F5344CB8AC3E}">
        <p14:creationId xmlns:p14="http://schemas.microsoft.com/office/powerpoint/2010/main" val="3084430446"/>
      </p:ext>
    </p:extLst>
  </p:cSld>
  <p:clrMap bg1="dk1" tx1="lt1" bg2="dk2" tx2="lt2" accent1="accent1" accent2="accent2" accent3="accent3" accent4="accent4" accent5="accent5" accent6="accent6" hlink="hlink" folHlink="folHlink"/>
  <p:sldLayoutIdLst>
    <p:sldLayoutId id="2147483684"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p:txStyles>
    <p:titleStyle>
      <a:lvl1pPr algn="l" defTabSz="914400" rtl="0" eaLnBrk="1" latinLnBrk="0" hangingPunct="1">
        <a:lnSpc>
          <a:spcPct val="90000"/>
        </a:lnSpc>
        <a:spcBef>
          <a:spcPct val="0"/>
        </a:spcBef>
        <a:buNone/>
        <a:defRPr sz="4400" b="1" kern="1200">
          <a:solidFill>
            <a:schemeClr val="tx1"/>
          </a:solidFill>
          <a:latin typeface="Livvic" pitchFamily="2" charset="77"/>
          <a:ea typeface="Urbanist Black" panose="020B0A04040200000203" pitchFamily="34" charset="77"/>
          <a:cs typeface="Urbanist Black" panose="020B0A04040200000203" pitchFamily="34"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0692" y="338672"/>
            <a:ext cx="8913109" cy="127711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223C40CA-F305-4CD2-954D-B423492CA479}" type="datetimeFigureOut">
              <a:rPr lang="en-US" smtClean="0"/>
              <a:pPr/>
              <a:t>7/10/2024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386BE44D-7BE8-4BA4-B72D-D1EB693EB927}" type="slidenum">
              <a:rPr lang="en-US" smtClean="0"/>
              <a:pPr/>
              <a:t>‹#›</a:t>
            </a:fld>
            <a:endParaRPr lang="en-US"/>
          </a:p>
        </p:txBody>
      </p:sp>
      <p:pic>
        <p:nvPicPr>
          <p:cNvPr id="8" name="Picture 7">
            <a:extLst>
              <a:ext uri="{FF2B5EF4-FFF2-40B4-BE49-F238E27FC236}">
                <a16:creationId xmlns:a16="http://schemas.microsoft.com/office/drawing/2014/main" id="{E3152B3C-2B54-F76A-1F4F-0A35E47F70D6}"/>
              </a:ext>
            </a:extLst>
          </p:cNvPr>
          <p:cNvPicPr>
            <a:picLocks noChangeAspect="1"/>
          </p:cNvPicPr>
          <p:nvPr userDrawn="1"/>
        </p:nvPicPr>
        <p:blipFill>
          <a:blip r:embed="rId15"/>
          <a:stretch>
            <a:fillRect/>
          </a:stretch>
        </p:blipFill>
        <p:spPr>
          <a:xfrm>
            <a:off x="838198" y="483796"/>
            <a:ext cx="1062179" cy="941834"/>
          </a:xfrm>
          <a:prstGeom prst="rect">
            <a:avLst/>
          </a:prstGeom>
        </p:spPr>
      </p:pic>
    </p:spTree>
    <p:extLst>
      <p:ext uri="{BB962C8B-B14F-4D97-AF65-F5344CB8AC3E}">
        <p14:creationId xmlns:p14="http://schemas.microsoft.com/office/powerpoint/2010/main" val="79539308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400" rtl="0" eaLnBrk="1" latinLnBrk="0" hangingPunct="1">
        <a:lnSpc>
          <a:spcPct val="90000"/>
        </a:lnSpc>
        <a:spcBef>
          <a:spcPct val="0"/>
        </a:spcBef>
        <a:buNone/>
        <a:defRPr sz="4400" b="1" kern="1200">
          <a:solidFill>
            <a:srgbClr val="002F58"/>
          </a:solidFill>
          <a:latin typeface="Livvic" pitchFamily="2" charset="77"/>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5AA91"/>
          </a:solidFill>
          <a:latin typeface="Urbanist Medium" panose="020B0A04040200000203" pitchFamily="34" charset="77"/>
          <a:ea typeface="Urbanist Medium" panose="020B0A04040200000203" pitchFamily="34" charset="77"/>
          <a:cs typeface="Urbanist Medium" panose="020B0A0404020000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5AA91"/>
          </a:solidFill>
          <a:latin typeface="Urbanist Medium" panose="020B0A04040200000203" pitchFamily="34" charset="77"/>
          <a:ea typeface="Urbanist Medium" panose="020B0A04040200000203" pitchFamily="34" charset="77"/>
          <a:cs typeface="Urbanist Medium" panose="020B0A04040200000203"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5AA91"/>
          </a:solidFill>
          <a:latin typeface="Urbanist Medium" panose="020B0A04040200000203" pitchFamily="34" charset="77"/>
          <a:ea typeface="Urbanist Medium" panose="020B0A04040200000203" pitchFamily="34" charset="77"/>
          <a:cs typeface="Urbanist Medium" panose="020B0A04040200000203"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5AA91"/>
          </a:solidFill>
          <a:latin typeface="Urbanist Medium" panose="020B0A04040200000203" pitchFamily="34" charset="77"/>
          <a:ea typeface="Urbanist Medium" panose="020B0A04040200000203" pitchFamily="34" charset="77"/>
          <a:cs typeface="Urbanist Medium" panose="020B0A04040200000203"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5AA91"/>
          </a:solidFill>
          <a:latin typeface="Urbanist Medium" panose="020B0A04040200000203" pitchFamily="34" charset="77"/>
          <a:ea typeface="Urbanist Medium" panose="020B0A04040200000203" pitchFamily="34" charset="77"/>
          <a:cs typeface="Urbanist Medium" panose="020B0A04040200000203"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0692" y="338672"/>
            <a:ext cx="8913109" cy="127711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2"/>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223C40CA-F305-4CD2-954D-B423492CA479}" type="datetimeFigureOut">
              <a:rPr lang="en-US" smtClean="0"/>
              <a:pPr/>
              <a:t>7/10/2024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2"/>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386BE44D-7BE8-4BA4-B72D-D1EB693EB927}" type="slidenum">
              <a:rPr lang="en-US" smtClean="0"/>
              <a:pPr/>
              <a:t>‹#›</a:t>
            </a:fld>
            <a:endParaRPr lang="en-US"/>
          </a:p>
        </p:txBody>
      </p:sp>
      <p:pic>
        <p:nvPicPr>
          <p:cNvPr id="9" name="Picture 8">
            <a:extLst>
              <a:ext uri="{FF2B5EF4-FFF2-40B4-BE49-F238E27FC236}">
                <a16:creationId xmlns:a16="http://schemas.microsoft.com/office/drawing/2014/main" id="{C25937BC-AD8C-B532-6839-633F1724FC23}"/>
              </a:ext>
            </a:extLst>
          </p:cNvPr>
          <p:cNvPicPr>
            <a:picLocks noChangeAspect="1"/>
          </p:cNvPicPr>
          <p:nvPr userDrawn="1"/>
        </p:nvPicPr>
        <p:blipFill>
          <a:blip r:embed="rId17"/>
          <a:stretch>
            <a:fillRect/>
          </a:stretch>
        </p:blipFill>
        <p:spPr>
          <a:xfrm>
            <a:off x="838198" y="483796"/>
            <a:ext cx="1062179" cy="941834"/>
          </a:xfrm>
          <a:prstGeom prst="rect">
            <a:avLst/>
          </a:prstGeom>
        </p:spPr>
      </p:pic>
    </p:spTree>
    <p:extLst>
      <p:ext uri="{BB962C8B-B14F-4D97-AF65-F5344CB8AC3E}">
        <p14:creationId xmlns:p14="http://schemas.microsoft.com/office/powerpoint/2010/main" val="3084430446"/>
      </p:ext>
    </p:extLst>
  </p:cSld>
  <p:clrMap bg1="dk1" tx1="lt1" bg2="dk2" tx2="lt2" accent1="accent1" accent2="accent2" accent3="accent3" accent4="accent4" accent5="accent5" accent6="accent6" hlink="hlink" folHlink="folHlink"/>
  <p:sldLayoutIdLst>
    <p:sldLayoutId id="2147483930" r:id="rId1"/>
    <p:sldLayoutId id="2147483931"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Lst>
  <p:hf hdr="0" ftr="0" dt="0"/>
  <p:txStyles>
    <p:titleStyle>
      <a:lvl1pPr algn="l" defTabSz="914400" rtl="0" eaLnBrk="1" latinLnBrk="0" hangingPunct="1">
        <a:lnSpc>
          <a:spcPct val="90000"/>
        </a:lnSpc>
        <a:spcBef>
          <a:spcPct val="0"/>
        </a:spcBef>
        <a:buNone/>
        <a:defRPr sz="4400" b="1" kern="1200">
          <a:solidFill>
            <a:schemeClr val="tx1"/>
          </a:solidFill>
          <a:latin typeface="Livvic" pitchFamily="2" charset="77"/>
          <a:ea typeface="Urbanist Black" panose="020B0A04040200000203" pitchFamily="34" charset="77"/>
          <a:cs typeface="Urbanist Black" panose="020B0A04040200000203" pitchFamily="34" charset="77"/>
        </a:defRPr>
      </a:lvl1pPr>
    </p:titleStyle>
    <p:bodyStyle>
      <a:lvl1pPr marL="0" indent="0" algn="l" defTabSz="914400" rtl="0" eaLnBrk="1" latinLnBrk="0" hangingPunct="1">
        <a:lnSpc>
          <a:spcPct val="90000"/>
        </a:lnSpc>
        <a:spcBef>
          <a:spcPts val="1000"/>
        </a:spcBef>
        <a:buFontTx/>
        <a:buNone/>
        <a:defRPr sz="2800" kern="1200">
          <a:solidFill>
            <a:schemeClr val="tx2"/>
          </a:solidFill>
          <a:latin typeface="Urbanist Medium" panose="020B0A04040200000203" pitchFamily="34" charset="77"/>
          <a:ea typeface="Urbanist Medium" panose="020B0A04040200000203" pitchFamily="34" charset="77"/>
          <a:cs typeface="Urbanist Medium" panose="020B0A0404020000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Urbanist Medium" panose="020B0A04040200000203" pitchFamily="34" charset="77"/>
          <a:ea typeface="Urbanist Medium" panose="020B0A04040200000203" pitchFamily="34" charset="77"/>
          <a:cs typeface="Urbanist Medium" panose="020B0A04040200000203"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Urbanist Medium" panose="020B0A04040200000203" pitchFamily="34" charset="77"/>
          <a:ea typeface="Urbanist Medium" panose="020B0A04040200000203" pitchFamily="34" charset="77"/>
          <a:cs typeface="Urbanist Medium" panose="020B0A04040200000203"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Urbanist Medium" panose="020B0A04040200000203" pitchFamily="34" charset="77"/>
          <a:ea typeface="Urbanist Medium" panose="020B0A04040200000203" pitchFamily="34" charset="77"/>
          <a:cs typeface="Urbanist Medium" panose="020B0A04040200000203"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Urbanist Medium" panose="020B0A04040200000203" pitchFamily="34" charset="77"/>
          <a:ea typeface="Urbanist Medium" panose="020B0A04040200000203" pitchFamily="34" charset="77"/>
          <a:cs typeface="Urbanist Medium" panose="020B0A04040200000203"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www.oregon.gov/delc/programs/Pages/early-childhood-equity-fund.aspx#BirthThroughFiveRFA"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958673"/>
            <a:ext cx="7081684" cy="3764457"/>
          </a:xfrm>
        </p:spPr>
        <p:txBody>
          <a:bodyPr>
            <a:normAutofit fontScale="90000"/>
          </a:bodyPr>
          <a:lstStyle/>
          <a:p>
            <a:r>
              <a:rPr lang="en-US" sz="4000" noProof="1">
                <a:latin typeface="Livvic"/>
                <a:ea typeface="Urbanist Black"/>
                <a:cs typeface="Urbanist Black"/>
              </a:rPr>
              <a:t>SUBVENCIONES DE ALFABETIZACIÓN DESDE EL NACIMIENTO HASTA LOS CINCO AÑOS </a:t>
            </a:r>
            <a:br>
              <a:rPr lang="en-US" sz="4000" noProof="1">
                <a:latin typeface="Livvic"/>
                <a:ea typeface="Urbanist Black"/>
                <a:cs typeface="Urbanist Black"/>
              </a:rPr>
            </a:br>
            <a:br>
              <a:rPr lang="en-US" sz="4000" noProof="1">
                <a:latin typeface="Livvic"/>
                <a:ea typeface="Urbanist Black"/>
                <a:cs typeface="Urbanist Black"/>
              </a:rPr>
            </a:br>
            <a:r>
              <a:rPr lang="en-US" sz="4000" noProof="1">
                <a:latin typeface="Livvic"/>
                <a:ea typeface="Urbanist Black"/>
                <a:cs typeface="Urbanist Black"/>
              </a:rPr>
              <a:t>Seminario Web Informacional del RFA</a:t>
            </a:r>
          </a:p>
        </p:txBody>
      </p:sp>
    </p:spTree>
    <p:extLst>
      <p:ext uri="{BB962C8B-B14F-4D97-AF65-F5344CB8AC3E}">
        <p14:creationId xmlns:p14="http://schemas.microsoft.com/office/powerpoint/2010/main" val="3415331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318107"/>
            <a:ext cx="7081684" cy="1325366"/>
          </a:xfrm>
        </p:spPr>
        <p:txBody>
          <a:bodyPr>
            <a:normAutofit/>
          </a:bodyPr>
          <a:lstStyle/>
          <a:p>
            <a:r>
              <a:rPr lang="en-US" sz="4000" noProof="1">
                <a:latin typeface="Livvic"/>
                <a:ea typeface="Urbanist Black"/>
                <a:cs typeface="Urbanist Black"/>
              </a:rPr>
              <a:t>Gracias por asistir</a:t>
            </a:r>
            <a:endParaRPr lang="en-US" noProof="1"/>
          </a:p>
        </p:txBody>
      </p:sp>
    </p:spTree>
    <p:extLst>
      <p:ext uri="{BB962C8B-B14F-4D97-AF65-F5344CB8AC3E}">
        <p14:creationId xmlns:p14="http://schemas.microsoft.com/office/powerpoint/2010/main" val="1021797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F4508F-AE55-C17D-D99D-A5FC69329156}"/>
              </a:ext>
            </a:extLst>
          </p:cNvPr>
          <p:cNvSpPr>
            <a:spLocks noGrp="1"/>
          </p:cNvSpPr>
          <p:nvPr>
            <p:ph type="title"/>
          </p:nvPr>
        </p:nvSpPr>
        <p:spPr>
          <a:xfrm>
            <a:off x="839788" y="365125"/>
            <a:ext cx="5256212" cy="1250661"/>
          </a:xfrm>
        </p:spPr>
        <p:txBody>
          <a:bodyPr>
            <a:normAutofit/>
          </a:bodyPr>
          <a:lstStyle/>
          <a:p>
            <a:r>
              <a:rPr lang="en-US">
                <a:latin typeface="Urbanist Black"/>
                <a:ea typeface="Urbanist Black"/>
                <a:cs typeface="Urbanist Black"/>
              </a:rPr>
              <a:t>Agenda</a:t>
            </a:r>
          </a:p>
        </p:txBody>
      </p:sp>
      <p:sp>
        <p:nvSpPr>
          <p:cNvPr id="7" name="Content Placeholder 6">
            <a:extLst>
              <a:ext uri="{FF2B5EF4-FFF2-40B4-BE49-F238E27FC236}">
                <a16:creationId xmlns:a16="http://schemas.microsoft.com/office/drawing/2014/main" id="{051FB33F-E320-77E5-E748-019341729F54}"/>
              </a:ext>
            </a:extLst>
          </p:cNvPr>
          <p:cNvSpPr>
            <a:spLocks noGrp="1"/>
          </p:cNvSpPr>
          <p:nvPr>
            <p:ph sz="half" idx="2"/>
          </p:nvPr>
        </p:nvSpPr>
        <p:spPr>
          <a:xfrm>
            <a:off x="709249" y="1767092"/>
            <a:ext cx="5445333" cy="3623737"/>
          </a:xfrm>
        </p:spPr>
        <p:txBody>
          <a:bodyPr vert="horz" lIns="91440" tIns="45720" rIns="91440" bIns="45720" rtlCol="0" anchor="t">
            <a:noAutofit/>
          </a:bodyPr>
          <a:lstStyle/>
          <a:p>
            <a:pPr marL="457200" indent="-457200">
              <a:buFont typeface="Arial,Sans-Serif"/>
              <a:buChar char="•"/>
            </a:pPr>
            <a:r>
              <a:rPr lang="en-US" noProof="1">
                <a:latin typeface="Urbanist Medium"/>
                <a:ea typeface="Urbanist Medium"/>
                <a:cs typeface="Urbanist Medium"/>
              </a:rPr>
              <a:t>Punto de contacto único</a:t>
            </a:r>
          </a:p>
          <a:p>
            <a:pPr marL="457200" indent="-457200">
              <a:buFont typeface="Arial,Sans-Serif"/>
              <a:buChar char="•"/>
            </a:pPr>
            <a:r>
              <a:rPr lang="en-US" noProof="1">
                <a:latin typeface="Urbanist Medium"/>
                <a:ea typeface="Urbanist Medium"/>
                <a:cs typeface="Urbanist Medium"/>
              </a:rPr>
              <a:t>Resumen del fondo de Alfabetización desde el Nacimiento hasta los Cinco Años</a:t>
            </a:r>
          </a:p>
          <a:p>
            <a:pPr marL="457200" indent="-457200">
              <a:buFont typeface="Arial,Sans-Serif"/>
              <a:buChar char="•"/>
            </a:pPr>
            <a:r>
              <a:rPr lang="en-US" noProof="1">
                <a:latin typeface="Urbanist Medium"/>
                <a:ea typeface="Urbanist Medium"/>
                <a:cs typeface="Urbanist Medium"/>
              </a:rPr>
              <a:t>Elegibilidad</a:t>
            </a:r>
          </a:p>
          <a:p>
            <a:pPr marL="457200" indent="-457200">
              <a:buFont typeface="Arial,Sans-Serif"/>
              <a:buChar char="•"/>
            </a:pPr>
            <a:r>
              <a:rPr lang="en-US" noProof="1">
                <a:latin typeface="Urbanist Medium"/>
                <a:ea typeface="Urbanist Medium"/>
                <a:cs typeface="Urbanist Medium"/>
              </a:rPr>
              <a:t>Resumen del RFA</a:t>
            </a:r>
          </a:p>
          <a:p>
            <a:pPr marL="457200" indent="-457200">
              <a:buFont typeface="Arial,Sans-Serif"/>
              <a:buChar char="•"/>
            </a:pPr>
            <a:r>
              <a:rPr lang="en-US" noProof="1">
                <a:latin typeface="Urbanist Medium"/>
                <a:ea typeface="Urbanist Medium"/>
                <a:cs typeface="Urbanist Medium"/>
              </a:rPr>
              <a:t>Cierre</a:t>
            </a:r>
          </a:p>
          <a:p>
            <a:pPr marL="457200" indent="-457200">
              <a:buFont typeface="Arial,Sans-Serif"/>
              <a:buChar char="•"/>
            </a:pPr>
            <a:endParaRPr lang="en-US"/>
          </a:p>
          <a:p>
            <a:endParaRPr lang="en-US">
              <a:latin typeface="Urbanist Medium"/>
              <a:ea typeface="Urbanist Medium"/>
              <a:cs typeface="Urbanist Medium"/>
            </a:endParaRPr>
          </a:p>
        </p:txBody>
      </p:sp>
    </p:spTree>
    <p:extLst>
      <p:ext uri="{BB962C8B-B14F-4D97-AF65-F5344CB8AC3E}">
        <p14:creationId xmlns:p14="http://schemas.microsoft.com/office/powerpoint/2010/main" val="461295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7A8715-0764-CF0D-E469-8705408C5BE9}"/>
              </a:ext>
            </a:extLst>
          </p:cNvPr>
          <p:cNvSpPr>
            <a:spLocks noGrp="1"/>
          </p:cNvSpPr>
          <p:nvPr/>
        </p:nvSpPr>
        <p:spPr>
          <a:xfrm>
            <a:off x="2440692" y="338672"/>
            <a:ext cx="7092776" cy="12771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Livvic" pitchFamily="2" charset="77"/>
                <a:ea typeface="Urbanist Black" panose="020B0A04040200000203" pitchFamily="34" charset="77"/>
                <a:cs typeface="Urbanist Black" panose="020B0A04040200000203" pitchFamily="34" charset="77"/>
              </a:defRPr>
            </a:lvl1pPr>
          </a:lstStyle>
          <a:p>
            <a:pPr algn="ctr"/>
            <a:r>
              <a:rPr lang="en-US" sz="4000" dirty="0">
                <a:solidFill>
                  <a:schemeClr val="bg1">
                    <a:lumMod val="25000"/>
                    <a:lumOff val="75000"/>
                  </a:schemeClr>
                </a:solidFill>
                <a:latin typeface="Livvic"/>
                <a:ea typeface="Urbanist Black"/>
                <a:cs typeface="Urbanist Black"/>
              </a:rPr>
              <a:t>Punto de </a:t>
            </a:r>
            <a:r>
              <a:rPr lang="en-US" sz="4000" noProof="1">
                <a:solidFill>
                  <a:schemeClr val="bg1">
                    <a:lumMod val="25000"/>
                    <a:lumOff val="75000"/>
                  </a:schemeClr>
                </a:solidFill>
                <a:latin typeface="Livvic"/>
                <a:ea typeface="Urbanist Black"/>
                <a:cs typeface="Urbanist Black"/>
              </a:rPr>
              <a:t>contacto</a:t>
            </a:r>
            <a:r>
              <a:rPr lang="en-US" sz="4000" dirty="0">
                <a:solidFill>
                  <a:schemeClr val="bg1">
                    <a:lumMod val="25000"/>
                    <a:lumOff val="75000"/>
                  </a:schemeClr>
                </a:solidFill>
                <a:latin typeface="Livvic"/>
                <a:ea typeface="Urbanist Black"/>
                <a:cs typeface="Urbanist Black"/>
              </a:rPr>
              <a:t> </a:t>
            </a:r>
            <a:r>
              <a:rPr lang="en-US" sz="4000" noProof="1">
                <a:solidFill>
                  <a:schemeClr val="bg1">
                    <a:lumMod val="25000"/>
                    <a:lumOff val="75000"/>
                  </a:schemeClr>
                </a:solidFill>
                <a:latin typeface="Livvic"/>
                <a:ea typeface="Urbanist Black"/>
                <a:cs typeface="Urbanist Black"/>
              </a:rPr>
              <a:t>único</a:t>
            </a:r>
            <a:endParaRPr lang="en-US" noProof="1">
              <a:solidFill>
                <a:schemeClr val="bg1">
                  <a:lumMod val="25000"/>
                  <a:lumOff val="75000"/>
                </a:schemeClr>
              </a:solidFill>
            </a:endParaRPr>
          </a:p>
        </p:txBody>
      </p:sp>
      <p:sp>
        <p:nvSpPr>
          <p:cNvPr id="7" name="Text Placeholder 4">
            <a:extLst>
              <a:ext uri="{FF2B5EF4-FFF2-40B4-BE49-F238E27FC236}">
                <a16:creationId xmlns:a16="http://schemas.microsoft.com/office/drawing/2014/main" id="{DFAFBB18-DBFE-2A53-1991-91B25F5A61B7}"/>
              </a:ext>
            </a:extLst>
          </p:cNvPr>
          <p:cNvSpPr>
            <a:spLocks noGrp="1"/>
          </p:cNvSpPr>
          <p:nvPr/>
        </p:nvSpPr>
        <p:spPr>
          <a:xfrm>
            <a:off x="6172200" y="1825625"/>
            <a:ext cx="5181600" cy="43513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8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600"/>
          </a:p>
        </p:txBody>
      </p:sp>
      <p:sp>
        <p:nvSpPr>
          <p:cNvPr id="3" name="Content Placeholder 2">
            <a:extLst>
              <a:ext uri="{FF2B5EF4-FFF2-40B4-BE49-F238E27FC236}">
                <a16:creationId xmlns:a16="http://schemas.microsoft.com/office/drawing/2014/main" id="{A5A45CF7-DFC1-C667-0C4B-BC8B28CEFF7A}"/>
              </a:ext>
            </a:extLst>
          </p:cNvPr>
          <p:cNvSpPr>
            <a:spLocks noGrp="1"/>
          </p:cNvSpPr>
          <p:nvPr>
            <p:ph idx="1"/>
          </p:nvPr>
        </p:nvSpPr>
        <p:spPr>
          <a:xfrm>
            <a:off x="760167" y="2035502"/>
            <a:ext cx="10515600" cy="4351338"/>
          </a:xfrm>
        </p:spPr>
        <p:txBody>
          <a:bodyPr vert="horz" lIns="91440" tIns="45720" rIns="91440" bIns="45720" rtlCol="0" anchor="t">
            <a:normAutofit/>
          </a:bodyPr>
          <a:lstStyle/>
          <a:p>
            <a:pPr algn="ctr"/>
            <a:endParaRPr lang="en-US" b="1">
              <a:solidFill>
                <a:schemeClr val="accent1"/>
              </a:solidFill>
              <a:latin typeface="Urbanist Medium"/>
              <a:ea typeface="Urbanist Medium"/>
              <a:cs typeface="Urbanist Medium"/>
            </a:endParaRPr>
          </a:p>
          <a:p>
            <a:pPr algn="ctr"/>
            <a:endParaRPr lang="en-US" sz="3200" b="1">
              <a:solidFill>
                <a:schemeClr val="bg1">
                  <a:lumMod val="25000"/>
                  <a:lumOff val="75000"/>
                </a:schemeClr>
              </a:solidFill>
            </a:endParaRPr>
          </a:p>
          <a:p>
            <a:pPr algn="ctr"/>
            <a:r>
              <a:rPr lang="en-US" sz="3200" b="1">
                <a:solidFill>
                  <a:schemeClr val="bg1">
                    <a:lumMod val="25000"/>
                    <a:lumOff val="75000"/>
                  </a:schemeClr>
                </a:solidFill>
                <a:latin typeface="Urbanist Medium"/>
                <a:ea typeface="Urbanist Medium"/>
                <a:cs typeface="Urbanist Medium"/>
              </a:rPr>
              <a:t>Lori Nordlien/Procurement Director</a:t>
            </a:r>
          </a:p>
          <a:p>
            <a:pPr algn="ctr"/>
            <a:r>
              <a:rPr lang="en-US" sz="3200" b="1">
                <a:solidFill>
                  <a:schemeClr val="bg1">
                    <a:lumMod val="25000"/>
                    <a:lumOff val="75000"/>
                  </a:schemeClr>
                </a:solidFill>
                <a:latin typeface="Urbanist Medium"/>
                <a:ea typeface="Urbanist Medium"/>
                <a:cs typeface="Urbanist Medium"/>
              </a:rPr>
              <a:t>(971) 301-3245</a:t>
            </a:r>
          </a:p>
          <a:p>
            <a:pPr algn="ctr"/>
            <a:r>
              <a:rPr lang="en-US" sz="3200" b="1">
                <a:solidFill>
                  <a:schemeClr val="bg1">
                    <a:lumMod val="25000"/>
                    <a:lumOff val="75000"/>
                  </a:schemeClr>
                </a:solidFill>
                <a:latin typeface="Urbanist Medium"/>
                <a:ea typeface="Urbanist Medium"/>
                <a:cs typeface="Urbanist Medium"/>
              </a:rPr>
              <a:t>Lori.Nordlien@delc.oregon.gov</a:t>
            </a:r>
          </a:p>
          <a:p>
            <a:endParaRPr lang="en-US" sz="8800" b="1">
              <a:solidFill>
                <a:schemeClr val="accent1"/>
              </a:solidFill>
              <a:latin typeface="Urbanist Medium"/>
              <a:ea typeface="Urbanist Medium"/>
              <a:cs typeface="Urbanist Medium"/>
            </a:endParaRPr>
          </a:p>
        </p:txBody>
      </p:sp>
    </p:spTree>
    <p:extLst>
      <p:ext uri="{BB962C8B-B14F-4D97-AF65-F5344CB8AC3E}">
        <p14:creationId xmlns:p14="http://schemas.microsoft.com/office/powerpoint/2010/main" val="4256912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CF99D-5F57-AD76-397D-8073E2C376BA}"/>
              </a:ext>
            </a:extLst>
          </p:cNvPr>
          <p:cNvSpPr>
            <a:spLocks noGrp="1"/>
          </p:cNvSpPr>
          <p:nvPr>
            <p:ph type="title"/>
          </p:nvPr>
        </p:nvSpPr>
        <p:spPr>
          <a:xfrm>
            <a:off x="2009372" y="338672"/>
            <a:ext cx="10020165" cy="1404247"/>
          </a:xfrm>
        </p:spPr>
        <p:txBody>
          <a:bodyPr vert="horz" lIns="91440" tIns="45720" rIns="91440" bIns="45720" rtlCol="0" anchor="ctr">
            <a:noAutofit/>
          </a:bodyPr>
          <a:lstStyle/>
          <a:p>
            <a:pPr>
              <a:spcBef>
                <a:spcPts val="1000"/>
              </a:spcBef>
            </a:pPr>
            <a:r>
              <a:rPr lang="en-US" sz="3600" err="1">
                <a:latin typeface="Livvic"/>
                <a:ea typeface="Urbanist Black"/>
                <a:cs typeface="Urbanist Black"/>
              </a:rPr>
              <a:t>Resumen</a:t>
            </a:r>
            <a:r>
              <a:rPr lang="en-US" sz="3600" dirty="0">
                <a:solidFill>
                  <a:srgbClr val="FFF4DB"/>
                </a:solidFill>
                <a:latin typeface="Livvic"/>
                <a:ea typeface="Urbanist Black"/>
                <a:cs typeface="Urbanist Black"/>
              </a:rPr>
              <a:t> del </a:t>
            </a:r>
            <a:r>
              <a:rPr lang="en-US" sz="3600" err="1">
                <a:solidFill>
                  <a:srgbClr val="FFF4DB"/>
                </a:solidFill>
                <a:latin typeface="Livvic"/>
                <a:ea typeface="Urbanist Black"/>
                <a:cs typeface="Urbanist Black"/>
              </a:rPr>
              <a:t>fondo</a:t>
            </a:r>
            <a:r>
              <a:rPr lang="en-US" sz="3600" dirty="0">
                <a:solidFill>
                  <a:srgbClr val="FFF4DB"/>
                </a:solidFill>
                <a:latin typeface="Livvic"/>
                <a:ea typeface="Urbanist Black"/>
                <a:cs typeface="Urbanist Black"/>
              </a:rPr>
              <a:t> de </a:t>
            </a:r>
            <a:r>
              <a:rPr lang="en-US" sz="3600" err="1">
                <a:solidFill>
                  <a:srgbClr val="FFF4DB"/>
                </a:solidFill>
                <a:latin typeface="Livvic"/>
                <a:ea typeface="Urbanist Black"/>
                <a:cs typeface="Urbanist Black"/>
              </a:rPr>
              <a:t>Alfabetización</a:t>
            </a:r>
            <a:r>
              <a:rPr lang="en-US" sz="3600" dirty="0">
                <a:solidFill>
                  <a:srgbClr val="FFF4DB"/>
                </a:solidFill>
                <a:latin typeface="Livvic"/>
                <a:ea typeface="Urbanist Black"/>
                <a:cs typeface="Urbanist Black"/>
              </a:rPr>
              <a:t> </a:t>
            </a:r>
            <a:r>
              <a:rPr lang="en-US" sz="3600" err="1">
                <a:solidFill>
                  <a:srgbClr val="FFF4DB"/>
                </a:solidFill>
                <a:latin typeface="Livvic"/>
                <a:ea typeface="Urbanist Black"/>
                <a:cs typeface="Urbanist Black"/>
              </a:rPr>
              <a:t>desde</a:t>
            </a:r>
            <a:r>
              <a:rPr lang="en-US" sz="3600" dirty="0">
                <a:solidFill>
                  <a:srgbClr val="FFF4DB"/>
                </a:solidFill>
                <a:latin typeface="Livvic"/>
                <a:ea typeface="Urbanist Black"/>
                <a:cs typeface="Urbanist Black"/>
              </a:rPr>
              <a:t> </a:t>
            </a:r>
            <a:r>
              <a:rPr lang="en-US" sz="3600" err="1">
                <a:solidFill>
                  <a:srgbClr val="FFF4DB"/>
                </a:solidFill>
                <a:latin typeface="Livvic"/>
                <a:ea typeface="Urbanist Black"/>
                <a:cs typeface="Urbanist Black"/>
              </a:rPr>
              <a:t>el</a:t>
            </a:r>
            <a:r>
              <a:rPr lang="en-US" sz="3600" dirty="0">
                <a:solidFill>
                  <a:srgbClr val="FFF4DB"/>
                </a:solidFill>
                <a:latin typeface="Livvic"/>
                <a:ea typeface="Urbanist Black"/>
                <a:cs typeface="Urbanist Black"/>
              </a:rPr>
              <a:t> Nacimiento hasta </a:t>
            </a:r>
            <a:r>
              <a:rPr lang="en-US" sz="3600" err="1">
                <a:solidFill>
                  <a:srgbClr val="FFF4DB"/>
                </a:solidFill>
                <a:latin typeface="Livvic"/>
                <a:ea typeface="Urbanist Black"/>
                <a:cs typeface="Urbanist Black"/>
              </a:rPr>
              <a:t>los</a:t>
            </a:r>
            <a:r>
              <a:rPr lang="en-US" sz="3600" dirty="0">
                <a:solidFill>
                  <a:srgbClr val="FFF4DB"/>
                </a:solidFill>
                <a:latin typeface="Livvic"/>
                <a:ea typeface="Urbanist Black"/>
                <a:cs typeface="Urbanist Black"/>
              </a:rPr>
              <a:t> Cinco </a:t>
            </a:r>
            <a:r>
              <a:rPr lang="en-US" sz="3600" err="1">
                <a:solidFill>
                  <a:srgbClr val="FFF4DB"/>
                </a:solidFill>
                <a:latin typeface="Livvic"/>
                <a:ea typeface="Urbanist Black"/>
                <a:cs typeface="Urbanist Black"/>
              </a:rPr>
              <a:t>Años</a:t>
            </a:r>
            <a:endParaRPr lang="en-US" sz="3600">
              <a:solidFill>
                <a:srgbClr val="FFF4DB"/>
              </a:solidFill>
              <a:latin typeface="Livvic"/>
              <a:ea typeface="Urbanist Black"/>
              <a:cs typeface="Urbanist Black"/>
            </a:endParaRPr>
          </a:p>
          <a:p>
            <a:endParaRPr lang="en-US" dirty="0"/>
          </a:p>
        </p:txBody>
      </p:sp>
      <p:sp>
        <p:nvSpPr>
          <p:cNvPr id="3" name="Content Placeholder 2">
            <a:extLst>
              <a:ext uri="{FF2B5EF4-FFF2-40B4-BE49-F238E27FC236}">
                <a16:creationId xmlns:a16="http://schemas.microsoft.com/office/drawing/2014/main" id="{C1C36B64-DA1B-8C7F-4B38-0C53665EBA14}"/>
              </a:ext>
            </a:extLst>
          </p:cNvPr>
          <p:cNvSpPr>
            <a:spLocks noGrp="1"/>
          </p:cNvSpPr>
          <p:nvPr>
            <p:ph idx="1"/>
          </p:nvPr>
        </p:nvSpPr>
        <p:spPr>
          <a:xfrm>
            <a:off x="139701" y="1359959"/>
            <a:ext cx="11891634" cy="5676370"/>
          </a:xfrm>
        </p:spPr>
        <p:txBody>
          <a:bodyPr vert="horz" lIns="91440" tIns="45720" rIns="91440" bIns="45720" rtlCol="0" anchor="t">
            <a:normAutofit fontScale="92500" lnSpcReduction="10000"/>
          </a:bodyPr>
          <a:lstStyle/>
          <a:p>
            <a:r>
              <a:rPr lang="en-US" sz="2000" noProof="1">
                <a:latin typeface="Urbanist Medium"/>
                <a:ea typeface="Urbanist Medium"/>
                <a:cs typeface="Urbanist Medium"/>
              </a:rPr>
              <a:t>A través del Plan de Alfabetización desde el Nacimiento hasta los Cinco Años y el uso de los fondos de alfabetización desde el nacimiento hasta los cinco años de acuerdo con la HB 3198, DELC tiene como objetivo otorgar subvenciones a los actuales beneficiarios de ECEF u organizaciones similares para cerrar las brechas de oportunidades para los niños y las familias que experimentan disparidades sistémicas debido a cualquier combinación de factores, como la raza, los ingresos, el código postal o el idioma, mediante la financiación de organizaciones culturalmente específicas que están comprometidas a brindar servicios de aprendizaje temprano arraigados en la cultura, el idioma materno y la experiencia vivida.. </a:t>
            </a:r>
            <a:endParaRPr lang="en-US" sz="2000" noProof="1"/>
          </a:p>
          <a:p>
            <a:r>
              <a:rPr lang="en-US" sz="2000" noProof="1">
                <a:latin typeface="Urbanist Medium"/>
                <a:ea typeface="Urbanist Medium"/>
                <a:cs typeface="Urbanist Medium"/>
              </a:rPr>
              <a:t>Para promover ese objetivo, como se describe a continuación, los beneficiarios deben realizar actividades que lleven a cabo los propósitos del Plan de Alfabetización desde el Nacimiento hasta los Cinco Años y que se alineen con los resultados e indicadores que existen en los programas de preparación para el jardín de infantes y de apoyo para padres e hijos culturalmente específicos, como se describe en la HB 3198. Esto incluye, entre otros:</a:t>
            </a:r>
            <a:endParaRPr lang="en-US" noProof="1">
              <a:latin typeface="Urbanist Medium"/>
              <a:ea typeface="Urbanist Medium"/>
              <a:cs typeface="Urbanist Medium"/>
            </a:endParaRPr>
          </a:p>
          <a:p>
            <a:r>
              <a:rPr lang="en-US" sz="2000" noProof="1">
                <a:latin typeface="Urbanist Medium"/>
                <a:ea typeface="Urbanist Medium"/>
                <a:cs typeface="Urbanist Medium"/>
              </a:rPr>
              <a:t>Esto incluye, entre otros: </a:t>
            </a:r>
            <a:endParaRPr lang="en-US" sz="2000" noProof="1"/>
          </a:p>
          <a:p>
            <a:pPr marL="342900" indent="-342900">
              <a:buFont typeface="Calibri"/>
              <a:buChar char="-"/>
            </a:pPr>
            <a:r>
              <a:rPr lang="en-US" sz="2000" noProof="1">
                <a:latin typeface="Urbanist Medium"/>
                <a:ea typeface="Urbanist Medium"/>
                <a:cs typeface="Urbanist Medium"/>
              </a:rPr>
              <a:t>Aumentar la alfabetización temprana de los niños desde el nacimiento hasta los 5 años, </a:t>
            </a:r>
            <a:endParaRPr lang="en-US" sz="2000" noProof="1"/>
          </a:p>
          <a:p>
            <a:pPr marL="342900" indent="-342900">
              <a:buFont typeface="Calibri"/>
              <a:buChar char="-"/>
            </a:pPr>
            <a:r>
              <a:rPr lang="en-US" sz="2000" noProof="1">
                <a:latin typeface="Urbanist Medium"/>
                <a:ea typeface="Urbanist Medium"/>
                <a:cs typeface="Urbanist Medium"/>
              </a:rPr>
              <a:t>Reducir las disparidades en la alfabetización temprana de los grupos de estudiantes históricamente desatendidos, </a:t>
            </a:r>
            <a:endParaRPr lang="en-US" sz="2000" noProof="1"/>
          </a:p>
          <a:p>
            <a:pPr marL="342900" indent="-342900">
              <a:buFont typeface="Calibri"/>
              <a:buChar char="-"/>
            </a:pPr>
            <a:r>
              <a:rPr lang="en-US" sz="2000" noProof="1">
                <a:latin typeface="Urbanist Medium"/>
                <a:ea typeface="Urbanist Medium"/>
                <a:cs typeface="Urbanist Medium"/>
              </a:rPr>
              <a:t>Aumentar el apoyo a los padres y tutores para permitirles ser socios plenos en el desarrollo de las habilidades de alfabetización y el desarrollo de conocimientos de sus hijos; y</a:t>
            </a:r>
            <a:endParaRPr lang="en-US" sz="2000" noProof="1"/>
          </a:p>
          <a:p>
            <a:pPr marL="342900" indent="-342900">
              <a:buFont typeface="Calibri"/>
              <a:buChar char="-"/>
            </a:pPr>
            <a:r>
              <a:rPr lang="en-US" sz="2000" noProof="1">
                <a:latin typeface="Urbanist Medium"/>
                <a:ea typeface="Urbanist Medium"/>
                <a:cs typeface="Urbanist Medium"/>
              </a:rPr>
              <a:t>Aumentar el acceso a un apoyo de alfabetización temprana que esté alineado con la investigación, sea culturalmente sensible, esté centrado en el estudiante y en la familia, </a:t>
            </a:r>
            <a:endParaRPr lang="en-US" sz="2000" noProof="1"/>
          </a:p>
          <a:p>
            <a:endParaRPr lang="en-US"/>
          </a:p>
          <a:p>
            <a:pPr marL="457200" indent="-457200">
              <a:buFont typeface="Wingdings"/>
              <a:buChar char="v"/>
            </a:pPr>
            <a:endParaRPr lang="en-US"/>
          </a:p>
          <a:p>
            <a:pPr marL="457200" indent="-457200">
              <a:buFont typeface="Wingdings"/>
              <a:buChar char="v"/>
            </a:pPr>
            <a:endParaRPr lang="en-US"/>
          </a:p>
          <a:p>
            <a:pPr marL="457200" indent="-457200">
              <a:buFont typeface="Wingdings"/>
              <a:buChar char="v"/>
            </a:pPr>
            <a:endParaRPr lang="en-US"/>
          </a:p>
          <a:p>
            <a:pPr marL="457200" indent="-457200">
              <a:buFont typeface="Wingdings"/>
              <a:buChar char="v"/>
            </a:pPr>
            <a:endParaRPr lang="en-US"/>
          </a:p>
        </p:txBody>
      </p:sp>
    </p:spTree>
    <p:extLst>
      <p:ext uri="{BB962C8B-B14F-4D97-AF65-F5344CB8AC3E}">
        <p14:creationId xmlns:p14="http://schemas.microsoft.com/office/powerpoint/2010/main" val="2187029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CF99D-5F57-AD76-397D-8073E2C376BA}"/>
              </a:ext>
            </a:extLst>
          </p:cNvPr>
          <p:cNvSpPr>
            <a:spLocks noGrp="1"/>
          </p:cNvSpPr>
          <p:nvPr>
            <p:ph type="title"/>
          </p:nvPr>
        </p:nvSpPr>
        <p:spPr>
          <a:xfrm>
            <a:off x="2059693" y="239895"/>
            <a:ext cx="10049052" cy="1093669"/>
          </a:xfrm>
        </p:spPr>
        <p:txBody>
          <a:bodyPr>
            <a:normAutofit fontScale="90000"/>
          </a:bodyPr>
          <a:lstStyle/>
          <a:p>
            <a:r>
              <a:rPr lang="en-US" sz="3600" dirty="0" err="1">
                <a:latin typeface="Livvic"/>
                <a:ea typeface="Urbanist Black"/>
                <a:cs typeface="Urbanist Black"/>
              </a:rPr>
              <a:t>Resumen</a:t>
            </a:r>
            <a:r>
              <a:rPr lang="en-US" sz="3600" dirty="0">
                <a:latin typeface="Livvic"/>
                <a:ea typeface="Urbanist Black"/>
                <a:cs typeface="Urbanist Black"/>
              </a:rPr>
              <a:t> del </a:t>
            </a:r>
            <a:r>
              <a:rPr lang="en-US" sz="3600" dirty="0" err="1">
                <a:latin typeface="Livvic"/>
                <a:ea typeface="Urbanist Black"/>
                <a:cs typeface="Urbanist Black"/>
              </a:rPr>
              <a:t>fondo</a:t>
            </a:r>
            <a:r>
              <a:rPr lang="en-US" sz="3600" dirty="0">
                <a:latin typeface="Livvic"/>
                <a:ea typeface="Urbanist Black"/>
                <a:cs typeface="Urbanist Black"/>
              </a:rPr>
              <a:t> de </a:t>
            </a:r>
            <a:r>
              <a:rPr lang="en-US" sz="3600" dirty="0" err="1">
                <a:latin typeface="Livvic"/>
                <a:ea typeface="Urbanist Black"/>
                <a:cs typeface="Urbanist Black"/>
              </a:rPr>
              <a:t>Alfabetización</a:t>
            </a:r>
            <a:r>
              <a:rPr lang="en-US" sz="3600" dirty="0">
                <a:latin typeface="Livvic"/>
                <a:ea typeface="Urbanist Black"/>
                <a:cs typeface="Urbanist Black"/>
              </a:rPr>
              <a:t> </a:t>
            </a:r>
            <a:r>
              <a:rPr lang="en-US" sz="3600" dirty="0" err="1">
                <a:latin typeface="Livvic"/>
                <a:ea typeface="Urbanist Black"/>
                <a:cs typeface="Urbanist Black"/>
              </a:rPr>
              <a:t>desde</a:t>
            </a:r>
            <a:r>
              <a:rPr lang="en-US" sz="3600" dirty="0">
                <a:latin typeface="Livvic"/>
                <a:ea typeface="Urbanist Black"/>
                <a:cs typeface="Urbanist Black"/>
              </a:rPr>
              <a:t> </a:t>
            </a:r>
            <a:r>
              <a:rPr lang="en-US" sz="3600" dirty="0" err="1">
                <a:latin typeface="Livvic"/>
                <a:ea typeface="Urbanist Black"/>
                <a:cs typeface="Urbanist Black"/>
              </a:rPr>
              <a:t>el</a:t>
            </a:r>
            <a:r>
              <a:rPr lang="en-US" sz="3600" dirty="0">
                <a:latin typeface="Livvic"/>
                <a:ea typeface="Urbanist Black"/>
                <a:cs typeface="Urbanist Black"/>
              </a:rPr>
              <a:t> </a:t>
            </a:r>
            <a:br>
              <a:rPr lang="en-US" sz="3600" dirty="0">
                <a:latin typeface="Livvic"/>
                <a:ea typeface="Urbanist Black"/>
                <a:cs typeface="Urbanist Black"/>
              </a:rPr>
            </a:br>
            <a:r>
              <a:rPr lang="en-US" sz="3600" dirty="0">
                <a:latin typeface="Livvic"/>
                <a:ea typeface="Urbanist Black"/>
                <a:cs typeface="Urbanist Black"/>
              </a:rPr>
              <a:t>Nacimiento hasta </a:t>
            </a:r>
            <a:r>
              <a:rPr lang="en-US" sz="3600" dirty="0" err="1">
                <a:latin typeface="Livvic"/>
                <a:ea typeface="Urbanist Black"/>
                <a:cs typeface="Urbanist Black"/>
              </a:rPr>
              <a:t>los</a:t>
            </a:r>
            <a:r>
              <a:rPr lang="en-US" sz="3600" dirty="0">
                <a:latin typeface="Livvic"/>
                <a:ea typeface="Urbanist Black"/>
                <a:cs typeface="Urbanist Black"/>
              </a:rPr>
              <a:t> Cinco </a:t>
            </a:r>
            <a:r>
              <a:rPr lang="en-US" sz="3600" dirty="0" err="1">
                <a:latin typeface="Livvic"/>
                <a:ea typeface="Urbanist Black"/>
                <a:cs typeface="Urbanist Black"/>
              </a:rPr>
              <a:t>Años</a:t>
            </a:r>
            <a:r>
              <a:rPr lang="en-US" sz="3600" dirty="0">
                <a:latin typeface="Livvic"/>
                <a:ea typeface="Urbanist Black"/>
                <a:cs typeface="Urbanist Black"/>
              </a:rPr>
              <a:t> (</a:t>
            </a:r>
            <a:r>
              <a:rPr lang="en-US" sz="3600" dirty="0" err="1">
                <a:latin typeface="Livvic"/>
                <a:ea typeface="Urbanist Black"/>
                <a:cs typeface="Urbanist Black"/>
              </a:rPr>
              <a:t>continuado</a:t>
            </a:r>
            <a:r>
              <a:rPr lang="en-US" sz="3600" dirty="0">
                <a:latin typeface="Livvic"/>
                <a:ea typeface="Urbanist Black"/>
                <a:cs typeface="Urbanist Black"/>
              </a:rPr>
              <a:t>)</a:t>
            </a:r>
            <a:endParaRPr lang="en-US" dirty="0"/>
          </a:p>
        </p:txBody>
      </p:sp>
      <p:sp>
        <p:nvSpPr>
          <p:cNvPr id="3" name="Content Placeholder 2">
            <a:extLst>
              <a:ext uri="{FF2B5EF4-FFF2-40B4-BE49-F238E27FC236}">
                <a16:creationId xmlns:a16="http://schemas.microsoft.com/office/drawing/2014/main" id="{C1C36B64-DA1B-8C7F-4B38-0C53665EBA14}"/>
              </a:ext>
            </a:extLst>
          </p:cNvPr>
          <p:cNvSpPr>
            <a:spLocks noGrp="1"/>
          </p:cNvSpPr>
          <p:nvPr>
            <p:ph idx="1"/>
          </p:nvPr>
        </p:nvSpPr>
        <p:spPr>
          <a:xfrm>
            <a:off x="189089" y="1486960"/>
            <a:ext cx="11919857" cy="5711646"/>
          </a:xfrm>
        </p:spPr>
        <p:txBody>
          <a:bodyPr vert="horz" lIns="91440" tIns="45720" rIns="91440" bIns="45720" rtlCol="0" anchor="t">
            <a:noAutofit/>
          </a:bodyPr>
          <a:lstStyle/>
          <a:p>
            <a:r>
              <a:rPr lang="en-US" sz="1600" noProof="1">
                <a:latin typeface="Urbanist Medium"/>
                <a:ea typeface="Urbanist Medium"/>
                <a:cs typeface="Urbanist Medium"/>
              </a:rPr>
              <a:t>Actividades permitidas:</a:t>
            </a:r>
            <a:endParaRPr lang="en-US" sz="1600" noProof="1"/>
          </a:p>
          <a:p>
            <a:r>
              <a:rPr lang="en-US" sz="1600" noProof="1">
                <a:latin typeface="Urbanist Medium"/>
                <a:ea typeface="Urbanist Medium"/>
                <a:cs typeface="Urbanist Medium"/>
              </a:rPr>
              <a:t>Los beneficiarios actuales del ECEF deben aprovechar y ampliar las actividades actuales del ECEF para:</a:t>
            </a:r>
            <a:endParaRPr lang="en-US" sz="1600" noProof="1"/>
          </a:p>
          <a:p>
            <a:pPr marL="342900" indent="-342900">
              <a:buFont typeface="Calibri"/>
              <a:buChar char="-"/>
            </a:pPr>
            <a:r>
              <a:rPr lang="en-US" sz="1600" noProof="1">
                <a:latin typeface="Urbanist Medium"/>
                <a:ea typeface="Urbanist Medium"/>
                <a:cs typeface="Urbanist Medium"/>
              </a:rPr>
              <a:t>Desarrollar y/o entregar recursos y materiales de alfabetización temprana a través de actividades de interacción entre padres e hijos y educación para padres financiadas por el ECEF. Mejorar y/o ampliar las actividades existentes relacionadas con la alfabetización; </a:t>
            </a:r>
            <a:endParaRPr lang="en-US" sz="1600" noProof="1"/>
          </a:p>
          <a:p>
            <a:pPr marL="342900" indent="-342900">
              <a:buFont typeface="Calibri"/>
              <a:buChar char="-"/>
            </a:pPr>
            <a:r>
              <a:rPr lang="en-US" sz="1600" noProof="1">
                <a:latin typeface="Urbanist Medium"/>
                <a:ea typeface="Urbanist Medium"/>
                <a:cs typeface="Urbanist Medium"/>
              </a:rPr>
              <a:t>Desarrollar y/o ofrecer actividades de desarrollo profesional y capacitación en alfabetización temprana culturalmente relevantes para educadores de educación temprana y de los primeros grados (desde el jardín de infantes hasta el tercer grado), proveedores y/u otro personal que se beneficiaría de las oportunidades de capacitación en alfabetización;</a:t>
            </a:r>
            <a:endParaRPr lang="en-US" sz="1600" noProof="1"/>
          </a:p>
          <a:p>
            <a:pPr marL="342900" indent="-342900">
              <a:buFont typeface="Calibri"/>
              <a:buChar char="-"/>
            </a:pPr>
            <a:r>
              <a:rPr lang="en-US" sz="1600" noProof="1">
                <a:latin typeface="Urbanist Medium"/>
                <a:ea typeface="Urbanist Medium"/>
                <a:cs typeface="Urbanist Medium"/>
              </a:rPr>
              <a:t>Realizar actividades de participación comunitaria para identificar brechas específicas de la comunidad en las actividades de alfabetización temprana para informar mejor el desarrollo del programa de Alfabetización desde el Nacimiento hasta los Cinco Años de DELC.  </a:t>
            </a:r>
            <a:endParaRPr lang="en-US" sz="1600" noProof="1"/>
          </a:p>
          <a:p>
            <a:r>
              <a:rPr lang="en-US" sz="1600" noProof="1">
                <a:latin typeface="Urbanist Medium"/>
                <a:ea typeface="Urbanist Medium"/>
                <a:cs typeface="Urbanist Medium"/>
              </a:rPr>
              <a:t>Los nuevos solicitantes que cumplen con los criterios de elegibilidad de ECEF, pero que no reciben fondos de subvención de ECEF deben: </a:t>
            </a:r>
            <a:endParaRPr lang="en-US" sz="1600" noProof="1"/>
          </a:p>
          <a:p>
            <a:pPr marL="342900" indent="-342900">
              <a:buFont typeface="Calibri"/>
              <a:buChar char="-"/>
            </a:pPr>
            <a:r>
              <a:rPr lang="en-US" sz="1600" noProof="1">
                <a:latin typeface="Urbanist Medium"/>
                <a:ea typeface="Urbanist Medium"/>
                <a:cs typeface="Urbanist Medium"/>
              </a:rPr>
              <a:t>Desarrollar y/o ofrecer actividades de desarrollo profesional y capacitación en alfabetización temprana culturalmente relevantes para educadores de educación temprana y de los primeros grados (desde el jardín de infantes hasta el tercer grado), proveedores y/u otro personal que se beneficiaría de las oportunidades de capacitación en alfabetización;  </a:t>
            </a:r>
            <a:endParaRPr lang="en-US" sz="1600" noProof="1"/>
          </a:p>
          <a:p>
            <a:pPr marL="342900" indent="-342900">
              <a:buFont typeface="Calibri"/>
              <a:buChar char="-"/>
            </a:pPr>
            <a:r>
              <a:rPr lang="en-US" sz="1600" noProof="1">
                <a:latin typeface="Urbanist Medium"/>
                <a:ea typeface="Urbanist Medium"/>
                <a:cs typeface="Urbanist Medium"/>
              </a:rPr>
              <a:t>Realizar actividades de participación comunitaria para identificar brechas específicas de la comunidad en las actividades de alfabetización temprana para informar mejor el desarrollo del programa de Alfabetización desde el Nacimiento hasta los Cinco Años de DELC. </a:t>
            </a:r>
            <a:endParaRPr lang="en-US" sz="1600" noProof="1"/>
          </a:p>
          <a:p>
            <a:pPr marL="457200" indent="-457200">
              <a:buFont typeface="Wingdings"/>
              <a:buChar char="v"/>
            </a:pPr>
            <a:endParaRPr lang="en-US" sz="1600" dirty="0"/>
          </a:p>
          <a:p>
            <a:pPr marL="457200" indent="-457200">
              <a:buFont typeface="Wingdings"/>
              <a:buChar char="v"/>
            </a:pPr>
            <a:endParaRPr lang="en-US" sz="1600" dirty="0"/>
          </a:p>
          <a:p>
            <a:pPr marL="457200" indent="-457200">
              <a:buFont typeface="Wingdings"/>
              <a:buChar char="v"/>
            </a:pPr>
            <a:endParaRPr lang="en-US" sz="1600" dirty="0"/>
          </a:p>
          <a:p>
            <a:pPr marL="457200" indent="-457200">
              <a:buFont typeface="Wingdings"/>
              <a:buChar char="v"/>
            </a:pPr>
            <a:endParaRPr lang="en-US" sz="1600" dirty="0"/>
          </a:p>
        </p:txBody>
      </p:sp>
    </p:spTree>
    <p:extLst>
      <p:ext uri="{BB962C8B-B14F-4D97-AF65-F5344CB8AC3E}">
        <p14:creationId xmlns:p14="http://schemas.microsoft.com/office/powerpoint/2010/main" val="2650915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CF99D-5F57-AD76-397D-8073E2C376BA}"/>
              </a:ext>
            </a:extLst>
          </p:cNvPr>
          <p:cNvSpPr>
            <a:spLocks noGrp="1"/>
          </p:cNvSpPr>
          <p:nvPr>
            <p:ph type="title"/>
          </p:nvPr>
        </p:nvSpPr>
        <p:spPr>
          <a:xfrm>
            <a:off x="2059693" y="239895"/>
            <a:ext cx="10006719" cy="1093669"/>
          </a:xfrm>
        </p:spPr>
        <p:txBody>
          <a:bodyPr>
            <a:normAutofit/>
          </a:bodyPr>
          <a:lstStyle/>
          <a:p>
            <a:r>
              <a:rPr lang="en-US" sz="3200" dirty="0" err="1">
                <a:latin typeface="Livvic"/>
                <a:ea typeface="Urbanist Black"/>
                <a:cs typeface="Urbanist Black"/>
              </a:rPr>
              <a:t>Resumen</a:t>
            </a:r>
            <a:r>
              <a:rPr lang="en-US" sz="3200" dirty="0">
                <a:latin typeface="Livvic"/>
                <a:ea typeface="Urbanist Black"/>
                <a:cs typeface="Urbanist Black"/>
              </a:rPr>
              <a:t> del </a:t>
            </a:r>
            <a:r>
              <a:rPr lang="en-US" sz="3200" dirty="0" err="1">
                <a:latin typeface="Livvic"/>
                <a:ea typeface="Urbanist Black"/>
                <a:cs typeface="Urbanist Black"/>
              </a:rPr>
              <a:t>fondo</a:t>
            </a:r>
            <a:r>
              <a:rPr lang="en-US" sz="3200" dirty="0">
                <a:latin typeface="Livvic"/>
                <a:ea typeface="Urbanist Black"/>
                <a:cs typeface="Urbanist Black"/>
              </a:rPr>
              <a:t> de </a:t>
            </a:r>
            <a:r>
              <a:rPr lang="en-US" sz="3200" dirty="0" err="1">
                <a:latin typeface="Livvic"/>
                <a:ea typeface="Urbanist Black"/>
                <a:cs typeface="Urbanist Black"/>
              </a:rPr>
              <a:t>Alfabetización</a:t>
            </a:r>
            <a:r>
              <a:rPr lang="en-US" sz="3200" dirty="0">
                <a:latin typeface="Livvic"/>
                <a:ea typeface="Urbanist Black"/>
                <a:cs typeface="Urbanist Black"/>
              </a:rPr>
              <a:t> </a:t>
            </a:r>
            <a:r>
              <a:rPr lang="en-US" sz="3200" dirty="0" err="1">
                <a:latin typeface="Livvic"/>
                <a:ea typeface="Urbanist Black"/>
                <a:cs typeface="Urbanist Black"/>
              </a:rPr>
              <a:t>desde</a:t>
            </a:r>
            <a:r>
              <a:rPr lang="en-US" sz="3200" dirty="0">
                <a:latin typeface="Livvic"/>
                <a:ea typeface="Urbanist Black"/>
                <a:cs typeface="Urbanist Black"/>
              </a:rPr>
              <a:t> </a:t>
            </a:r>
            <a:r>
              <a:rPr lang="en-US" sz="3200" dirty="0" err="1">
                <a:latin typeface="Livvic"/>
                <a:ea typeface="Urbanist Black"/>
                <a:cs typeface="Urbanist Black"/>
              </a:rPr>
              <a:t>el</a:t>
            </a:r>
            <a:r>
              <a:rPr lang="en-US" sz="3200" dirty="0">
                <a:latin typeface="Livvic"/>
                <a:ea typeface="Urbanist Black"/>
                <a:cs typeface="Urbanist Black"/>
              </a:rPr>
              <a:t> </a:t>
            </a:r>
            <a:br>
              <a:rPr lang="en-US" sz="3200" dirty="0">
                <a:latin typeface="Livvic"/>
                <a:ea typeface="Urbanist Black"/>
                <a:cs typeface="Urbanist Black"/>
              </a:rPr>
            </a:br>
            <a:r>
              <a:rPr lang="en-US" sz="3200" dirty="0">
                <a:latin typeface="Livvic"/>
                <a:ea typeface="Urbanist Black"/>
                <a:cs typeface="Urbanist Black"/>
              </a:rPr>
              <a:t>Nacimiento hasta </a:t>
            </a:r>
            <a:r>
              <a:rPr lang="en-US" sz="3200" dirty="0" err="1">
                <a:latin typeface="Livvic"/>
                <a:ea typeface="Urbanist Black"/>
                <a:cs typeface="Urbanist Black"/>
              </a:rPr>
              <a:t>los</a:t>
            </a:r>
            <a:r>
              <a:rPr lang="en-US" sz="3200" dirty="0">
                <a:latin typeface="Livvic"/>
                <a:ea typeface="Urbanist Black"/>
                <a:cs typeface="Urbanist Black"/>
              </a:rPr>
              <a:t> Cinco </a:t>
            </a:r>
            <a:r>
              <a:rPr lang="en-US" sz="3200" dirty="0" err="1">
                <a:latin typeface="Livvic"/>
                <a:ea typeface="Urbanist Black"/>
                <a:cs typeface="Urbanist Black"/>
              </a:rPr>
              <a:t>Años</a:t>
            </a:r>
            <a:r>
              <a:rPr lang="en-US" sz="3200" dirty="0">
                <a:latin typeface="Livvic"/>
                <a:ea typeface="Urbanist Black"/>
                <a:cs typeface="Urbanist Black"/>
              </a:rPr>
              <a:t> (</a:t>
            </a:r>
            <a:r>
              <a:rPr lang="en-US" sz="3200" dirty="0" err="1">
                <a:latin typeface="Livvic"/>
                <a:ea typeface="Urbanist Black"/>
                <a:cs typeface="Urbanist Black"/>
              </a:rPr>
              <a:t>continuado</a:t>
            </a:r>
            <a:r>
              <a:rPr lang="en-US" sz="3200" dirty="0">
                <a:latin typeface="Livvic"/>
                <a:ea typeface="Urbanist Black"/>
                <a:cs typeface="Urbanist Black"/>
              </a:rPr>
              <a:t>)</a:t>
            </a:r>
            <a:endParaRPr lang="en-US" sz="3200" dirty="0"/>
          </a:p>
        </p:txBody>
      </p:sp>
      <p:sp>
        <p:nvSpPr>
          <p:cNvPr id="3" name="Content Placeholder 2">
            <a:extLst>
              <a:ext uri="{FF2B5EF4-FFF2-40B4-BE49-F238E27FC236}">
                <a16:creationId xmlns:a16="http://schemas.microsoft.com/office/drawing/2014/main" id="{C1C36B64-DA1B-8C7F-4B38-0C53665EBA14}"/>
              </a:ext>
            </a:extLst>
          </p:cNvPr>
          <p:cNvSpPr>
            <a:spLocks noGrp="1"/>
          </p:cNvSpPr>
          <p:nvPr>
            <p:ph idx="1"/>
          </p:nvPr>
        </p:nvSpPr>
        <p:spPr>
          <a:xfrm>
            <a:off x="838200" y="1740958"/>
            <a:ext cx="10515802" cy="4893205"/>
          </a:xfrm>
        </p:spPr>
        <p:txBody>
          <a:bodyPr vert="horz" lIns="91440" tIns="45720" rIns="91440" bIns="45720" rtlCol="0" anchor="t">
            <a:normAutofit fontScale="92500" lnSpcReduction="10000"/>
          </a:bodyPr>
          <a:lstStyle/>
          <a:p>
            <a:r>
              <a:rPr lang="en-US" noProof="1">
                <a:latin typeface="Urbanist Medium"/>
                <a:ea typeface="Urbanist Medium"/>
                <a:cs typeface="Urbanist Medium"/>
              </a:rPr>
              <a:t>Los fondos se pueden utilizar para contratar personal solo si la Agencia los aprueba y si la solicitud articula la necesidad de un puesto de duración limitada y/o la capacidad de sustentarlo con otras fuentes de financiación.</a:t>
            </a:r>
            <a:endParaRPr lang="en-US" noProof="1"/>
          </a:p>
          <a:p>
            <a:r>
              <a:rPr lang="en-US" noProof="1">
                <a:latin typeface="Urbanist Medium"/>
                <a:ea typeface="Urbanist Medium"/>
                <a:cs typeface="Urbanist Medium"/>
              </a:rPr>
              <a:t>Actividades no permitidas: </a:t>
            </a:r>
            <a:endParaRPr lang="en-US" noProof="1"/>
          </a:p>
          <a:p>
            <a:pPr marL="457200" indent="-457200">
              <a:buFont typeface="Calibri"/>
              <a:buChar char="-"/>
            </a:pPr>
            <a:r>
              <a:rPr lang="en-US" noProof="1">
                <a:latin typeface="Urbanist Medium"/>
                <a:ea typeface="Urbanist Medium"/>
                <a:cs typeface="Urbanist Medium"/>
              </a:rPr>
              <a:t>Los fondos de la subvención no se pueden utilizar para gastos de capital, como la construcción de nuevas instalaciones o la remodelación de estas, ni para reemplazar fondos federales o estatales existentes.</a:t>
            </a:r>
            <a:endParaRPr lang="en-US" noProof="1"/>
          </a:p>
          <a:p>
            <a:pPr marL="457200" indent="-457200">
              <a:buFont typeface="Calibri"/>
              <a:buChar char="-"/>
            </a:pPr>
            <a:r>
              <a:rPr lang="en-US" noProof="1">
                <a:latin typeface="Urbanist Medium"/>
                <a:ea typeface="Urbanist Medium"/>
                <a:cs typeface="Urbanist Medium"/>
              </a:rPr>
              <a:t>Limitaciones en el uso de fondos para la dotación de personal; solo se aceptan si el plan articula la necesidad de un puesto de duración limitada y/o la capacidad de sustentarlo con otras fuentes de financiación.</a:t>
            </a:r>
            <a:endParaRPr lang="en-US" noProof="1"/>
          </a:p>
          <a:p>
            <a:endParaRPr lang="en-US"/>
          </a:p>
          <a:p>
            <a:pPr marL="457200" indent="-457200">
              <a:buFont typeface="Wingdings"/>
              <a:buChar char="v"/>
            </a:pPr>
            <a:endParaRPr lang="en-US"/>
          </a:p>
          <a:p>
            <a:pPr marL="457200" indent="-457200">
              <a:buFont typeface="Wingdings"/>
              <a:buChar char="v"/>
            </a:pPr>
            <a:endParaRPr lang="en-US"/>
          </a:p>
          <a:p>
            <a:pPr marL="457200" indent="-457200">
              <a:buFont typeface="Wingdings"/>
              <a:buChar char="v"/>
            </a:pPr>
            <a:endParaRPr lang="en-US"/>
          </a:p>
          <a:p>
            <a:pPr marL="457200" indent="-457200">
              <a:buFont typeface="Wingdings"/>
              <a:buChar char="v"/>
            </a:pPr>
            <a:endParaRPr lang="en-US"/>
          </a:p>
        </p:txBody>
      </p:sp>
    </p:spTree>
    <p:extLst>
      <p:ext uri="{BB962C8B-B14F-4D97-AF65-F5344CB8AC3E}">
        <p14:creationId xmlns:p14="http://schemas.microsoft.com/office/powerpoint/2010/main" val="1862295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CF99D-5F57-AD76-397D-8073E2C376BA}"/>
              </a:ext>
            </a:extLst>
          </p:cNvPr>
          <p:cNvSpPr>
            <a:spLocks noGrp="1"/>
          </p:cNvSpPr>
          <p:nvPr>
            <p:ph type="title"/>
          </p:nvPr>
        </p:nvSpPr>
        <p:spPr/>
        <p:txBody>
          <a:bodyPr>
            <a:normAutofit/>
          </a:bodyPr>
          <a:lstStyle/>
          <a:p>
            <a:r>
              <a:rPr lang="en-US" noProof="1">
                <a:latin typeface="Livvic"/>
                <a:ea typeface="Urbanist Black"/>
                <a:cs typeface="Urbanist Black"/>
              </a:rPr>
              <a:t>Elegibilidad</a:t>
            </a:r>
            <a:endParaRPr lang="en-US" noProof="1"/>
          </a:p>
        </p:txBody>
      </p:sp>
      <p:sp>
        <p:nvSpPr>
          <p:cNvPr id="3" name="Content Placeholder 2">
            <a:extLst>
              <a:ext uri="{FF2B5EF4-FFF2-40B4-BE49-F238E27FC236}">
                <a16:creationId xmlns:a16="http://schemas.microsoft.com/office/drawing/2014/main" id="{C1C36B64-DA1B-8C7F-4B38-0C53665EBA14}"/>
              </a:ext>
            </a:extLst>
          </p:cNvPr>
          <p:cNvSpPr>
            <a:spLocks noGrp="1"/>
          </p:cNvSpPr>
          <p:nvPr>
            <p:ph idx="1"/>
          </p:nvPr>
        </p:nvSpPr>
        <p:spPr>
          <a:xfrm>
            <a:off x="838200" y="1508125"/>
            <a:ext cx="10515802" cy="5337703"/>
          </a:xfrm>
        </p:spPr>
        <p:txBody>
          <a:bodyPr vert="horz" lIns="91440" tIns="45720" rIns="91440" bIns="45720" rtlCol="0" anchor="t">
            <a:normAutofit fontScale="70000" lnSpcReduction="20000"/>
          </a:bodyPr>
          <a:lstStyle/>
          <a:p>
            <a:r>
              <a:rPr lang="en-US" noProof="1">
                <a:latin typeface="Urbanist Medium"/>
                <a:ea typeface="Urbanist Medium"/>
                <a:cs typeface="Urbanist Medium"/>
              </a:rPr>
              <a:t>Para ser elegible para una subvención del Fondo de equidad para la Edad Temprana en Alfabetización desde el Nacimiento hasta los Cinco Años, los solicitantes deben responder a esta RFA de acuerdo con las instrucciones. Las naciones tribales no necesitan presentar una solicitud para esta convocatoria de propuestas; utilizarán un proceso independiente y no competitivo. </a:t>
            </a:r>
            <a:endParaRPr lang="en-US" noProof="1"/>
          </a:p>
          <a:p>
            <a:r>
              <a:rPr lang="en-US" noProof="1">
                <a:latin typeface="Urbanist Medium"/>
                <a:ea typeface="Urbanist Medium"/>
                <a:cs typeface="Urbanist Medium"/>
              </a:rPr>
              <a:t>Los solicitantes elegibles deben cumplir con los siguientes criterios: </a:t>
            </a:r>
            <a:endParaRPr lang="en-US" noProof="1"/>
          </a:p>
          <a:p>
            <a:pPr marL="457200" indent="-457200">
              <a:buFont typeface="Calibri"/>
              <a:buChar char="-"/>
            </a:pPr>
            <a:r>
              <a:rPr lang="en-US" noProof="1">
                <a:latin typeface="Urbanist Medium"/>
                <a:ea typeface="Urbanist Medium"/>
                <a:cs typeface="Urbanist Medium"/>
              </a:rPr>
              <a:t>Estar recibiendo actualmente fondos de subvención del Fondo de Equidad para la Edad Temprana (ECEF) de la Agencia como beneficiario en regla de conformidad con un Acuerdo de subvención válido; </a:t>
            </a:r>
            <a:endParaRPr lang="en-US" noProof="1"/>
          </a:p>
          <a:p>
            <a:r>
              <a:rPr lang="en-US" noProof="1">
                <a:latin typeface="Urbanist Medium"/>
                <a:ea typeface="Urbanist Medium"/>
                <a:cs typeface="Urbanist Medium"/>
              </a:rPr>
              <a:t>O</a:t>
            </a:r>
            <a:endParaRPr lang="en-US" noProof="1"/>
          </a:p>
          <a:p>
            <a:pPr marL="457200" indent="-457200">
              <a:buFont typeface="Calibri"/>
              <a:buChar char="-"/>
            </a:pPr>
            <a:r>
              <a:rPr lang="en-US" noProof="1">
                <a:latin typeface="Urbanist Medium"/>
                <a:ea typeface="Urbanist Medium"/>
                <a:cs typeface="Urbanist Medium"/>
              </a:rPr>
              <a:t>Ser una organización culturalmente específica u operar un programa de educación temprana específico dentro de los límites de Oregon, </a:t>
            </a:r>
            <a:endParaRPr lang="en-US" noProof="1"/>
          </a:p>
          <a:p>
            <a:pPr marL="457200" indent="-457200">
              <a:buFont typeface="Calibri"/>
              <a:buChar char="-"/>
            </a:pPr>
            <a:r>
              <a:rPr lang="en-US" noProof="1">
                <a:latin typeface="Urbanist Medium"/>
                <a:ea typeface="Urbanist Medium"/>
                <a:cs typeface="Urbanist Medium"/>
              </a:rPr>
              <a:t>Demostrar experiencia en brindar servicios de extensión, apoyo y recursos a niños y familias que experimentan disparidades sistémicas.</a:t>
            </a:r>
            <a:endParaRPr lang="en-US" noProof="1"/>
          </a:p>
          <a:p>
            <a:pPr marL="457200" indent="-457200">
              <a:buFont typeface="Calibri"/>
              <a:buChar char="-"/>
            </a:pPr>
            <a:r>
              <a:rPr lang="en-US" noProof="1">
                <a:latin typeface="Urbanist Medium"/>
                <a:ea typeface="Urbanist Medium"/>
                <a:cs typeface="Urbanist Medium"/>
              </a:rPr>
              <a:t>Brindar servicios de extensión, apoyo y recursos a niños y familias que experimentan disparidades sistémicas debido a dos o más de los siguientes factores:  ▪ Raza ▪ Origen étnico ▪ Dominio del idioma inglés ▪ Estado socioeconómico ▪ Ubicación geográfica (urbana, rural, barrios) y; ▪ Contar con personas en puestos de liderazgo en la organización (por ejemplo, directores, gerentes y miembros de la junta directiva) que pertenezcan a la comunidad cultural a la que se presta servicio.</a:t>
            </a:r>
            <a:endParaRPr lang="en-US" noProof="1"/>
          </a:p>
          <a:p>
            <a:endParaRPr lang="en-US"/>
          </a:p>
          <a:p>
            <a:pPr marL="457200" indent="-457200">
              <a:buFont typeface="Wingdings"/>
              <a:buChar char="v"/>
            </a:pPr>
            <a:endParaRPr lang="en-US"/>
          </a:p>
          <a:p>
            <a:pPr marL="457200" indent="-457200">
              <a:buFont typeface="Wingdings"/>
              <a:buChar char="v"/>
            </a:pPr>
            <a:endParaRPr lang="en-US"/>
          </a:p>
          <a:p>
            <a:pPr marL="457200" indent="-457200">
              <a:buFont typeface="Wingdings"/>
              <a:buChar char="v"/>
            </a:pPr>
            <a:endParaRPr lang="en-US"/>
          </a:p>
          <a:p>
            <a:pPr marL="457200" indent="-457200">
              <a:buFont typeface="Wingdings"/>
              <a:buChar char="v"/>
            </a:pPr>
            <a:endParaRPr lang="en-US"/>
          </a:p>
        </p:txBody>
      </p:sp>
    </p:spTree>
    <p:extLst>
      <p:ext uri="{BB962C8B-B14F-4D97-AF65-F5344CB8AC3E}">
        <p14:creationId xmlns:p14="http://schemas.microsoft.com/office/powerpoint/2010/main" val="1613604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7B97B-5587-FD91-6CEC-37854246A12F}"/>
              </a:ext>
            </a:extLst>
          </p:cNvPr>
          <p:cNvSpPr>
            <a:spLocks noGrp="1"/>
          </p:cNvSpPr>
          <p:nvPr>
            <p:ph type="title"/>
          </p:nvPr>
        </p:nvSpPr>
        <p:spPr>
          <a:xfrm>
            <a:off x="2440692" y="338672"/>
            <a:ext cx="6415443" cy="1277114"/>
          </a:xfrm>
        </p:spPr>
        <p:txBody>
          <a:bodyPr>
            <a:normAutofit/>
          </a:bodyPr>
          <a:lstStyle/>
          <a:p>
            <a:pPr algn="ctr"/>
            <a:r>
              <a:rPr lang="en-US" sz="4000" noProof="1">
                <a:solidFill>
                  <a:schemeClr val="bg1">
                    <a:lumMod val="25000"/>
                    <a:lumOff val="75000"/>
                  </a:schemeClr>
                </a:solidFill>
                <a:latin typeface="Livvic"/>
                <a:ea typeface="Urbanist Black"/>
                <a:cs typeface="Urbanist Black"/>
              </a:rPr>
              <a:t>Resumen</a:t>
            </a:r>
            <a:r>
              <a:rPr lang="en-US" sz="4000" dirty="0">
                <a:solidFill>
                  <a:schemeClr val="bg1">
                    <a:lumMod val="25000"/>
                    <a:lumOff val="75000"/>
                  </a:schemeClr>
                </a:solidFill>
                <a:latin typeface="Livvic"/>
                <a:ea typeface="Urbanist Black"/>
                <a:cs typeface="Urbanist Black"/>
              </a:rPr>
              <a:t> del RFA</a:t>
            </a:r>
            <a:endParaRPr lang="en-US" sz="4000" dirty="0">
              <a:solidFill>
                <a:schemeClr val="bg1">
                  <a:lumMod val="25000"/>
                  <a:lumOff val="75000"/>
                </a:schemeClr>
              </a:solidFill>
            </a:endParaRPr>
          </a:p>
        </p:txBody>
      </p:sp>
      <p:sp>
        <p:nvSpPr>
          <p:cNvPr id="3" name="Content Placeholder 2">
            <a:extLst>
              <a:ext uri="{FF2B5EF4-FFF2-40B4-BE49-F238E27FC236}">
                <a16:creationId xmlns:a16="http://schemas.microsoft.com/office/drawing/2014/main" id="{780FFE46-1B8B-0F4A-852F-63E98FA1E3E9}"/>
              </a:ext>
            </a:extLst>
          </p:cNvPr>
          <p:cNvSpPr>
            <a:spLocks noGrp="1"/>
          </p:cNvSpPr>
          <p:nvPr>
            <p:ph idx="1"/>
          </p:nvPr>
        </p:nvSpPr>
        <p:spPr/>
        <p:txBody>
          <a:bodyPr vert="horz" lIns="91440" tIns="45720" rIns="91440" bIns="45720" rtlCol="0" anchor="t">
            <a:normAutofit fontScale="92500" lnSpcReduction="10000"/>
          </a:bodyPr>
          <a:lstStyle/>
          <a:p>
            <a:pPr algn="ctr">
              <a:spcBef>
                <a:spcPct val="0"/>
              </a:spcBef>
            </a:pPr>
            <a:endParaRPr lang="en-US" sz="1800">
              <a:solidFill>
                <a:schemeClr val="bg1">
                  <a:lumMod val="25000"/>
                  <a:lumOff val="75000"/>
                </a:schemeClr>
              </a:solidFill>
              <a:latin typeface="Livvic"/>
            </a:endParaRP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dirty="0" err="1">
                <a:solidFill>
                  <a:schemeClr val="bg1">
                    <a:lumMod val="25000"/>
                    <a:lumOff val="75000"/>
                  </a:schemeClr>
                </a:solidFill>
                <a:latin typeface="Urbanist Medium"/>
                <a:ea typeface="Urbanist Medium"/>
                <a:cs typeface="Urbanist Medium"/>
              </a:rPr>
              <a:t>Fecha</a:t>
            </a:r>
            <a:r>
              <a:rPr lang="en-US" sz="1800" dirty="0">
                <a:solidFill>
                  <a:schemeClr val="bg1">
                    <a:lumMod val="25000"/>
                    <a:lumOff val="75000"/>
                  </a:schemeClr>
                </a:solidFill>
                <a:latin typeface="Urbanist Medium"/>
                <a:ea typeface="Urbanist Medium"/>
                <a:cs typeface="Urbanist Medium"/>
              </a:rPr>
              <a:t> de </a:t>
            </a:r>
            <a:r>
              <a:rPr lang="en-US" sz="1800" dirty="0" err="1">
                <a:solidFill>
                  <a:schemeClr val="bg1">
                    <a:lumMod val="25000"/>
                    <a:lumOff val="75000"/>
                  </a:schemeClr>
                </a:solidFill>
                <a:latin typeface="Urbanist Medium"/>
                <a:ea typeface="Urbanist Medium"/>
                <a:cs typeface="Urbanist Medium"/>
              </a:rPr>
              <a:t>vencimiento</a:t>
            </a:r>
            <a:r>
              <a:rPr lang="en-US" sz="1800" dirty="0">
                <a:solidFill>
                  <a:schemeClr val="bg1">
                    <a:lumMod val="25000"/>
                    <a:lumOff val="75000"/>
                  </a:schemeClr>
                </a:solidFill>
                <a:latin typeface="Urbanist Medium"/>
                <a:ea typeface="Urbanist Medium"/>
                <a:cs typeface="Urbanist Medium"/>
              </a:rPr>
              <a:t> (</a:t>
            </a:r>
            <a:r>
              <a:rPr lang="en-US" sz="1800" dirty="0" err="1">
                <a:solidFill>
                  <a:schemeClr val="bg1">
                    <a:lumMod val="25000"/>
                    <a:lumOff val="75000"/>
                  </a:schemeClr>
                </a:solidFill>
                <a:latin typeface="Urbanist Medium"/>
                <a:ea typeface="Urbanist Medium"/>
                <a:cs typeface="Urbanist Medium"/>
              </a:rPr>
              <a:t>entrega</a:t>
            </a:r>
            <a:r>
              <a:rPr lang="en-US" sz="1800" dirty="0">
                <a:solidFill>
                  <a:schemeClr val="bg1">
                    <a:lumMod val="25000"/>
                    <a:lumOff val="75000"/>
                  </a:schemeClr>
                </a:solidFill>
                <a:latin typeface="Urbanist Medium"/>
                <a:ea typeface="Urbanist Medium"/>
                <a:cs typeface="Urbanist Medium"/>
              </a:rPr>
              <a:t>): 2 de </a:t>
            </a:r>
            <a:r>
              <a:rPr lang="en-US" sz="1800" dirty="0" err="1">
                <a:solidFill>
                  <a:schemeClr val="bg1">
                    <a:lumMod val="25000"/>
                    <a:lumOff val="75000"/>
                  </a:schemeClr>
                </a:solidFill>
                <a:latin typeface="Urbanist Medium"/>
                <a:ea typeface="Urbanist Medium"/>
                <a:cs typeface="Urbanist Medium"/>
              </a:rPr>
              <a:t>agosto</a:t>
            </a:r>
            <a:r>
              <a:rPr lang="en-US" sz="1800" dirty="0">
                <a:solidFill>
                  <a:schemeClr val="bg1">
                    <a:lumMod val="25000"/>
                    <a:lumOff val="75000"/>
                  </a:schemeClr>
                </a:solidFill>
                <a:latin typeface="Urbanist Medium"/>
                <a:ea typeface="Urbanist Medium"/>
                <a:cs typeface="Urbanist Medium"/>
              </a:rPr>
              <a:t> de 2024 antes de las 5:00 p.m. PT</a:t>
            </a:r>
            <a:endParaRPr lang="en-US" dirty="0">
              <a:solidFill>
                <a:schemeClr val="bg1">
                  <a:lumMod val="25000"/>
                  <a:lumOff val="75000"/>
                </a:schemeClr>
              </a:solidFill>
            </a:endParaRP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dirty="0">
                <a:solidFill>
                  <a:schemeClr val="bg1">
                    <a:lumMod val="25000"/>
                    <a:lumOff val="75000"/>
                  </a:schemeClr>
                </a:solidFill>
                <a:latin typeface="Urbanist Medium"/>
                <a:ea typeface="Urbanist Medium"/>
                <a:cs typeface="Urbanist Medium"/>
              </a:rPr>
              <a:t>Las </a:t>
            </a:r>
            <a:r>
              <a:rPr lang="en-US" sz="1800" dirty="0" err="1">
                <a:solidFill>
                  <a:schemeClr val="bg1">
                    <a:lumMod val="25000"/>
                    <a:lumOff val="75000"/>
                  </a:schemeClr>
                </a:solidFill>
                <a:latin typeface="Urbanist Medium"/>
                <a:ea typeface="Urbanist Medium"/>
                <a:cs typeface="Urbanist Medium"/>
              </a:rPr>
              <a:t>preguntas</a:t>
            </a:r>
            <a:r>
              <a:rPr lang="en-US" sz="1800" dirty="0">
                <a:solidFill>
                  <a:schemeClr val="bg1">
                    <a:lumMod val="25000"/>
                    <a:lumOff val="75000"/>
                  </a:schemeClr>
                </a:solidFill>
                <a:latin typeface="Urbanist Medium"/>
                <a:ea typeface="Urbanist Medium"/>
                <a:cs typeface="Urbanist Medium"/>
              </a:rPr>
              <a:t> / Solicitudes de </a:t>
            </a:r>
            <a:r>
              <a:rPr lang="en-US" sz="1800" dirty="0" err="1">
                <a:solidFill>
                  <a:schemeClr val="bg1">
                    <a:lumMod val="25000"/>
                    <a:lumOff val="75000"/>
                  </a:schemeClr>
                </a:solidFill>
                <a:latin typeface="Urbanist Medium"/>
                <a:ea typeface="Urbanist Medium"/>
                <a:cs typeface="Urbanist Medium"/>
              </a:rPr>
              <a:t>Aclaración</a:t>
            </a:r>
            <a:r>
              <a:rPr lang="en-US" sz="1800" dirty="0">
                <a:solidFill>
                  <a:schemeClr val="bg1">
                    <a:lumMod val="25000"/>
                    <a:lumOff val="75000"/>
                  </a:schemeClr>
                </a:solidFill>
                <a:latin typeface="Urbanist Medium"/>
                <a:ea typeface="Urbanist Medium"/>
                <a:cs typeface="Urbanist Medium"/>
              </a:rPr>
              <a:t> </a:t>
            </a:r>
            <a:r>
              <a:rPr lang="en-US" sz="1800" dirty="0" err="1">
                <a:solidFill>
                  <a:schemeClr val="bg1">
                    <a:lumMod val="25000"/>
                    <a:lumOff val="75000"/>
                  </a:schemeClr>
                </a:solidFill>
                <a:latin typeface="Urbanist Medium"/>
                <a:ea typeface="Urbanist Medium"/>
                <a:cs typeface="Urbanist Medium"/>
              </a:rPr>
              <a:t>deben</a:t>
            </a:r>
            <a:r>
              <a:rPr lang="en-US" sz="1800" dirty="0">
                <a:solidFill>
                  <a:schemeClr val="bg1">
                    <a:lumMod val="25000"/>
                    <a:lumOff val="75000"/>
                  </a:schemeClr>
                </a:solidFill>
                <a:latin typeface="Urbanist Medium"/>
                <a:ea typeface="Urbanist Medium"/>
                <a:cs typeface="Urbanist Medium"/>
              </a:rPr>
              <a:t> </a:t>
            </a:r>
            <a:r>
              <a:rPr lang="en-US" sz="1800" dirty="0" err="1">
                <a:solidFill>
                  <a:schemeClr val="bg1">
                    <a:lumMod val="25000"/>
                    <a:lumOff val="75000"/>
                  </a:schemeClr>
                </a:solidFill>
                <a:latin typeface="Urbanist Medium"/>
                <a:ea typeface="Urbanist Medium"/>
                <a:cs typeface="Urbanist Medium"/>
              </a:rPr>
              <a:t>presentarse</a:t>
            </a:r>
            <a:r>
              <a:rPr lang="en-US" sz="1800" dirty="0">
                <a:solidFill>
                  <a:schemeClr val="bg1">
                    <a:lumMod val="25000"/>
                    <a:lumOff val="75000"/>
                  </a:schemeClr>
                </a:solidFill>
                <a:latin typeface="Urbanist Medium"/>
                <a:ea typeface="Urbanist Medium"/>
                <a:cs typeface="Urbanist Medium"/>
              </a:rPr>
              <a:t> </a:t>
            </a:r>
            <a:r>
              <a:rPr lang="en-US" sz="1800" dirty="0" err="1">
                <a:solidFill>
                  <a:schemeClr val="bg1">
                    <a:lumMod val="25000"/>
                    <a:lumOff val="75000"/>
                  </a:schemeClr>
                </a:solidFill>
                <a:latin typeface="Urbanist Medium"/>
                <a:ea typeface="Urbanist Medium"/>
                <a:cs typeface="Urbanist Medium"/>
              </a:rPr>
              <a:t>mañana</a:t>
            </a:r>
            <a:r>
              <a:rPr lang="en-US" sz="1800" dirty="0">
                <a:solidFill>
                  <a:schemeClr val="bg1">
                    <a:lumMod val="25000"/>
                    <a:lumOff val="75000"/>
                  </a:schemeClr>
                </a:solidFill>
                <a:latin typeface="Urbanist Medium"/>
                <a:ea typeface="Urbanist Medium"/>
                <a:cs typeface="Urbanist Medium"/>
              </a:rPr>
              <a:t>, 11 de </a:t>
            </a:r>
            <a:r>
              <a:rPr lang="en-US" sz="1800" dirty="0" err="1">
                <a:solidFill>
                  <a:schemeClr val="bg1">
                    <a:lumMod val="25000"/>
                    <a:lumOff val="75000"/>
                  </a:schemeClr>
                </a:solidFill>
                <a:latin typeface="Urbanist Medium"/>
                <a:ea typeface="Urbanist Medium"/>
                <a:cs typeface="Urbanist Medium"/>
              </a:rPr>
              <a:t>julio</a:t>
            </a:r>
            <a:r>
              <a:rPr lang="en-US" sz="1800" dirty="0">
                <a:solidFill>
                  <a:schemeClr val="bg1">
                    <a:lumMod val="25000"/>
                    <a:lumOff val="75000"/>
                  </a:schemeClr>
                </a:solidFill>
                <a:latin typeface="Urbanist Medium"/>
                <a:ea typeface="Urbanist Medium"/>
                <a:cs typeface="Urbanist Medium"/>
              </a:rPr>
              <a:t> de 2024, antes de las 5:00 pm</a:t>
            </a:r>
            <a:endParaRPr lang="en-US" dirty="0">
              <a:solidFill>
                <a:schemeClr val="bg1">
                  <a:lumMod val="25000"/>
                  <a:lumOff val="75000"/>
                </a:schemeClr>
              </a:solidFill>
            </a:endParaRP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dirty="0">
                <a:solidFill>
                  <a:schemeClr val="bg1">
                    <a:lumMod val="25000"/>
                    <a:lumOff val="75000"/>
                  </a:schemeClr>
                </a:solidFill>
                <a:latin typeface="Urbanist Medium"/>
                <a:ea typeface="Urbanist Medium"/>
                <a:cs typeface="Urbanist Medium"/>
              </a:rPr>
              <a:t>DELC </a:t>
            </a:r>
            <a:r>
              <a:rPr lang="en-US" sz="1800" dirty="0" err="1">
                <a:solidFill>
                  <a:schemeClr val="bg1">
                    <a:lumMod val="25000"/>
                    <a:lumOff val="75000"/>
                  </a:schemeClr>
                </a:solidFill>
                <a:latin typeface="Urbanist Medium"/>
                <a:ea typeface="Urbanist Medium"/>
                <a:cs typeface="Urbanist Medium"/>
              </a:rPr>
              <a:t>publicará</a:t>
            </a:r>
            <a:r>
              <a:rPr lang="en-US" sz="1800" dirty="0">
                <a:solidFill>
                  <a:schemeClr val="bg1">
                    <a:lumMod val="25000"/>
                    <a:lumOff val="75000"/>
                  </a:schemeClr>
                </a:solidFill>
                <a:latin typeface="Urbanist Medium"/>
                <a:ea typeface="Urbanist Medium"/>
                <a:cs typeface="Urbanist Medium"/>
              </a:rPr>
              <a:t> </a:t>
            </a:r>
            <a:r>
              <a:rPr lang="en-US" sz="1800" dirty="0" err="1">
                <a:solidFill>
                  <a:schemeClr val="bg1">
                    <a:lumMod val="25000"/>
                    <a:lumOff val="75000"/>
                  </a:schemeClr>
                </a:solidFill>
                <a:latin typeface="Urbanist Medium"/>
                <a:ea typeface="Urbanist Medium"/>
                <a:cs typeface="Urbanist Medium"/>
              </a:rPr>
              <a:t>respuestas</a:t>
            </a:r>
            <a:r>
              <a:rPr lang="en-US" sz="1800" dirty="0">
                <a:solidFill>
                  <a:schemeClr val="bg1">
                    <a:lumMod val="25000"/>
                    <a:lumOff val="75000"/>
                  </a:schemeClr>
                </a:solidFill>
                <a:latin typeface="Urbanist Medium"/>
                <a:ea typeface="Urbanist Medium"/>
                <a:cs typeface="Urbanist Medium"/>
              </a:rPr>
              <a:t> a </a:t>
            </a:r>
            <a:r>
              <a:rPr lang="en-US" sz="1800" dirty="0" err="1">
                <a:solidFill>
                  <a:schemeClr val="bg1">
                    <a:lumMod val="25000"/>
                    <a:lumOff val="75000"/>
                  </a:schemeClr>
                </a:solidFill>
                <a:latin typeface="Urbanist Medium"/>
                <a:ea typeface="Urbanist Medium"/>
                <a:cs typeface="Urbanist Medium"/>
              </a:rPr>
              <a:t>preguntas</a:t>
            </a:r>
            <a:r>
              <a:rPr lang="en-US" sz="1800" dirty="0">
                <a:solidFill>
                  <a:schemeClr val="bg1">
                    <a:lumMod val="25000"/>
                    <a:lumOff val="75000"/>
                  </a:schemeClr>
                </a:solidFill>
                <a:latin typeface="Urbanist Medium"/>
                <a:ea typeface="Urbanist Medium"/>
                <a:cs typeface="Urbanist Medium"/>
              </a:rPr>
              <a:t> y </a:t>
            </a:r>
            <a:r>
              <a:rPr lang="en-US" sz="1800" dirty="0" err="1">
                <a:solidFill>
                  <a:schemeClr val="bg1">
                    <a:lumMod val="25000"/>
                    <a:lumOff val="75000"/>
                  </a:schemeClr>
                </a:solidFill>
                <a:latin typeface="Urbanist Medium"/>
                <a:ea typeface="Urbanist Medium"/>
                <a:cs typeface="Urbanist Medium"/>
              </a:rPr>
              <a:t>aclaraciones</a:t>
            </a:r>
            <a:r>
              <a:rPr lang="en-US" sz="1800" dirty="0">
                <a:solidFill>
                  <a:schemeClr val="bg1">
                    <a:lumMod val="25000"/>
                    <a:lumOff val="75000"/>
                  </a:schemeClr>
                </a:solidFill>
                <a:latin typeface="Urbanist Medium"/>
                <a:ea typeface="Urbanist Medium"/>
                <a:cs typeface="Urbanist Medium"/>
              </a:rPr>
              <a:t> </a:t>
            </a:r>
            <a:r>
              <a:rPr lang="en-US" sz="1800" dirty="0" err="1">
                <a:solidFill>
                  <a:schemeClr val="bg1">
                    <a:lumMod val="25000"/>
                    <a:lumOff val="75000"/>
                  </a:schemeClr>
                </a:solidFill>
                <a:latin typeface="Urbanist Medium"/>
                <a:ea typeface="Urbanist Medium"/>
                <a:cs typeface="Urbanist Medium"/>
              </a:rPr>
              <a:t>el</a:t>
            </a:r>
            <a:r>
              <a:rPr lang="en-US" sz="1800" dirty="0">
                <a:solidFill>
                  <a:schemeClr val="bg1">
                    <a:lumMod val="25000"/>
                    <a:lumOff val="75000"/>
                  </a:schemeClr>
                </a:solidFill>
                <a:latin typeface="Urbanist Medium"/>
                <a:ea typeface="Urbanist Medium"/>
                <a:cs typeface="Urbanist Medium"/>
              </a:rPr>
              <a:t> 15 de </a:t>
            </a:r>
            <a:r>
              <a:rPr lang="en-US" sz="1800" dirty="0" err="1">
                <a:solidFill>
                  <a:schemeClr val="bg1">
                    <a:lumMod val="25000"/>
                    <a:lumOff val="75000"/>
                  </a:schemeClr>
                </a:solidFill>
                <a:latin typeface="Urbanist Medium"/>
                <a:ea typeface="Urbanist Medium"/>
                <a:cs typeface="Urbanist Medium"/>
              </a:rPr>
              <a:t>julio</a:t>
            </a:r>
            <a:r>
              <a:rPr lang="en-US" sz="1800" dirty="0">
                <a:solidFill>
                  <a:schemeClr val="bg1">
                    <a:lumMod val="25000"/>
                    <a:lumOff val="75000"/>
                  </a:schemeClr>
                </a:solidFill>
                <a:latin typeface="Urbanist Medium"/>
                <a:ea typeface="Urbanist Medium"/>
                <a:cs typeface="Urbanist Medium"/>
              </a:rPr>
              <a:t> de 2024</a:t>
            </a:r>
            <a:endParaRPr lang="en-US" dirty="0">
              <a:solidFill>
                <a:schemeClr val="bg1">
                  <a:lumMod val="25000"/>
                  <a:lumOff val="75000"/>
                </a:schemeClr>
              </a:solidFill>
            </a:endParaRPr>
          </a:p>
          <a:p>
            <a:pPr>
              <a:spcBef>
                <a:spcPct val="0"/>
              </a:spcBef>
            </a:pPr>
            <a:endParaRPr lang="en-US" sz="1600" dirty="0">
              <a:solidFill>
                <a:schemeClr val="bg1">
                  <a:lumMod val="25000"/>
                  <a:lumOff val="75000"/>
                </a:schemeClr>
              </a:solidFill>
              <a:latin typeface="Livvic"/>
              <a:ea typeface="Urbanist Medium"/>
              <a:cs typeface="Urbanist Medium"/>
            </a:endParaRPr>
          </a:p>
          <a:p>
            <a:pPr>
              <a:spcBef>
                <a:spcPct val="0"/>
              </a:spcBef>
            </a:pPr>
            <a:r>
              <a:rPr lang="en-US" sz="1600" dirty="0" err="1">
                <a:solidFill>
                  <a:schemeClr val="bg1">
                    <a:lumMod val="25000"/>
                    <a:lumOff val="75000"/>
                  </a:schemeClr>
                </a:solidFill>
                <a:latin typeface="Urbanist Medium"/>
                <a:ea typeface="Urbanist Medium"/>
                <a:cs typeface="Urbanist Medium"/>
              </a:rPr>
              <a:t>Sección</a:t>
            </a:r>
            <a:r>
              <a:rPr lang="en-US" sz="1800" dirty="0">
                <a:solidFill>
                  <a:schemeClr val="bg1">
                    <a:lumMod val="25000"/>
                    <a:lumOff val="75000"/>
                  </a:schemeClr>
                </a:solidFill>
                <a:latin typeface="Livvic"/>
                <a:ea typeface="Urbanist Medium"/>
                <a:cs typeface="Urbanist Medium"/>
              </a:rPr>
              <a:t> 2.3 </a:t>
            </a:r>
            <a:r>
              <a:rPr lang="en-US" sz="1800" dirty="0">
                <a:solidFill>
                  <a:schemeClr val="bg1">
                    <a:lumMod val="25000"/>
                    <a:lumOff val="75000"/>
                  </a:schemeClr>
                </a:solidFill>
                <a:latin typeface="Urbanist Medium"/>
                <a:ea typeface="Urbanist Medium"/>
                <a:cs typeface="Urbanist Medium"/>
              </a:rPr>
              <a:t>DESCRIPCIÓN GENERAL Y ANTECEDENTES </a:t>
            </a:r>
            <a:r>
              <a:rPr lang="en-US" sz="1800" dirty="0">
                <a:solidFill>
                  <a:schemeClr val="bg1">
                    <a:lumMod val="25000"/>
                    <a:lumOff val="75000"/>
                  </a:schemeClr>
                </a:solidFill>
                <a:latin typeface="Livvic"/>
                <a:ea typeface="Urbanist Medium"/>
                <a:cs typeface="Urbanist Medium"/>
              </a:rPr>
              <a:t> </a:t>
            </a:r>
            <a:endParaRPr lang="en-US" sz="1800">
              <a:solidFill>
                <a:schemeClr val="bg1">
                  <a:lumMod val="25000"/>
                  <a:lumOff val="75000"/>
                </a:schemeClr>
              </a:solidFill>
              <a:latin typeface="Livvic"/>
            </a:endParaRPr>
          </a:p>
          <a:p>
            <a:pPr>
              <a:spcBef>
                <a:spcPct val="0"/>
              </a:spcBef>
            </a:pPr>
            <a:endParaRPr lang="en-US" sz="1600" dirty="0">
              <a:solidFill>
                <a:srgbClr val="FFF4DB"/>
              </a:solidFill>
              <a:latin typeface="Livvic"/>
              <a:ea typeface="Urbanist Medium"/>
              <a:cs typeface="Urbanist Medium"/>
            </a:endParaRPr>
          </a:p>
          <a:p>
            <a:pPr>
              <a:spcBef>
                <a:spcPct val="0"/>
              </a:spcBef>
            </a:pPr>
            <a:r>
              <a:rPr lang="en-US" sz="1700" err="1">
                <a:solidFill>
                  <a:schemeClr val="bg1">
                    <a:lumMod val="25000"/>
                    <a:lumOff val="75000"/>
                  </a:schemeClr>
                </a:solidFill>
                <a:latin typeface="Urbanist Medium"/>
                <a:ea typeface="Urbanist Medium"/>
                <a:cs typeface="Urbanist Medium"/>
              </a:rPr>
              <a:t>Sección</a:t>
            </a:r>
            <a:r>
              <a:rPr lang="en-US" sz="1800" dirty="0">
                <a:solidFill>
                  <a:schemeClr val="bg1">
                    <a:lumMod val="25000"/>
                    <a:lumOff val="75000"/>
                  </a:schemeClr>
                </a:solidFill>
                <a:latin typeface="Livvic"/>
                <a:ea typeface="Urbanist Medium"/>
                <a:cs typeface="Urbanist Medium"/>
              </a:rPr>
              <a:t> 2.4 </a:t>
            </a:r>
            <a:r>
              <a:rPr lang="en-US" sz="1800" dirty="0">
                <a:solidFill>
                  <a:schemeClr val="bg1">
                    <a:lumMod val="25000"/>
                    <a:lumOff val="75000"/>
                  </a:schemeClr>
                </a:solidFill>
                <a:latin typeface="Urbanist Medium"/>
                <a:ea typeface="Urbanist Medium"/>
                <a:cs typeface="Urbanist Medium"/>
              </a:rPr>
              <a:t>ALCANCE DE ACTIVIDADES</a:t>
            </a:r>
            <a:r>
              <a:rPr lang="en-US" sz="1800" dirty="0">
                <a:solidFill>
                  <a:schemeClr val="bg1">
                    <a:lumMod val="25000"/>
                    <a:lumOff val="75000"/>
                  </a:schemeClr>
                </a:solidFill>
                <a:latin typeface="Livvic"/>
                <a:ea typeface="Urbanist Medium"/>
                <a:cs typeface="Urbanist Medium"/>
              </a:rPr>
              <a:t> – </a:t>
            </a:r>
            <a:r>
              <a:rPr lang="en-US" sz="1800" err="1">
                <a:solidFill>
                  <a:schemeClr val="bg1">
                    <a:lumMod val="25000"/>
                    <a:lumOff val="75000"/>
                  </a:schemeClr>
                </a:solidFill>
                <a:latin typeface="Livvic"/>
                <a:ea typeface="Urbanist Medium"/>
                <a:cs typeface="Urbanist Medium"/>
              </a:rPr>
              <a:t>listas</a:t>
            </a:r>
            <a:r>
              <a:rPr lang="en-US" sz="1800" dirty="0">
                <a:solidFill>
                  <a:schemeClr val="bg1">
                    <a:lumMod val="25000"/>
                    <a:lumOff val="75000"/>
                  </a:schemeClr>
                </a:solidFill>
                <a:latin typeface="Livvic"/>
                <a:ea typeface="Urbanist Medium"/>
                <a:cs typeface="Urbanist Medium"/>
              </a:rPr>
              <a:t> de </a:t>
            </a:r>
            <a:r>
              <a:rPr lang="en-US" sz="1800" err="1">
                <a:solidFill>
                  <a:schemeClr val="bg1">
                    <a:lumMod val="25000"/>
                    <a:lumOff val="75000"/>
                  </a:schemeClr>
                </a:solidFill>
                <a:latin typeface="Livvic"/>
                <a:ea typeface="Urbanist Medium"/>
                <a:cs typeface="Urbanist Medium"/>
              </a:rPr>
              <a:t>a</a:t>
            </a:r>
            <a:r>
              <a:rPr lang="en-US" sz="1800" err="1">
                <a:solidFill>
                  <a:schemeClr val="bg1">
                    <a:lumMod val="25000"/>
                    <a:lumOff val="75000"/>
                  </a:schemeClr>
                </a:solidFill>
                <a:latin typeface="Urbanist Medium"/>
                <a:ea typeface="Urbanist Medium"/>
                <a:cs typeface="Urbanist Medium"/>
              </a:rPr>
              <a:t>ctividades</a:t>
            </a:r>
            <a:r>
              <a:rPr lang="en-US" sz="1800" dirty="0">
                <a:solidFill>
                  <a:schemeClr val="bg1">
                    <a:lumMod val="25000"/>
                    <a:lumOff val="75000"/>
                  </a:schemeClr>
                </a:solidFill>
                <a:latin typeface="Urbanist Medium"/>
                <a:ea typeface="Urbanist Medium"/>
                <a:cs typeface="Urbanist Medium"/>
              </a:rPr>
              <a:t> </a:t>
            </a:r>
            <a:r>
              <a:rPr lang="en-US" sz="1800" err="1">
                <a:solidFill>
                  <a:schemeClr val="bg1">
                    <a:lumMod val="25000"/>
                    <a:lumOff val="75000"/>
                  </a:schemeClr>
                </a:solidFill>
                <a:latin typeface="Urbanist Medium"/>
                <a:ea typeface="Urbanist Medium"/>
                <a:cs typeface="Urbanist Medium"/>
              </a:rPr>
              <a:t>permitidas</a:t>
            </a:r>
            <a:r>
              <a:rPr lang="en-US" sz="1800" dirty="0">
                <a:solidFill>
                  <a:schemeClr val="bg1">
                    <a:lumMod val="25000"/>
                    <a:lumOff val="75000"/>
                  </a:schemeClr>
                </a:solidFill>
                <a:latin typeface="Urbanist Medium"/>
                <a:ea typeface="Urbanist Medium"/>
                <a:cs typeface="Urbanist Medium"/>
              </a:rPr>
              <a:t> y no </a:t>
            </a:r>
            <a:r>
              <a:rPr lang="en-US" sz="1800" err="1">
                <a:solidFill>
                  <a:schemeClr val="bg1">
                    <a:lumMod val="25000"/>
                    <a:lumOff val="75000"/>
                  </a:schemeClr>
                </a:solidFill>
                <a:latin typeface="Urbanist Medium"/>
                <a:ea typeface="Urbanist Medium"/>
                <a:cs typeface="Urbanist Medium"/>
              </a:rPr>
              <a:t>permitidas</a:t>
            </a:r>
            <a:endParaRPr lang="en-US" sz="1800" err="1">
              <a:solidFill>
                <a:schemeClr val="bg1">
                  <a:lumMod val="25000"/>
                  <a:lumOff val="75000"/>
                </a:schemeClr>
              </a:solidFill>
              <a:latin typeface="Livvic"/>
            </a:endParaRP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700" dirty="0" err="1">
                <a:solidFill>
                  <a:schemeClr val="bg1">
                    <a:lumMod val="25000"/>
                    <a:lumOff val="75000"/>
                  </a:schemeClr>
                </a:solidFill>
                <a:latin typeface="Urbanist Medium"/>
                <a:ea typeface="Urbanist Medium"/>
                <a:cs typeface="Urbanist Medium"/>
              </a:rPr>
              <a:t>Sección</a:t>
            </a:r>
            <a:r>
              <a:rPr lang="en-US" sz="1800" dirty="0">
                <a:solidFill>
                  <a:schemeClr val="bg1">
                    <a:lumMod val="25000"/>
                    <a:lumOff val="75000"/>
                  </a:schemeClr>
                </a:solidFill>
                <a:latin typeface="Livvic"/>
                <a:ea typeface="Urbanist Medium"/>
                <a:cs typeface="Urbanist Medium"/>
              </a:rPr>
              <a:t> 2.5 </a:t>
            </a:r>
            <a:r>
              <a:rPr lang="en-US" sz="1800" dirty="0">
                <a:solidFill>
                  <a:schemeClr val="bg1">
                    <a:lumMod val="25000"/>
                    <a:lumOff val="75000"/>
                  </a:schemeClr>
                </a:solidFill>
                <a:latin typeface="Urbanist Medium"/>
                <a:ea typeface="Urbanist Medium"/>
                <a:cs typeface="Urbanist Medium"/>
              </a:rPr>
              <a:t>REQUISITOS DEL PROGRAMA</a:t>
            </a:r>
            <a:endParaRPr lang="en-US" sz="1800">
              <a:solidFill>
                <a:schemeClr val="bg1">
                  <a:lumMod val="25000"/>
                  <a:lumOff val="75000"/>
                </a:schemeClr>
              </a:solidFill>
              <a:latin typeface="Livvic"/>
            </a:endParaRPr>
          </a:p>
          <a:p>
            <a:pPr>
              <a:spcBef>
                <a:spcPct val="0"/>
              </a:spcBef>
            </a:pPr>
            <a:endParaRPr lang="en-US" sz="1600" dirty="0">
              <a:solidFill>
                <a:srgbClr val="FFF4DB"/>
              </a:solidFill>
              <a:latin typeface="Livvic"/>
              <a:ea typeface="Urbanist Medium"/>
              <a:cs typeface="Urbanist Medium"/>
            </a:endParaRPr>
          </a:p>
          <a:p>
            <a:pPr>
              <a:spcBef>
                <a:spcPct val="0"/>
              </a:spcBef>
            </a:pPr>
            <a:r>
              <a:rPr lang="en-US" sz="1700" dirty="0" err="1">
                <a:solidFill>
                  <a:schemeClr val="bg1">
                    <a:lumMod val="25000"/>
                    <a:lumOff val="75000"/>
                  </a:schemeClr>
                </a:solidFill>
                <a:latin typeface="Urbanist Medium"/>
                <a:ea typeface="Urbanist Medium"/>
                <a:cs typeface="Urbanist Medium"/>
              </a:rPr>
              <a:t>Sección</a:t>
            </a:r>
            <a:r>
              <a:rPr lang="en-US" sz="1800" dirty="0">
                <a:solidFill>
                  <a:schemeClr val="bg1">
                    <a:lumMod val="25000"/>
                    <a:lumOff val="75000"/>
                  </a:schemeClr>
                </a:solidFill>
                <a:latin typeface="Livvic"/>
                <a:ea typeface="Urbanist Medium"/>
                <a:cs typeface="Urbanist Medium"/>
              </a:rPr>
              <a:t> 3.1 </a:t>
            </a:r>
            <a:r>
              <a:rPr lang="en-US" sz="1800" dirty="0">
                <a:solidFill>
                  <a:schemeClr val="bg1">
                    <a:lumMod val="25000"/>
                    <a:lumOff val="75000"/>
                  </a:schemeClr>
                </a:solidFill>
                <a:latin typeface="Urbanist Medium"/>
                <a:ea typeface="Urbanist Medium"/>
                <a:cs typeface="Urbanist Medium"/>
              </a:rPr>
              <a:t>PROCESO DE LA SUBVENCIÓN</a:t>
            </a:r>
            <a:r>
              <a:rPr lang="en-US" sz="1800" dirty="0">
                <a:solidFill>
                  <a:schemeClr val="bg1">
                    <a:lumMod val="25000"/>
                    <a:lumOff val="75000"/>
                  </a:schemeClr>
                </a:solidFill>
                <a:latin typeface="Livvic"/>
                <a:ea typeface="Urbanist Medium"/>
                <a:cs typeface="Urbanist Medium"/>
              </a:rPr>
              <a:t> – enlace a </a:t>
            </a:r>
            <a:r>
              <a:rPr lang="en-US" sz="1800" dirty="0" err="1">
                <a:solidFill>
                  <a:schemeClr val="bg1">
                    <a:lumMod val="25000"/>
                    <a:lumOff val="75000"/>
                  </a:schemeClr>
                </a:solidFill>
                <a:latin typeface="Livvic"/>
                <a:ea typeface="Urbanist Medium"/>
                <a:cs typeface="Urbanist Medium"/>
              </a:rPr>
              <a:t>nuestro</a:t>
            </a:r>
            <a:r>
              <a:rPr lang="en-US" sz="1800" dirty="0">
                <a:solidFill>
                  <a:schemeClr val="bg1">
                    <a:lumMod val="25000"/>
                    <a:lumOff val="75000"/>
                  </a:schemeClr>
                </a:solidFill>
                <a:latin typeface="Livvic"/>
                <a:ea typeface="Urbanist Medium"/>
                <a:cs typeface="Urbanist Medium"/>
              </a:rPr>
              <a:t> sitio web y </a:t>
            </a:r>
            <a:r>
              <a:rPr lang="en-US" sz="1800" dirty="0" err="1">
                <a:solidFill>
                  <a:schemeClr val="bg1">
                    <a:lumMod val="25000"/>
                    <a:lumOff val="75000"/>
                  </a:schemeClr>
                </a:solidFill>
                <a:latin typeface="Livvic"/>
                <a:ea typeface="Urbanist Medium"/>
                <a:cs typeface="Urbanist Medium"/>
              </a:rPr>
              <a:t>documentos</a:t>
            </a:r>
            <a:endParaRPr lang="en-US" sz="1800">
              <a:solidFill>
                <a:schemeClr val="bg1">
                  <a:lumMod val="25000"/>
                  <a:lumOff val="75000"/>
                </a:schemeClr>
              </a:solidFill>
              <a:latin typeface="Livvic"/>
            </a:endParaRPr>
          </a:p>
          <a:p>
            <a:pPr>
              <a:spcBef>
                <a:spcPct val="0"/>
              </a:spcBef>
            </a:pPr>
            <a:endParaRPr lang="en-US" sz="1700" dirty="0">
              <a:solidFill>
                <a:schemeClr val="bg1">
                  <a:lumMod val="25000"/>
                  <a:lumOff val="75000"/>
                </a:schemeClr>
              </a:solidFill>
              <a:latin typeface="Livvic"/>
              <a:ea typeface="Urbanist Medium"/>
              <a:cs typeface="Urbanist Medium"/>
            </a:endParaRPr>
          </a:p>
          <a:p>
            <a:pPr>
              <a:spcBef>
                <a:spcPct val="0"/>
              </a:spcBef>
            </a:pPr>
            <a:r>
              <a:rPr lang="en-US" sz="1700" dirty="0" err="1">
                <a:solidFill>
                  <a:schemeClr val="bg1">
                    <a:lumMod val="25000"/>
                    <a:lumOff val="75000"/>
                  </a:schemeClr>
                </a:solidFill>
                <a:latin typeface="Urbanist Medium"/>
                <a:ea typeface="Urbanist Medium"/>
                <a:cs typeface="Urbanist Medium"/>
              </a:rPr>
              <a:t>Sección</a:t>
            </a:r>
            <a:r>
              <a:rPr lang="en-US" sz="1800" dirty="0">
                <a:solidFill>
                  <a:schemeClr val="bg1">
                    <a:lumMod val="25000"/>
                    <a:lumOff val="75000"/>
                  </a:schemeClr>
                </a:solidFill>
                <a:latin typeface="Livvic"/>
                <a:ea typeface="Urbanist Medium"/>
                <a:cs typeface="Urbanist Medium"/>
              </a:rPr>
              <a:t> 3.1.2 </a:t>
            </a:r>
            <a:r>
              <a:rPr lang="en-US" sz="1800" dirty="0" err="1">
                <a:solidFill>
                  <a:schemeClr val="bg1">
                    <a:lumMod val="25000"/>
                    <a:lumOff val="75000"/>
                  </a:schemeClr>
                </a:solidFill>
                <a:latin typeface="Urbanist Medium"/>
                <a:ea typeface="Urbanist Medium"/>
                <a:cs typeface="Urbanist Medium"/>
              </a:rPr>
              <a:t>Preguntas</a:t>
            </a:r>
            <a:r>
              <a:rPr lang="en-US" sz="1800" dirty="0">
                <a:solidFill>
                  <a:schemeClr val="bg1">
                    <a:lumMod val="25000"/>
                    <a:lumOff val="75000"/>
                  </a:schemeClr>
                </a:solidFill>
                <a:latin typeface="Urbanist Medium"/>
                <a:ea typeface="Urbanist Medium"/>
                <a:cs typeface="Urbanist Medium"/>
              </a:rPr>
              <a:t> / Solicitudes de </a:t>
            </a:r>
            <a:r>
              <a:rPr lang="en-US" sz="1800" dirty="0" err="1">
                <a:solidFill>
                  <a:schemeClr val="bg1">
                    <a:lumMod val="25000"/>
                    <a:lumOff val="75000"/>
                  </a:schemeClr>
                </a:solidFill>
                <a:latin typeface="Urbanist Medium"/>
                <a:ea typeface="Urbanist Medium"/>
                <a:cs typeface="Urbanist Medium"/>
              </a:rPr>
              <a:t>Aclaración</a:t>
            </a:r>
            <a:r>
              <a:rPr lang="en-US" sz="1800" dirty="0">
                <a:solidFill>
                  <a:schemeClr val="bg1">
                    <a:lumMod val="25000"/>
                    <a:lumOff val="75000"/>
                  </a:schemeClr>
                </a:solidFill>
                <a:latin typeface="Livvic"/>
                <a:ea typeface="Urbanist Medium"/>
                <a:cs typeface="Urbanist Medium"/>
              </a:rPr>
              <a:t> – </a:t>
            </a:r>
            <a:r>
              <a:rPr lang="en-US" sz="1800" dirty="0" err="1">
                <a:solidFill>
                  <a:schemeClr val="bg1">
                    <a:lumMod val="25000"/>
                    <a:lumOff val="75000"/>
                  </a:schemeClr>
                </a:solidFill>
                <a:latin typeface="Livvic"/>
                <a:ea typeface="Urbanist Medium"/>
                <a:cs typeface="Urbanist Medium"/>
              </a:rPr>
              <a:t>proceso</a:t>
            </a:r>
            <a:r>
              <a:rPr lang="en-US" sz="1800" dirty="0">
                <a:solidFill>
                  <a:schemeClr val="bg1">
                    <a:lumMod val="25000"/>
                    <a:lumOff val="75000"/>
                  </a:schemeClr>
                </a:solidFill>
                <a:latin typeface="Livvic"/>
                <a:ea typeface="Urbanist Medium"/>
                <a:cs typeface="Urbanist Medium"/>
              </a:rPr>
              <a:t> para </a:t>
            </a:r>
            <a:r>
              <a:rPr lang="en-US" sz="1800" dirty="0" err="1">
                <a:solidFill>
                  <a:schemeClr val="bg1">
                    <a:lumMod val="25000"/>
                    <a:lumOff val="75000"/>
                  </a:schemeClr>
                </a:solidFill>
                <a:latin typeface="Livvic"/>
                <a:ea typeface="Urbanist Medium"/>
                <a:cs typeface="Urbanist Medium"/>
              </a:rPr>
              <a:t>entregar</a:t>
            </a:r>
            <a:endParaRPr lang="en-US" sz="1800">
              <a:solidFill>
                <a:schemeClr val="bg1">
                  <a:lumMod val="25000"/>
                  <a:lumOff val="75000"/>
                </a:schemeClr>
              </a:solidFill>
              <a:latin typeface="Livvic"/>
            </a:endParaRPr>
          </a:p>
          <a:p>
            <a:pPr>
              <a:spcBef>
                <a:spcPct val="0"/>
              </a:spcBef>
            </a:pPr>
            <a:endParaRPr lang="en-US" sz="1700" dirty="0">
              <a:solidFill>
                <a:schemeClr val="bg1">
                  <a:lumMod val="25000"/>
                  <a:lumOff val="75000"/>
                </a:schemeClr>
              </a:solidFill>
              <a:latin typeface="Livvic"/>
              <a:ea typeface="Urbanist Medium"/>
              <a:cs typeface="Urbanist Medium"/>
            </a:endParaRPr>
          </a:p>
          <a:p>
            <a:pPr>
              <a:spcBef>
                <a:spcPct val="0"/>
              </a:spcBef>
            </a:pPr>
            <a:r>
              <a:rPr lang="en-US" sz="1700" dirty="0" err="1">
                <a:solidFill>
                  <a:schemeClr val="bg1">
                    <a:lumMod val="25000"/>
                    <a:lumOff val="75000"/>
                  </a:schemeClr>
                </a:solidFill>
                <a:latin typeface="Urbanist Medium"/>
                <a:ea typeface="Urbanist Medium"/>
                <a:cs typeface="Urbanist Medium"/>
              </a:rPr>
              <a:t>Sección</a:t>
            </a:r>
            <a:r>
              <a:rPr lang="en-US" sz="1700" dirty="0">
                <a:solidFill>
                  <a:schemeClr val="bg1">
                    <a:lumMod val="25000"/>
                    <a:lumOff val="75000"/>
                  </a:schemeClr>
                </a:solidFill>
                <a:latin typeface="Livvic"/>
                <a:ea typeface="Urbanist Medium"/>
                <a:cs typeface="Urbanist Medium"/>
              </a:rPr>
              <a:t> </a:t>
            </a:r>
            <a:r>
              <a:rPr lang="en-US" sz="1800" dirty="0">
                <a:solidFill>
                  <a:schemeClr val="bg1">
                    <a:lumMod val="25000"/>
                    <a:lumOff val="75000"/>
                  </a:schemeClr>
                </a:solidFill>
                <a:latin typeface="Livvic"/>
                <a:ea typeface="Urbanist Medium"/>
                <a:cs typeface="Urbanist Medium"/>
              </a:rPr>
              <a:t>3.1.2, </a:t>
            </a:r>
            <a:r>
              <a:rPr lang="en-US" sz="1800" dirty="0" err="1">
                <a:solidFill>
                  <a:schemeClr val="bg1">
                    <a:lumMod val="25000"/>
                    <a:lumOff val="75000"/>
                  </a:schemeClr>
                </a:solidFill>
                <a:latin typeface="Livvic"/>
                <a:ea typeface="Urbanist Medium"/>
                <a:cs typeface="Urbanist Medium"/>
              </a:rPr>
              <a:t>debe</a:t>
            </a:r>
            <a:r>
              <a:rPr lang="en-US" sz="1800" dirty="0">
                <a:solidFill>
                  <a:schemeClr val="bg1">
                    <a:lumMod val="25000"/>
                    <a:lumOff val="75000"/>
                  </a:schemeClr>
                </a:solidFill>
                <a:latin typeface="Livvic"/>
                <a:ea typeface="Urbanist Medium"/>
                <a:cs typeface="Urbanist Medium"/>
              </a:rPr>
              <a:t> ser </a:t>
            </a:r>
            <a:r>
              <a:rPr lang="en-US" sz="1800" dirty="0" err="1">
                <a:solidFill>
                  <a:schemeClr val="bg1">
                    <a:lumMod val="25000"/>
                    <a:lumOff val="75000"/>
                  </a:schemeClr>
                </a:solidFill>
                <a:latin typeface="Urbanist Medium"/>
                <a:ea typeface="Urbanist Medium"/>
                <a:cs typeface="Urbanist Medium"/>
              </a:rPr>
              <a:t>Sección</a:t>
            </a:r>
            <a:r>
              <a:rPr lang="en-US" sz="1800" dirty="0">
                <a:solidFill>
                  <a:schemeClr val="bg1">
                    <a:lumMod val="25000"/>
                    <a:lumOff val="75000"/>
                  </a:schemeClr>
                </a:solidFill>
                <a:latin typeface="Livvic"/>
                <a:ea typeface="Urbanist Medium"/>
                <a:cs typeface="Urbanist Medium"/>
              </a:rPr>
              <a:t> 3.2.1, </a:t>
            </a:r>
            <a:r>
              <a:rPr lang="en-US" sz="1800" dirty="0" err="1">
                <a:solidFill>
                  <a:schemeClr val="bg1">
                    <a:lumMod val="25000"/>
                    <a:lumOff val="75000"/>
                  </a:schemeClr>
                </a:solidFill>
                <a:latin typeface="Urbanist Medium"/>
                <a:ea typeface="Urbanist Medium"/>
                <a:cs typeface="Urbanist Medium"/>
              </a:rPr>
              <a:t>Envío</a:t>
            </a:r>
            <a:r>
              <a:rPr lang="en-US" sz="1800" dirty="0">
                <a:solidFill>
                  <a:schemeClr val="bg1">
                    <a:lumMod val="25000"/>
                    <a:lumOff val="75000"/>
                  </a:schemeClr>
                </a:solidFill>
                <a:latin typeface="Urbanist Medium"/>
                <a:ea typeface="Urbanist Medium"/>
                <a:cs typeface="Urbanist Medium"/>
              </a:rPr>
              <a:t> de </a:t>
            </a:r>
            <a:r>
              <a:rPr lang="en-US" sz="1800" dirty="0" err="1">
                <a:solidFill>
                  <a:schemeClr val="bg1">
                    <a:lumMod val="25000"/>
                    <a:lumOff val="75000"/>
                  </a:schemeClr>
                </a:solidFill>
                <a:latin typeface="Urbanist Medium"/>
                <a:ea typeface="Urbanist Medium"/>
                <a:cs typeface="Urbanist Medium"/>
              </a:rPr>
              <a:t>Solicitud</a:t>
            </a:r>
            <a:endParaRPr lang="en-US" sz="1800" dirty="0" err="1">
              <a:solidFill>
                <a:schemeClr val="bg1">
                  <a:lumMod val="25000"/>
                  <a:lumOff val="75000"/>
                </a:schemeClr>
              </a:solidFill>
              <a:latin typeface="Livvic"/>
            </a:endParaRPr>
          </a:p>
          <a:p>
            <a:pPr>
              <a:spcBef>
                <a:spcPct val="0"/>
              </a:spcBef>
            </a:pPr>
            <a:endParaRPr lang="en-US" sz="1800">
              <a:solidFill>
                <a:schemeClr val="bg1">
                  <a:lumMod val="25000"/>
                  <a:lumOff val="75000"/>
                </a:schemeClr>
              </a:solidFill>
              <a:latin typeface="Livvic"/>
            </a:endParaRPr>
          </a:p>
          <a:p>
            <a:pPr indent="0">
              <a:spcBef>
                <a:spcPct val="0"/>
              </a:spcBef>
              <a:buFontTx/>
              <a:buNone/>
            </a:pPr>
            <a:endParaRPr lang="en-US" sz="1800">
              <a:solidFill>
                <a:srgbClr val="FFF4DB"/>
              </a:solidFill>
              <a:latin typeface="Livvic"/>
            </a:endParaRPr>
          </a:p>
          <a:p>
            <a:pPr indent="0">
              <a:spcBef>
                <a:spcPct val="0"/>
              </a:spcBef>
              <a:buFontTx/>
              <a:buNone/>
            </a:pPr>
            <a:endParaRPr lang="en-US" sz="1800">
              <a:solidFill>
                <a:srgbClr val="FFF4DB"/>
              </a:solidFill>
              <a:latin typeface="Livvic"/>
            </a:endParaRPr>
          </a:p>
          <a:p>
            <a:pPr indent="0">
              <a:spcBef>
                <a:spcPct val="0"/>
              </a:spcBef>
              <a:buFontTx/>
              <a:buNone/>
            </a:pPr>
            <a:endParaRPr lang="en-US" sz="3500">
              <a:solidFill>
                <a:srgbClr val="FFF4DB"/>
              </a:solidFill>
              <a:latin typeface="Livvic"/>
            </a:endParaRPr>
          </a:p>
          <a:p>
            <a:pPr indent="0">
              <a:spcBef>
                <a:spcPct val="0"/>
              </a:spcBef>
              <a:buFontTx/>
              <a:buNone/>
            </a:pPr>
            <a:endParaRPr lang="en-US" sz="3500">
              <a:solidFill>
                <a:srgbClr val="F7C31B"/>
              </a:solidFill>
              <a:latin typeface="Livvic"/>
            </a:endParaRPr>
          </a:p>
          <a:p>
            <a:pPr indent="0">
              <a:spcBef>
                <a:spcPct val="0"/>
              </a:spcBef>
              <a:buFontTx/>
              <a:buNone/>
            </a:pPr>
            <a:endParaRPr lang="en-US" sz="3500" b="1">
              <a:solidFill>
                <a:srgbClr val="F7C31B"/>
              </a:solidFill>
              <a:latin typeface="Livvic"/>
            </a:endParaRPr>
          </a:p>
          <a:p>
            <a:pPr lvl="1" indent="0">
              <a:buFont typeface="Arial" panose="020B0604020202020204" pitchFamily="34" charset="0"/>
              <a:buNone/>
            </a:pPr>
            <a:endParaRPr lang="en-US" sz="900">
              <a:solidFill>
                <a:srgbClr val="FFF4DB"/>
              </a:solidFill>
            </a:endParaRPr>
          </a:p>
          <a:p>
            <a:pPr indent="0">
              <a:spcBef>
                <a:spcPct val="0"/>
              </a:spcBef>
              <a:buFontTx/>
              <a:buNone/>
            </a:pPr>
            <a:endParaRPr lang="en-US" sz="3100">
              <a:solidFill>
                <a:srgbClr val="F7C31B"/>
              </a:solidFill>
              <a:latin typeface="Livvic"/>
            </a:endParaRPr>
          </a:p>
          <a:p>
            <a:pPr lvl="1" indent="0">
              <a:buNone/>
            </a:pPr>
            <a:endParaRPr lang="en-US" sz="1200"/>
          </a:p>
        </p:txBody>
      </p:sp>
    </p:spTree>
    <p:extLst>
      <p:ext uri="{BB962C8B-B14F-4D97-AF65-F5344CB8AC3E}">
        <p14:creationId xmlns:p14="http://schemas.microsoft.com/office/powerpoint/2010/main" val="790506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CF99D-5F57-AD76-397D-8073E2C376BA}"/>
              </a:ext>
            </a:extLst>
          </p:cNvPr>
          <p:cNvSpPr>
            <a:spLocks noGrp="1"/>
          </p:cNvSpPr>
          <p:nvPr>
            <p:ph type="title"/>
          </p:nvPr>
        </p:nvSpPr>
        <p:spPr/>
        <p:txBody>
          <a:bodyPr>
            <a:normAutofit/>
          </a:bodyPr>
          <a:lstStyle/>
          <a:p>
            <a:r>
              <a:rPr lang="en-US" sz="3600" noProof="1">
                <a:solidFill>
                  <a:schemeClr val="bg1">
                    <a:lumMod val="25000"/>
                    <a:lumOff val="75000"/>
                  </a:schemeClr>
                </a:solidFill>
                <a:latin typeface="Livvic"/>
                <a:ea typeface="Urbanist Black"/>
                <a:cs typeface="Urbanist Black"/>
              </a:rPr>
              <a:t>Resumen del RFA (continuado)</a:t>
            </a:r>
            <a:endParaRPr lang="en-US" noProof="1">
              <a:solidFill>
                <a:schemeClr val="bg1">
                  <a:lumMod val="25000"/>
                  <a:lumOff val="75000"/>
                </a:schemeClr>
              </a:solidFill>
            </a:endParaRPr>
          </a:p>
        </p:txBody>
      </p:sp>
      <p:sp>
        <p:nvSpPr>
          <p:cNvPr id="3" name="Content Placeholder 2">
            <a:extLst>
              <a:ext uri="{FF2B5EF4-FFF2-40B4-BE49-F238E27FC236}">
                <a16:creationId xmlns:a16="http://schemas.microsoft.com/office/drawing/2014/main" id="{C1C36B64-DA1B-8C7F-4B38-0C53665EBA14}"/>
              </a:ext>
            </a:extLst>
          </p:cNvPr>
          <p:cNvSpPr>
            <a:spLocks noGrp="1"/>
          </p:cNvSpPr>
          <p:nvPr>
            <p:ph idx="1"/>
          </p:nvPr>
        </p:nvSpPr>
        <p:spPr>
          <a:xfrm>
            <a:off x="838200" y="1825625"/>
            <a:ext cx="10522857" cy="4808538"/>
          </a:xfrm>
        </p:spPr>
        <p:txBody>
          <a:bodyPr vert="horz" lIns="91440" tIns="45720" rIns="91440" bIns="45720" rtlCol="0" anchor="t">
            <a:normAutofit/>
          </a:bodyPr>
          <a:lstStyle/>
          <a:p>
            <a:pPr>
              <a:spcBef>
                <a:spcPct val="0"/>
              </a:spcBef>
            </a:pPr>
            <a:endParaRPr lang="en-US" sz="1800" noProof="1">
              <a:solidFill>
                <a:schemeClr val="bg1">
                  <a:lumMod val="25000"/>
                  <a:lumOff val="75000"/>
                </a:schemeClr>
              </a:solidFill>
              <a:latin typeface="Livvic"/>
              <a:ea typeface="Urbanist Medium"/>
              <a:cs typeface="Urbanist Medium"/>
            </a:endParaRPr>
          </a:p>
          <a:p>
            <a:pPr>
              <a:spcBef>
                <a:spcPct val="0"/>
              </a:spcBef>
            </a:pPr>
            <a:r>
              <a:rPr lang="en-US" sz="1700" noProof="1">
                <a:solidFill>
                  <a:schemeClr val="bg1">
                    <a:lumMod val="25000"/>
                    <a:lumOff val="75000"/>
                  </a:schemeClr>
                </a:solidFill>
                <a:latin typeface="Urbanist Medium"/>
                <a:ea typeface="Urbanist Medium"/>
                <a:cs typeface="Urbanist Medium"/>
              </a:rPr>
              <a:t>Sección</a:t>
            </a:r>
            <a:r>
              <a:rPr lang="en-US" sz="1800" noProof="1">
                <a:solidFill>
                  <a:schemeClr val="bg1">
                    <a:lumMod val="25000"/>
                    <a:lumOff val="75000"/>
                  </a:schemeClr>
                </a:solidFill>
                <a:latin typeface="Livvic"/>
                <a:ea typeface="Urbanist Medium"/>
                <a:cs typeface="Urbanist Medium"/>
              </a:rPr>
              <a:t> 3.2 </a:t>
            </a:r>
            <a:r>
              <a:rPr lang="en-US" sz="1800" noProof="1">
                <a:solidFill>
                  <a:schemeClr val="bg1">
                    <a:lumMod val="25000"/>
                    <a:lumOff val="75000"/>
                  </a:schemeClr>
                </a:solidFill>
                <a:latin typeface="Urbanist Medium"/>
                <a:ea typeface="Urbanist Medium"/>
                <a:cs typeface="Urbanist Medium"/>
              </a:rPr>
              <a:t>REQUISITOS DE LA SOLICITUD </a:t>
            </a:r>
            <a:r>
              <a:rPr lang="en-US" sz="1800" noProof="1">
                <a:solidFill>
                  <a:schemeClr val="bg1">
                    <a:lumMod val="25000"/>
                    <a:lumOff val="75000"/>
                  </a:schemeClr>
                </a:solidFill>
                <a:latin typeface="Livvic"/>
                <a:ea typeface="Urbanist Medium"/>
                <a:cs typeface="Urbanist Medium"/>
              </a:rPr>
              <a:t> – </a:t>
            </a:r>
            <a:r>
              <a:rPr lang="en-US" sz="1800" noProof="1">
                <a:solidFill>
                  <a:schemeClr val="bg1">
                    <a:lumMod val="25000"/>
                    <a:lumOff val="75000"/>
                  </a:schemeClr>
                </a:solidFill>
                <a:latin typeface="Urbanist Medium"/>
                <a:ea typeface="Urbanist Medium"/>
                <a:cs typeface="Urbanist Medium"/>
              </a:rPr>
              <a:t>Esta sección coincidirá con los formularios PDF rellenables que enviarán los posibles beneficiarios</a:t>
            </a:r>
            <a:endParaRPr lang="en-US" noProof="1">
              <a:solidFill>
                <a:schemeClr val="bg1">
                  <a:lumMod val="25000"/>
                  <a:lumOff val="75000"/>
                </a:schemeClr>
              </a:solidFill>
            </a:endParaRPr>
          </a:p>
          <a:p>
            <a:pPr>
              <a:spcBef>
                <a:spcPct val="0"/>
              </a:spcBef>
            </a:pPr>
            <a:endParaRPr lang="en-US" sz="1800" noProof="1">
              <a:solidFill>
                <a:schemeClr val="bg1">
                  <a:lumMod val="25000"/>
                  <a:lumOff val="75000"/>
                </a:schemeClr>
              </a:solidFill>
              <a:latin typeface="Livvic"/>
              <a:ea typeface="Urbanist Medium"/>
              <a:cs typeface="Urbanist Medium"/>
            </a:endParaRPr>
          </a:p>
          <a:p>
            <a:pPr>
              <a:spcBef>
                <a:spcPct val="0"/>
              </a:spcBef>
            </a:pPr>
            <a:r>
              <a:rPr lang="en-US" sz="1700" noProof="1">
                <a:solidFill>
                  <a:schemeClr val="bg1">
                    <a:lumMod val="25000"/>
                    <a:lumOff val="75000"/>
                  </a:schemeClr>
                </a:solidFill>
                <a:latin typeface="Urbanist Medium"/>
                <a:ea typeface="Urbanist Medium"/>
                <a:cs typeface="Urbanist Medium"/>
              </a:rPr>
              <a:t>Sección </a:t>
            </a:r>
            <a:r>
              <a:rPr lang="en-US" sz="1800" noProof="1">
                <a:solidFill>
                  <a:schemeClr val="bg1">
                    <a:lumMod val="25000"/>
                    <a:lumOff val="75000"/>
                  </a:schemeClr>
                </a:solidFill>
                <a:latin typeface="Livvic"/>
                <a:ea typeface="Urbanist Medium"/>
                <a:cs typeface="Urbanist Medium"/>
              </a:rPr>
              <a:t>3.2.6 </a:t>
            </a:r>
            <a:r>
              <a:rPr lang="en-US" sz="1800" noProof="1">
                <a:solidFill>
                  <a:schemeClr val="bg1">
                    <a:lumMod val="25000"/>
                    <a:lumOff val="75000"/>
                  </a:schemeClr>
                </a:solidFill>
                <a:latin typeface="Urbanist Medium"/>
                <a:ea typeface="Urbanist Medium"/>
                <a:cs typeface="Urbanist Medium"/>
              </a:rPr>
              <a:t>Presupuesto - </a:t>
            </a:r>
            <a:r>
              <a:rPr lang="en-US" sz="1800" noProof="1">
                <a:solidFill>
                  <a:schemeClr val="bg1">
                    <a:lumMod val="25000"/>
                    <a:lumOff val="75000"/>
                  </a:schemeClr>
                </a:solidFill>
                <a:latin typeface="Livvic"/>
                <a:ea typeface="Urbanist Medium"/>
                <a:cs typeface="Urbanist Medium"/>
              </a:rPr>
              <a:t>c</a:t>
            </a:r>
            <a:r>
              <a:rPr lang="en-US" sz="1800" noProof="1">
                <a:solidFill>
                  <a:schemeClr val="bg1">
                    <a:lumMod val="25000"/>
                    <a:lumOff val="75000"/>
                  </a:schemeClr>
                </a:solidFill>
                <a:latin typeface="Urbanist Medium"/>
                <a:ea typeface="Urbanist Medium"/>
                <a:cs typeface="Urbanist Medium"/>
              </a:rPr>
              <a:t>ompletar y entregar el Anexo D</a:t>
            </a:r>
            <a:endParaRPr lang="en-US" noProof="1">
              <a:solidFill>
                <a:schemeClr val="bg1">
                  <a:lumMod val="25000"/>
                  <a:lumOff val="75000"/>
                </a:schemeClr>
              </a:solidFill>
            </a:endParaRPr>
          </a:p>
          <a:p>
            <a:pPr>
              <a:spcBef>
                <a:spcPct val="0"/>
              </a:spcBef>
            </a:pPr>
            <a:endParaRPr lang="en-US" sz="1800" noProof="1">
              <a:solidFill>
                <a:schemeClr val="bg1">
                  <a:lumMod val="25000"/>
                  <a:lumOff val="75000"/>
                </a:schemeClr>
              </a:solidFill>
              <a:latin typeface="Livvic"/>
              <a:ea typeface="Urbanist Medium"/>
              <a:cs typeface="Urbanist Medium"/>
            </a:endParaRPr>
          </a:p>
          <a:p>
            <a:pPr>
              <a:spcBef>
                <a:spcPct val="0"/>
              </a:spcBef>
            </a:pPr>
            <a:r>
              <a:rPr lang="en-US" sz="1600" noProof="1">
                <a:solidFill>
                  <a:schemeClr val="bg1">
                    <a:lumMod val="25000"/>
                    <a:lumOff val="75000"/>
                  </a:schemeClr>
                </a:solidFill>
                <a:latin typeface="Urbanist Medium"/>
                <a:ea typeface="Urbanist Medium"/>
                <a:cs typeface="Urbanist Medium"/>
              </a:rPr>
              <a:t>Sección</a:t>
            </a:r>
            <a:r>
              <a:rPr lang="en-US" sz="1800" noProof="1">
                <a:solidFill>
                  <a:schemeClr val="bg1">
                    <a:lumMod val="25000"/>
                    <a:lumOff val="75000"/>
                  </a:schemeClr>
                </a:solidFill>
                <a:latin typeface="Livvic"/>
                <a:ea typeface="Urbanist Medium"/>
                <a:cs typeface="Urbanist Medium"/>
              </a:rPr>
              <a:t> 4.2 </a:t>
            </a:r>
            <a:r>
              <a:rPr lang="en-US" sz="1800" noProof="1">
                <a:solidFill>
                  <a:schemeClr val="bg1">
                    <a:lumMod val="25000"/>
                    <a:lumOff val="75000"/>
                  </a:schemeClr>
                </a:solidFill>
                <a:latin typeface="Urbanist Medium"/>
                <a:ea typeface="Urbanist Medium"/>
                <a:cs typeface="Urbanist Medium"/>
              </a:rPr>
              <a:t>CRITERIOS DE EVALUACIÓN</a:t>
            </a:r>
            <a:endParaRPr lang="en-US" noProof="1">
              <a:solidFill>
                <a:schemeClr val="bg1">
                  <a:lumMod val="25000"/>
                  <a:lumOff val="75000"/>
                </a:schemeClr>
              </a:solidFill>
            </a:endParaRPr>
          </a:p>
          <a:p>
            <a:pPr>
              <a:spcBef>
                <a:spcPct val="0"/>
              </a:spcBef>
            </a:pPr>
            <a:endParaRPr lang="en-US" sz="1800" noProof="1">
              <a:solidFill>
                <a:schemeClr val="bg1">
                  <a:lumMod val="25000"/>
                  <a:lumOff val="75000"/>
                </a:schemeClr>
              </a:solidFill>
              <a:latin typeface="Livvic"/>
              <a:ea typeface="Urbanist Medium"/>
              <a:cs typeface="Urbanist Medium"/>
            </a:endParaRPr>
          </a:p>
          <a:p>
            <a:pPr>
              <a:spcBef>
                <a:spcPct val="0"/>
              </a:spcBef>
            </a:pPr>
            <a:r>
              <a:rPr lang="en-US" sz="1700" noProof="1">
                <a:solidFill>
                  <a:schemeClr val="bg1">
                    <a:lumMod val="25000"/>
                    <a:lumOff val="75000"/>
                  </a:schemeClr>
                </a:solidFill>
                <a:latin typeface="Urbanist Medium"/>
                <a:ea typeface="Urbanist Medium"/>
                <a:cs typeface="Urbanist Medium"/>
              </a:rPr>
              <a:t>Sección </a:t>
            </a:r>
            <a:r>
              <a:rPr lang="en-US" sz="1800" noProof="1">
                <a:solidFill>
                  <a:schemeClr val="bg1">
                    <a:lumMod val="25000"/>
                    <a:lumOff val="75000"/>
                  </a:schemeClr>
                </a:solidFill>
                <a:latin typeface="Livvic"/>
                <a:ea typeface="Urbanist Medium"/>
                <a:cs typeface="Urbanist Medium"/>
              </a:rPr>
              <a:t>4.3 </a:t>
            </a:r>
            <a:r>
              <a:rPr lang="en-US" sz="1800" noProof="1">
                <a:solidFill>
                  <a:schemeClr val="bg1">
                    <a:lumMod val="25000"/>
                    <a:lumOff val="75000"/>
                  </a:schemeClr>
                </a:solidFill>
                <a:latin typeface="Urbanist Medium"/>
                <a:ea typeface="Urbanist Medium"/>
                <a:cs typeface="Urbanist Medium"/>
              </a:rPr>
              <a:t>CÁLCULO DE PUNTOS Y CALIFICACIÓN</a:t>
            </a:r>
            <a:r>
              <a:rPr lang="en-US" sz="1800" noProof="1">
                <a:solidFill>
                  <a:schemeClr val="bg1">
                    <a:lumMod val="25000"/>
                    <a:lumOff val="75000"/>
                  </a:schemeClr>
                </a:solidFill>
                <a:latin typeface="Livvic"/>
                <a:ea typeface="Urbanist Medium"/>
                <a:cs typeface="Urbanist Medium"/>
              </a:rPr>
              <a:t>– e</a:t>
            </a:r>
            <a:r>
              <a:rPr lang="en-US" sz="1800" noProof="1">
                <a:solidFill>
                  <a:schemeClr val="bg1">
                    <a:lumMod val="25000"/>
                    <a:lumOff val="75000"/>
                  </a:schemeClr>
                </a:solidFill>
                <a:latin typeface="Urbanist Medium"/>
                <a:ea typeface="Urbanist Medium"/>
                <a:cs typeface="Urbanist Medium"/>
              </a:rPr>
              <a:t>xplica la metodología de las calificaciones</a:t>
            </a:r>
            <a:endParaRPr lang="en-US" sz="1800" noProof="1">
              <a:solidFill>
                <a:schemeClr val="bg1">
                  <a:lumMod val="25000"/>
                  <a:lumOff val="75000"/>
                </a:schemeClr>
              </a:solidFill>
            </a:endParaRPr>
          </a:p>
          <a:p>
            <a:pPr>
              <a:spcBef>
                <a:spcPct val="0"/>
              </a:spcBef>
            </a:pPr>
            <a:endParaRPr lang="en-US" sz="1800" noProof="1">
              <a:solidFill>
                <a:schemeClr val="bg1">
                  <a:lumMod val="25000"/>
                  <a:lumOff val="75000"/>
                </a:schemeClr>
              </a:solidFill>
              <a:latin typeface="Livvic"/>
              <a:ea typeface="Urbanist Medium"/>
              <a:cs typeface="Urbanist Medium"/>
            </a:endParaRPr>
          </a:p>
          <a:p>
            <a:pPr>
              <a:spcBef>
                <a:spcPct val="0"/>
              </a:spcBef>
            </a:pPr>
            <a:r>
              <a:rPr lang="en-US" sz="1700" noProof="1">
                <a:solidFill>
                  <a:schemeClr val="bg1">
                    <a:lumMod val="25000"/>
                    <a:lumOff val="75000"/>
                  </a:schemeClr>
                </a:solidFill>
                <a:latin typeface="Urbanist Medium"/>
                <a:ea typeface="Urbanist Medium"/>
                <a:cs typeface="Urbanist Medium"/>
              </a:rPr>
              <a:t>Sección </a:t>
            </a:r>
            <a:r>
              <a:rPr lang="en-US" sz="1800" noProof="1">
                <a:solidFill>
                  <a:schemeClr val="bg1">
                    <a:lumMod val="25000"/>
                    <a:lumOff val="75000"/>
                  </a:schemeClr>
                </a:solidFill>
                <a:latin typeface="Livvic"/>
                <a:ea typeface="Urbanist Medium"/>
                <a:cs typeface="Urbanist Medium"/>
              </a:rPr>
              <a:t>5.1 </a:t>
            </a:r>
            <a:r>
              <a:rPr lang="en-US" sz="1800" noProof="1">
                <a:solidFill>
                  <a:schemeClr val="bg1">
                    <a:lumMod val="25000"/>
                    <a:lumOff val="75000"/>
                  </a:schemeClr>
                </a:solidFill>
                <a:latin typeface="Urbanist Medium"/>
                <a:ea typeface="Urbanist Medium"/>
                <a:cs typeface="Urbanist Medium"/>
              </a:rPr>
              <a:t>PROCESO DE NOTIFICACIÓN DE LA ADJUDICACIÓN </a:t>
            </a:r>
            <a:endParaRPr lang="en-US" noProof="1">
              <a:solidFill>
                <a:schemeClr val="bg1">
                  <a:lumMod val="25000"/>
                  <a:lumOff val="75000"/>
                </a:schemeClr>
              </a:solidFill>
            </a:endParaRPr>
          </a:p>
          <a:p>
            <a:pPr>
              <a:spcBef>
                <a:spcPct val="0"/>
              </a:spcBef>
            </a:pPr>
            <a:endParaRPr lang="en-US" sz="1800" noProof="1">
              <a:solidFill>
                <a:schemeClr val="bg1">
                  <a:lumMod val="25000"/>
                  <a:lumOff val="75000"/>
                </a:schemeClr>
              </a:solidFill>
              <a:latin typeface="Livvic"/>
              <a:ea typeface="Urbanist Medium"/>
              <a:cs typeface="Urbanist Medium"/>
            </a:endParaRPr>
          </a:p>
          <a:p>
            <a:pPr>
              <a:spcBef>
                <a:spcPct val="0"/>
              </a:spcBef>
            </a:pPr>
            <a:r>
              <a:rPr lang="en-US" sz="1700" noProof="1">
                <a:solidFill>
                  <a:schemeClr val="bg1">
                    <a:lumMod val="25000"/>
                    <a:lumOff val="75000"/>
                  </a:schemeClr>
                </a:solidFill>
                <a:latin typeface="Urbanist Medium"/>
                <a:ea typeface="Urbanist Medium"/>
                <a:cs typeface="Urbanist Medium"/>
              </a:rPr>
              <a:t>Sección </a:t>
            </a:r>
            <a:r>
              <a:rPr lang="en-US" sz="1800" noProof="1">
                <a:solidFill>
                  <a:schemeClr val="bg1">
                    <a:lumMod val="25000"/>
                    <a:lumOff val="75000"/>
                  </a:schemeClr>
                </a:solidFill>
                <a:latin typeface="Livvic"/>
                <a:ea typeface="Urbanist Medium"/>
                <a:cs typeface="Urbanist Medium"/>
              </a:rPr>
              <a:t>6 </a:t>
            </a:r>
            <a:r>
              <a:rPr lang="en-US" sz="1800" noProof="1">
                <a:solidFill>
                  <a:schemeClr val="bg1">
                    <a:lumMod val="25000"/>
                    <a:lumOff val="75000"/>
                  </a:schemeClr>
                </a:solidFill>
                <a:latin typeface="Urbanist Medium"/>
                <a:ea typeface="Urbanist Medium"/>
                <a:cs typeface="Urbanist Medium"/>
              </a:rPr>
              <a:t>INFORMACIÓN ADICIONAL</a:t>
            </a:r>
            <a:endParaRPr lang="en-US" noProof="1">
              <a:solidFill>
                <a:schemeClr val="bg1">
                  <a:lumMod val="25000"/>
                  <a:lumOff val="75000"/>
                </a:schemeClr>
              </a:solidFill>
            </a:endParaRPr>
          </a:p>
          <a:p>
            <a:pPr>
              <a:spcBef>
                <a:spcPct val="0"/>
              </a:spcBef>
            </a:pPr>
            <a:endParaRPr lang="en-US" sz="1800" noProof="1">
              <a:solidFill>
                <a:schemeClr val="bg1">
                  <a:lumMod val="25000"/>
                  <a:lumOff val="75000"/>
                </a:schemeClr>
              </a:solidFill>
              <a:latin typeface="Livvic"/>
              <a:ea typeface="Urbanist Medium"/>
              <a:cs typeface="Urbanist Medium"/>
            </a:endParaRPr>
          </a:p>
          <a:p>
            <a:pPr>
              <a:spcBef>
                <a:spcPct val="0"/>
              </a:spcBef>
            </a:pPr>
            <a:r>
              <a:rPr lang="en-US" sz="1700" noProof="1">
                <a:solidFill>
                  <a:schemeClr val="bg1">
                    <a:lumMod val="25000"/>
                    <a:lumOff val="75000"/>
                  </a:schemeClr>
                </a:solidFill>
                <a:latin typeface="Urbanist Medium"/>
                <a:ea typeface="Urbanist Medium"/>
                <a:cs typeface="Urbanist Medium"/>
              </a:rPr>
              <a:t>Sección </a:t>
            </a:r>
            <a:r>
              <a:rPr lang="en-US" sz="1800" noProof="1">
                <a:solidFill>
                  <a:schemeClr val="bg1">
                    <a:lumMod val="25000"/>
                    <a:lumOff val="75000"/>
                  </a:schemeClr>
                </a:solidFill>
                <a:latin typeface="Livvic"/>
                <a:ea typeface="Urbanist Medium"/>
                <a:cs typeface="Urbanist Medium"/>
              </a:rPr>
              <a:t>7 </a:t>
            </a:r>
            <a:r>
              <a:rPr lang="en-US" sz="1800" noProof="1">
                <a:solidFill>
                  <a:schemeClr val="bg1">
                    <a:lumMod val="25000"/>
                    <a:lumOff val="75000"/>
                  </a:schemeClr>
                </a:solidFill>
                <a:latin typeface="Urbanist Medium"/>
                <a:ea typeface="Urbanist Medium"/>
                <a:cs typeface="Urbanist Medium"/>
              </a:rPr>
              <a:t>LISTA DE ANEXOS</a:t>
            </a:r>
            <a:endParaRPr lang="en-US" sz="1800" noProof="1">
              <a:solidFill>
                <a:schemeClr val="bg1">
                  <a:lumMod val="25000"/>
                  <a:lumOff val="75000"/>
                </a:schemeClr>
              </a:solidFill>
              <a:ea typeface="Urbanist Medium"/>
              <a:cs typeface="Urbanist Medium"/>
            </a:endParaRPr>
          </a:p>
          <a:p>
            <a:pPr>
              <a:spcBef>
                <a:spcPct val="0"/>
              </a:spcBef>
            </a:pPr>
            <a:endParaRPr lang="en-US" sz="1800" noProof="1">
              <a:solidFill>
                <a:schemeClr val="bg1">
                  <a:lumMod val="25000"/>
                  <a:lumOff val="75000"/>
                </a:schemeClr>
              </a:solidFill>
              <a:latin typeface="Livvic"/>
            </a:endParaRPr>
          </a:p>
          <a:p>
            <a:pPr>
              <a:spcBef>
                <a:spcPct val="0"/>
              </a:spcBef>
            </a:pPr>
            <a:r>
              <a:rPr lang="en-US" sz="1800" noProof="1">
                <a:solidFill>
                  <a:schemeClr val="bg1">
                    <a:lumMod val="25000"/>
                    <a:lumOff val="75000"/>
                  </a:schemeClr>
                </a:solidFill>
                <a:latin typeface="Urbanist Medium"/>
                <a:ea typeface="Urbanist Medium"/>
                <a:cs typeface="Urbanist Medium"/>
              </a:rPr>
              <a:t>ACUERDO DE SUBVENCIÓN</a:t>
            </a:r>
            <a:endParaRPr lang="en-US" sz="1800" noProof="1">
              <a:solidFill>
                <a:schemeClr val="bg1">
                  <a:lumMod val="25000"/>
                  <a:lumOff val="75000"/>
                </a:schemeClr>
              </a:solidFill>
              <a:latin typeface="Livvic"/>
            </a:endParaRPr>
          </a:p>
          <a:p>
            <a:pPr>
              <a:spcBef>
                <a:spcPct val="0"/>
              </a:spcBef>
            </a:pPr>
            <a:endParaRPr lang="en-US" sz="1800" noProof="1">
              <a:solidFill>
                <a:schemeClr val="bg1">
                  <a:lumMod val="25000"/>
                  <a:lumOff val="75000"/>
                </a:schemeClr>
              </a:solidFill>
              <a:latin typeface="Livvic"/>
            </a:endParaRPr>
          </a:p>
          <a:p>
            <a:pPr>
              <a:spcBef>
                <a:spcPct val="0"/>
              </a:spcBef>
            </a:pPr>
            <a:r>
              <a:rPr lang="en-US" sz="1800" noProof="1">
                <a:solidFill>
                  <a:schemeClr val="bg1">
                    <a:lumMod val="25000"/>
                    <a:lumOff val="75000"/>
                  </a:schemeClr>
                </a:solidFill>
                <a:latin typeface="Livvic"/>
                <a:ea typeface="Urbanist Medium"/>
                <a:cs typeface="Urbanist Medium"/>
                <a:hlinkClick r:id="rId3">
                  <a:extLst>
                    <a:ext uri="{A12FA001-AC4F-418D-AE19-62706E023703}">
                      <ahyp:hlinkClr xmlns:ahyp="http://schemas.microsoft.com/office/drawing/2018/hyperlinkcolor" val="tx"/>
                    </a:ext>
                  </a:extLst>
                </a:hlinkClick>
              </a:rPr>
              <a:t>ECEF Landing Page (with RFA Documents)</a:t>
            </a:r>
            <a:r>
              <a:rPr lang="en-US" sz="1800" noProof="1">
                <a:solidFill>
                  <a:schemeClr val="bg1">
                    <a:lumMod val="25000"/>
                    <a:lumOff val="75000"/>
                  </a:schemeClr>
                </a:solidFill>
                <a:latin typeface="Livvic"/>
                <a:ea typeface="Urbanist Medium"/>
                <a:cs typeface="Urbanist Medium"/>
              </a:rPr>
              <a:t>   *Sitio web que tiene los documentos del RFA*</a:t>
            </a:r>
          </a:p>
          <a:p>
            <a:endParaRPr lang="en-US"/>
          </a:p>
          <a:p>
            <a:pPr marL="457200" indent="-457200">
              <a:buFont typeface="Wingdings"/>
              <a:buChar char="v"/>
            </a:pPr>
            <a:endParaRPr lang="en-US"/>
          </a:p>
          <a:p>
            <a:pPr marL="457200" indent="-457200">
              <a:buFont typeface="Wingdings"/>
              <a:buChar char="v"/>
            </a:pPr>
            <a:endParaRPr lang="en-US"/>
          </a:p>
          <a:p>
            <a:pPr marL="457200" indent="-457200">
              <a:buFont typeface="Wingdings"/>
              <a:buChar char="v"/>
            </a:pPr>
            <a:endParaRPr lang="en-US"/>
          </a:p>
          <a:p>
            <a:pPr marL="457200" indent="-457200">
              <a:buFont typeface="Wingdings"/>
              <a:buChar char="v"/>
            </a:pPr>
            <a:endParaRPr lang="en-US"/>
          </a:p>
        </p:txBody>
      </p:sp>
    </p:spTree>
    <p:extLst>
      <p:ext uri="{BB962C8B-B14F-4D97-AF65-F5344CB8AC3E}">
        <p14:creationId xmlns:p14="http://schemas.microsoft.com/office/powerpoint/2010/main" val="1956389277"/>
      </p:ext>
    </p:extLst>
  </p:cSld>
  <p:clrMapOvr>
    <a:masterClrMapping/>
  </p:clrMapOvr>
</p:sld>
</file>

<file path=ppt/theme/theme1.xml><?xml version="1.0" encoding="utf-8"?>
<a:theme xmlns:a="http://schemas.openxmlformats.org/drawingml/2006/main" name="ELD - Green">
  <a:themeElements>
    <a:clrScheme name="DELC Theme">
      <a:dk1>
        <a:srgbClr val="002E57"/>
      </a:dk1>
      <a:lt1>
        <a:srgbClr val="FEBF00"/>
      </a:lt1>
      <a:dk2>
        <a:srgbClr val="FEFFFF"/>
      </a:dk2>
      <a:lt2>
        <a:srgbClr val="FEF3DB"/>
      </a:lt2>
      <a:accent1>
        <a:srgbClr val="01A692"/>
      </a:accent1>
      <a:accent2>
        <a:srgbClr val="F15A4D"/>
      </a:accent2>
      <a:accent3>
        <a:srgbClr val="F7C21A"/>
      </a:accent3>
      <a:accent4>
        <a:srgbClr val="002E57"/>
      </a:accent4>
      <a:accent5>
        <a:srgbClr val="01A692"/>
      </a:accent5>
      <a:accent6>
        <a:srgbClr val="FFFFFF"/>
      </a:accent6>
      <a:hlink>
        <a:srgbClr val="304E68"/>
      </a:hlink>
      <a:folHlink>
        <a:srgbClr val="304E6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A014269-BE5D-49A2-9229-52FF56E27BFF}" vid="{2FDC30F4-078D-4F35-8FA2-DC8A14FF7355}"/>
    </a:ext>
  </a:extLst>
</a:theme>
</file>

<file path=ppt/theme/theme2.xml><?xml version="1.0" encoding="utf-8"?>
<a:theme xmlns:a="http://schemas.openxmlformats.org/drawingml/2006/main" name="1_ELD - Green">
  <a:themeElements>
    <a:clrScheme name="DELC 001">
      <a:dk1>
        <a:srgbClr val="002E55"/>
      </a:dk1>
      <a:lt1>
        <a:srgbClr val="FFF4DB"/>
      </a:lt1>
      <a:dk2>
        <a:srgbClr val="242D47"/>
      </a:dk2>
      <a:lt2>
        <a:srgbClr val="00A691"/>
      </a:lt2>
      <a:accent1>
        <a:srgbClr val="8DCEE4"/>
      </a:accent1>
      <a:accent2>
        <a:srgbClr val="F0584D"/>
      </a:accent2>
      <a:accent3>
        <a:srgbClr val="F7C31B"/>
      </a:accent3>
      <a:accent4>
        <a:srgbClr val="FFFFFF"/>
      </a:accent4>
      <a:accent5>
        <a:srgbClr val="25664F"/>
      </a:accent5>
      <a:accent6>
        <a:srgbClr val="727578"/>
      </a:accent6>
      <a:hlink>
        <a:srgbClr val="8DCEE4"/>
      </a:hlink>
      <a:folHlink>
        <a:srgbClr val="F7C31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A014269-BE5D-49A2-9229-52FF56E27BFF}" vid="{9BEF68EA-FA9E-4512-9AFD-09DFE14350E1}"/>
    </a:ext>
  </a:extLst>
</a:theme>
</file>

<file path=ppt/theme/theme3.xml><?xml version="1.0" encoding="utf-8"?>
<a:theme xmlns:a="http://schemas.openxmlformats.org/drawingml/2006/main" name="ELD - Purple">
  <a:themeElements>
    <a:clrScheme name="Early Learning">
      <a:dk1>
        <a:sysClr val="windowText" lastClr="000000"/>
      </a:dk1>
      <a:lt1>
        <a:sysClr val="window" lastClr="FFFFFF"/>
      </a:lt1>
      <a:dk2>
        <a:srgbClr val="007064"/>
      </a:dk2>
      <a:lt2>
        <a:srgbClr val="D3E7EE"/>
      </a:lt2>
      <a:accent1>
        <a:srgbClr val="00A79D"/>
      </a:accent1>
      <a:accent2>
        <a:srgbClr val="2CB673"/>
      </a:accent2>
      <a:accent3>
        <a:srgbClr val="746458"/>
      </a:accent3>
      <a:accent4>
        <a:srgbClr val="673090"/>
      </a:accent4>
      <a:accent5>
        <a:srgbClr val="932A8E"/>
      </a:accent5>
      <a:accent6>
        <a:srgbClr val="DF3416"/>
      </a:accent6>
      <a:hlink>
        <a:srgbClr val="304E68"/>
      </a:hlink>
      <a:folHlink>
        <a:srgbClr val="304E6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A014269-BE5D-49A2-9229-52FF56E27BFF}" vid="{F6D66876-D246-44E9-A0B1-4E90445032A6}"/>
    </a:ext>
  </a:extLst>
</a:theme>
</file>

<file path=ppt/theme/theme4.xml><?xml version="1.0" encoding="utf-8"?>
<a:theme xmlns:a="http://schemas.openxmlformats.org/drawingml/2006/main" name="1_ELD - Green">
  <a:themeElements>
    <a:clrScheme name="DELC Theme">
      <a:dk1>
        <a:srgbClr val="002D54"/>
      </a:dk1>
      <a:lt1>
        <a:srgbClr val="FEF3DB"/>
      </a:lt1>
      <a:dk2>
        <a:srgbClr val="FEFFFF"/>
      </a:dk2>
      <a:lt2>
        <a:srgbClr val="F7C21A"/>
      </a:lt2>
      <a:accent1>
        <a:srgbClr val="04A591"/>
      </a:accent1>
      <a:accent2>
        <a:srgbClr val="F0574C"/>
      </a:accent2>
      <a:accent3>
        <a:srgbClr val="F7C21A"/>
      </a:accent3>
      <a:accent4>
        <a:srgbClr val="002D54"/>
      </a:accent4>
      <a:accent5>
        <a:srgbClr val="04A591"/>
      </a:accent5>
      <a:accent6>
        <a:srgbClr val="FFFFFF"/>
      </a:accent6>
      <a:hlink>
        <a:srgbClr val="304E68"/>
      </a:hlink>
      <a:folHlink>
        <a:srgbClr val="304E6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LC-powerpoint-template-2023jan5" id="{5E338A8A-C66B-4296-B03A-9F287CDC23F9}" vid="{C7284939-43D5-4F78-8812-CACF66050A0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447B691B5AF8F4CAD113E45C078861E" ma:contentTypeVersion="3" ma:contentTypeDescription="Create a new document." ma:contentTypeScope="" ma:versionID="501eddfdb0a19e8776cda89fbe3076b3">
  <xsd:schema xmlns:xsd="http://www.w3.org/2001/XMLSchema" xmlns:xs="http://www.w3.org/2001/XMLSchema" xmlns:p="http://schemas.microsoft.com/office/2006/metadata/properties" xmlns:ns1="http://schemas.microsoft.com/sharepoint/v3" xmlns:ns2="0962af93-8629-47da-adf3-86edbd4df7eb" xmlns:ns3="72b02b42-27c2-4ae3-a39f-3945b410e3bb" targetNamespace="http://schemas.microsoft.com/office/2006/metadata/properties" ma:root="true" ma:fieldsID="336880ad8c9edf56dffc2e666f5ad531" ns1:_="" ns2:_="" ns3:_="">
    <xsd:import namespace="http://schemas.microsoft.com/sharepoint/v3"/>
    <xsd:import namespace="0962af93-8629-47da-adf3-86edbd4df7eb"/>
    <xsd:import namespace="72b02b42-27c2-4ae3-a39f-3945b410e3bb"/>
    <xsd:element name="properties">
      <xsd:complexType>
        <xsd:sequence>
          <xsd:element name="documentManagement">
            <xsd:complexType>
              <xsd:all>
                <xsd:element ref="ns1:PublishingStartDate" minOccurs="0"/>
                <xsd:element ref="ns1:PublishingExpirationDate" minOccurs="0"/>
                <xsd:element ref="ns2:Program"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62af93-8629-47da-adf3-86edbd4df7eb" elementFormDefault="qualified">
    <xsd:import namespace="http://schemas.microsoft.com/office/2006/documentManagement/types"/>
    <xsd:import namespace="http://schemas.microsoft.com/office/infopath/2007/PartnerControls"/>
    <xsd:element name="Program" ma:index="10" nillable="true" ma:displayName="Program" ma:internalName="Program">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b02b42-27c2-4ae3-a39f-3945b410e3b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2b02b42-27c2-4ae3-a39f-3945b410e3bb">
      <UserInfo>
        <DisplayName>PEARSON Lindsay * DELC</DisplayName>
        <AccountId>25</AccountId>
        <AccountType/>
      </UserInfo>
      <UserInfo>
        <DisplayName>HARRY Josefina * DELC</DisplayName>
        <AccountId>22</AccountId>
        <AccountType/>
      </UserInfo>
      <UserInfo>
        <DisplayName>DESSOU Koffi * DELC</DisplayName>
        <AccountId>11</AccountId>
        <AccountType/>
      </UserInfo>
    </SharedWithUsers>
    <Program xmlns="0962af93-8629-47da-adf3-86edbd4df7eb"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E1DDBAF-278D-4446-8EF3-189A5D651AF9}">
  <ds:schemaRefs>
    <ds:schemaRef ds:uri="http://schemas.microsoft.com/sharepoint/v3/contenttype/forms"/>
  </ds:schemaRefs>
</ds:datastoreItem>
</file>

<file path=customXml/itemProps2.xml><?xml version="1.0" encoding="utf-8"?>
<ds:datastoreItem xmlns:ds="http://schemas.openxmlformats.org/officeDocument/2006/customXml" ds:itemID="{7DA3A536-953F-410F-8208-214B10EA125F}"/>
</file>

<file path=customXml/itemProps3.xml><?xml version="1.0" encoding="utf-8"?>
<ds:datastoreItem xmlns:ds="http://schemas.openxmlformats.org/officeDocument/2006/customXml" ds:itemID="{AD0EE605-C204-4F2A-9576-88462872A2D4}">
  <ds:schemaRefs>
    <ds:schemaRef ds:uri="0ee6bed3-a498-44ad-a036-c9e2d6263f78"/>
    <ds:schemaRef ds:uri="3426169f-9818-4d81-af5b-fb8a9ec32541"/>
    <ds:schemaRef ds:uri="7f6278e7-66b7-4215-815b-663775d84d7a"/>
    <ds:schemaRef ds:uri="8a98e4db-a80c-4b44-965b-2ab983529194"/>
    <ds:schemaRef ds:uri="8ff8c945-6a1d-4529-8945-787e1900aeb4"/>
    <ds:schemaRef ds:uri="e4fefc7c-b61b-42e8-97de-22903d3400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DELC-Slide-Deck-Template</Template>
  <Application>Microsoft Office PowerPoint</Application>
  <PresentationFormat>Widescreen</PresentationFormat>
  <Slides>10</Slides>
  <Notes>10</Notes>
  <HiddenSlides>0</HiddenSlides>
  <ScaleCrop>false</ScaleCrop>
  <HeadingPairs>
    <vt:vector size="4" baseType="variant">
      <vt:variant>
        <vt:lpstr>Theme</vt:lpstr>
      </vt:variant>
      <vt:variant>
        <vt:i4>4</vt:i4>
      </vt:variant>
      <vt:variant>
        <vt:lpstr>Slide Titles</vt:lpstr>
      </vt:variant>
      <vt:variant>
        <vt:i4>10</vt:i4>
      </vt:variant>
    </vt:vector>
  </HeadingPairs>
  <TitlesOfParts>
    <vt:vector size="14" baseType="lpstr">
      <vt:lpstr>ELD - Green</vt:lpstr>
      <vt:lpstr>1_ELD - Green</vt:lpstr>
      <vt:lpstr>ELD - Purple</vt:lpstr>
      <vt:lpstr>1_ELD - Green</vt:lpstr>
      <vt:lpstr>SUBVENCIONES DE ALFABETIZACIÓN DESDE EL NACIMIENTO HASTA LOS CINCO AÑOS   Seminario Web Informacional del RFA</vt:lpstr>
      <vt:lpstr>Agenda</vt:lpstr>
      <vt:lpstr>PowerPoint Presentation</vt:lpstr>
      <vt:lpstr>Resumen del fondo de Alfabetización desde el Nacimiento hasta los Cinco Años </vt:lpstr>
      <vt:lpstr>Resumen del fondo de Alfabetización desde el  Nacimiento hasta los Cinco Años (continuado)</vt:lpstr>
      <vt:lpstr>Resumen del fondo de Alfabetización desde el  Nacimiento hasta los Cinco Años (continuado)</vt:lpstr>
      <vt:lpstr>Elegibilidad</vt:lpstr>
      <vt:lpstr>Resumen del RFA</vt:lpstr>
      <vt:lpstr>Resumen del RFA (continuado)</vt:lpstr>
      <vt:lpstr>Gracias por asistir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Seminario Web Informacional del RFA</dc:title>
  <dc:creator>CASTANO Dana * DELC</dc:creator>
  <cp:revision>212</cp:revision>
  <dcterms:created xsi:type="dcterms:W3CDTF">2023-07-27T16:39:09Z</dcterms:created>
  <dcterms:modified xsi:type="dcterms:W3CDTF">2024-07-11T00:40:33Z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0x010100C447B691B5AF8F4CAD113E45C078861E</vt:lpwstr>
  </property>
  <property fmtid="{D5CDD505-2E9C-101B-9397-08002B2CF9AE}" pid="3" name="MSIP_Label_db79d039-fcd0-4045-9c78-4cfb2eba0904_Enabled">
    <vt:lpwstr>true</vt:lpwstr>
  </property>
  <property fmtid="{D5CDD505-2E9C-101B-9397-08002B2CF9AE}" pid="4" name="MSIP_Label_db79d039-fcd0-4045-9c78-4cfb2eba0904_SetDate">
    <vt:lpwstr>2023-10-31T18:14:55Z</vt:lpwstr>
  </property>
  <property fmtid="{D5CDD505-2E9C-101B-9397-08002B2CF9AE}" pid="5" name="MSIP_Label_db79d039-fcd0-4045-9c78-4cfb2eba0904_Method">
    <vt:lpwstr>Privileged</vt:lpwstr>
  </property>
  <property fmtid="{D5CDD505-2E9C-101B-9397-08002B2CF9AE}" pid="6" name="MSIP_Label_db79d039-fcd0-4045-9c78-4cfb2eba0904_Name">
    <vt:lpwstr>Level 2 - Limited (Items)</vt:lpwstr>
  </property>
  <property fmtid="{D5CDD505-2E9C-101B-9397-08002B2CF9AE}" pid="7" name="MSIP_Label_db79d039-fcd0-4045-9c78-4cfb2eba0904_SiteId">
    <vt:lpwstr>aa3f6932-fa7c-47b4-a0ce-a598cad161cf</vt:lpwstr>
  </property>
  <property fmtid="{D5CDD505-2E9C-101B-9397-08002B2CF9AE}" pid="8" name="MSIP_Label_db79d039-fcd0-4045-9c78-4cfb2eba0904_ActionId">
    <vt:lpwstr>c8f81f82-551e-40d2-a57a-d5a349c0f7e0</vt:lpwstr>
  </property>
  <property fmtid="{D5CDD505-2E9C-101B-9397-08002B2CF9AE}" pid="9" name="MSIP_Label_db79d039-fcd0-4045-9c78-4cfb2eba0904_ContentBits">
    <vt:lpwstr>0</vt:lpwstr>
  </property>
  <property fmtid="{D5CDD505-2E9C-101B-9397-08002B2CF9AE}" pid="10" name="MediaServiceImageTags">
    <vt:lpwstr/>
  </property>
</Properties>
</file>