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82" r:id="rId5"/>
    <p:sldId id="261" r:id="rId6"/>
    <p:sldId id="279" r:id="rId7"/>
    <p:sldId id="280" r:id="rId8"/>
    <p:sldId id="283" r:id="rId9"/>
    <p:sldId id="28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828868-58F8-0CCB-12B3-5FD66E891B5A}" v="6" dt="2022-09-21T17:34:46.738"/>
    <p1510:client id="{88896F90-697E-4FBF-9C48-B39B9ABEA6C6}" v="39" dt="2022-09-21T15:27:45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LUND Ryan A * DAS" userId="S::ryan.a.englund@das.oregon.gov::8bddea13-54e2-4ee9-ba11-3d20003d9b8a" providerId="AD" clId="Web-{85828868-58F8-0CCB-12B3-5FD66E891B5A}"/>
    <pc:docChg chg="modSld">
      <pc:chgData name="ENGLUND Ryan A * DAS" userId="S::ryan.a.englund@das.oregon.gov::8bddea13-54e2-4ee9-ba11-3d20003d9b8a" providerId="AD" clId="Web-{85828868-58F8-0CCB-12B3-5FD66E891B5A}" dt="2022-09-21T17:34:46.426" v="4" actId="20577"/>
      <pc:docMkLst>
        <pc:docMk/>
      </pc:docMkLst>
      <pc:sldChg chg="modSp">
        <pc:chgData name="ENGLUND Ryan A * DAS" userId="S::ryan.a.englund@das.oregon.gov::8bddea13-54e2-4ee9-ba11-3d20003d9b8a" providerId="AD" clId="Web-{85828868-58F8-0CCB-12B3-5FD66E891B5A}" dt="2022-09-21T17:34:46.426" v="4" actId="20577"/>
        <pc:sldMkLst>
          <pc:docMk/>
          <pc:sldMk cId="3727007971" sldId="281"/>
        </pc:sldMkLst>
        <pc:spChg chg="mod">
          <ac:chgData name="ENGLUND Ryan A * DAS" userId="S::ryan.a.englund@das.oregon.gov::8bddea13-54e2-4ee9-ba11-3d20003d9b8a" providerId="AD" clId="Web-{85828868-58F8-0CCB-12B3-5FD66E891B5A}" dt="2022-09-21T17:34:46.426" v="4" actId="20577"/>
          <ac:spMkLst>
            <pc:docMk/>
            <pc:sldMk cId="3727007971" sldId="281"/>
            <ac:spMk id="3" creationId="{3E758313-280F-4F26-B6C9-8D5888AAE343}"/>
          </ac:spMkLst>
        </pc:spChg>
      </pc:sldChg>
    </pc:docChg>
  </pc:docChgLst>
  <pc:docChgLst>
    <pc:chgData name="SAUNDERS Libbie * DAS" userId="206a9116-ad5c-4570-ae86-b871354e31c4" providerId="ADAL" clId="{88896F90-697E-4FBF-9C48-B39B9ABEA6C6}"/>
    <pc:docChg chg="custSel addSld delSld modSld">
      <pc:chgData name="SAUNDERS Libbie * DAS" userId="206a9116-ad5c-4570-ae86-b871354e31c4" providerId="ADAL" clId="{88896F90-697E-4FBF-9C48-B39B9ABEA6C6}" dt="2022-09-21T15:27:45.687" v="449" actId="14100"/>
      <pc:docMkLst>
        <pc:docMk/>
      </pc:docMkLst>
      <pc:sldChg chg="del">
        <pc:chgData name="SAUNDERS Libbie * DAS" userId="206a9116-ad5c-4570-ae86-b871354e31c4" providerId="ADAL" clId="{88896F90-697E-4FBF-9C48-B39B9ABEA6C6}" dt="2022-09-20T17:23:12.548" v="1" actId="47"/>
        <pc:sldMkLst>
          <pc:docMk/>
          <pc:sldMk cId="2763171728" sldId="258"/>
        </pc:sldMkLst>
      </pc:sldChg>
      <pc:sldChg chg="modSp">
        <pc:chgData name="SAUNDERS Libbie * DAS" userId="206a9116-ad5c-4570-ae86-b871354e31c4" providerId="ADAL" clId="{88896F90-697E-4FBF-9C48-B39B9ABEA6C6}" dt="2022-09-20T18:14:05.190" v="325" actId="20577"/>
        <pc:sldMkLst>
          <pc:docMk/>
          <pc:sldMk cId="1099913666" sldId="259"/>
        </pc:sldMkLst>
        <pc:graphicFrameChg chg="mod">
          <ac:chgData name="SAUNDERS Libbie * DAS" userId="206a9116-ad5c-4570-ae86-b871354e31c4" providerId="ADAL" clId="{88896F90-697E-4FBF-9C48-B39B9ABEA6C6}" dt="2022-09-20T18:14:05.190" v="325" actId="20577"/>
          <ac:graphicFrameMkLst>
            <pc:docMk/>
            <pc:sldMk cId="1099913666" sldId="259"/>
            <ac:graphicFrameMk id="5" creationId="{D65AF8C5-2220-A5DA-8860-81285DD35CCC}"/>
          </ac:graphicFrameMkLst>
        </pc:graphicFrameChg>
      </pc:sldChg>
      <pc:sldChg chg="del">
        <pc:chgData name="SAUNDERS Libbie * DAS" userId="206a9116-ad5c-4570-ae86-b871354e31c4" providerId="ADAL" clId="{88896F90-697E-4FBF-9C48-B39B9ABEA6C6}" dt="2022-09-20T17:23:16.150" v="2" actId="47"/>
        <pc:sldMkLst>
          <pc:docMk/>
          <pc:sldMk cId="2276057631" sldId="260"/>
        </pc:sldMkLst>
      </pc:sldChg>
      <pc:sldChg chg="addSp delSp modSp mod">
        <pc:chgData name="SAUNDERS Libbie * DAS" userId="206a9116-ad5c-4570-ae86-b871354e31c4" providerId="ADAL" clId="{88896F90-697E-4FBF-9C48-B39B9ABEA6C6}" dt="2022-09-20T17:57:43.624" v="141" actId="20577"/>
        <pc:sldMkLst>
          <pc:docMk/>
          <pc:sldMk cId="2098869593" sldId="261"/>
        </pc:sldMkLst>
        <pc:spChg chg="mod">
          <ac:chgData name="SAUNDERS Libbie * DAS" userId="206a9116-ad5c-4570-ae86-b871354e31c4" providerId="ADAL" clId="{88896F90-697E-4FBF-9C48-B39B9ABEA6C6}" dt="2022-09-20T17:57:43.624" v="141" actId="20577"/>
          <ac:spMkLst>
            <pc:docMk/>
            <pc:sldMk cId="2098869593" sldId="261"/>
            <ac:spMk id="3" creationId="{BFB34CE5-E7B9-4779-B184-5A3528EA2B67}"/>
          </ac:spMkLst>
        </pc:spChg>
        <pc:spChg chg="del">
          <ac:chgData name="SAUNDERS Libbie * DAS" userId="206a9116-ad5c-4570-ae86-b871354e31c4" providerId="ADAL" clId="{88896F90-697E-4FBF-9C48-B39B9ABEA6C6}" dt="2022-09-20T17:54:59.066" v="56" actId="478"/>
          <ac:spMkLst>
            <pc:docMk/>
            <pc:sldMk cId="2098869593" sldId="261"/>
            <ac:spMk id="8" creationId="{55936800-C26F-4F84-9D00-5AEF2BD9D619}"/>
          </ac:spMkLst>
        </pc:spChg>
        <pc:spChg chg="del">
          <ac:chgData name="SAUNDERS Libbie * DAS" userId="206a9116-ad5c-4570-ae86-b871354e31c4" providerId="ADAL" clId="{88896F90-697E-4FBF-9C48-B39B9ABEA6C6}" dt="2022-09-20T17:54:43.386" v="54" actId="478"/>
          <ac:spMkLst>
            <pc:docMk/>
            <pc:sldMk cId="2098869593" sldId="261"/>
            <ac:spMk id="9" creationId="{90D8352F-A161-4C59-99F7-3B6FF474F9CE}"/>
          </ac:spMkLst>
        </pc:spChg>
        <pc:picChg chg="add mod">
          <ac:chgData name="SAUNDERS Libbie * DAS" userId="206a9116-ad5c-4570-ae86-b871354e31c4" providerId="ADAL" clId="{88896F90-697E-4FBF-9C48-B39B9ABEA6C6}" dt="2022-09-20T17:55:38.359" v="62" actId="14100"/>
          <ac:picMkLst>
            <pc:docMk/>
            <pc:sldMk cId="2098869593" sldId="261"/>
            <ac:picMk id="10" creationId="{13E1D85F-A01D-4756-876E-E612FCC41547}"/>
          </ac:picMkLst>
        </pc:picChg>
      </pc:sldChg>
      <pc:sldChg chg="modSp mod">
        <pc:chgData name="SAUNDERS Libbie * DAS" userId="206a9116-ad5c-4570-ae86-b871354e31c4" providerId="ADAL" clId="{88896F90-697E-4FBF-9C48-B39B9ABEA6C6}" dt="2022-09-21T15:21:26.334" v="439" actId="207"/>
        <pc:sldMkLst>
          <pc:docMk/>
          <pc:sldMk cId="2206404934" sldId="262"/>
        </pc:sldMkLst>
        <pc:spChg chg="mod">
          <ac:chgData name="SAUNDERS Libbie * DAS" userId="206a9116-ad5c-4570-ae86-b871354e31c4" providerId="ADAL" clId="{88896F90-697E-4FBF-9C48-B39B9ABEA6C6}" dt="2022-09-21T15:21:26.334" v="439" actId="207"/>
          <ac:spMkLst>
            <pc:docMk/>
            <pc:sldMk cId="2206404934" sldId="262"/>
            <ac:spMk id="6" creationId="{432ABF5B-72B4-4D2A-B254-6E97DF3A0A1F}"/>
          </ac:spMkLst>
        </pc:spChg>
      </pc:sldChg>
      <pc:sldChg chg="del">
        <pc:chgData name="SAUNDERS Libbie * DAS" userId="206a9116-ad5c-4570-ae86-b871354e31c4" providerId="ADAL" clId="{88896F90-697E-4FBF-9C48-B39B9ABEA6C6}" dt="2022-09-20T17:23:25.638" v="9" actId="47"/>
        <pc:sldMkLst>
          <pc:docMk/>
          <pc:sldMk cId="3273661708" sldId="263"/>
        </pc:sldMkLst>
      </pc:sldChg>
      <pc:sldChg chg="del">
        <pc:chgData name="SAUNDERS Libbie * DAS" userId="206a9116-ad5c-4570-ae86-b871354e31c4" providerId="ADAL" clId="{88896F90-697E-4FBF-9C48-B39B9ABEA6C6}" dt="2022-09-21T15:06:43.075" v="429" actId="47"/>
        <pc:sldMkLst>
          <pc:docMk/>
          <pc:sldMk cId="3199012222" sldId="264"/>
        </pc:sldMkLst>
      </pc:sldChg>
      <pc:sldChg chg="del">
        <pc:chgData name="SAUNDERS Libbie * DAS" userId="206a9116-ad5c-4570-ae86-b871354e31c4" providerId="ADAL" clId="{88896F90-697E-4FBF-9C48-B39B9ABEA6C6}" dt="2022-09-21T15:06:43.075" v="429" actId="47"/>
        <pc:sldMkLst>
          <pc:docMk/>
          <pc:sldMk cId="813601841" sldId="265"/>
        </pc:sldMkLst>
      </pc:sldChg>
      <pc:sldChg chg="del">
        <pc:chgData name="SAUNDERS Libbie * DAS" userId="206a9116-ad5c-4570-ae86-b871354e31c4" providerId="ADAL" clId="{88896F90-697E-4FBF-9C48-B39B9ABEA6C6}" dt="2022-09-21T15:06:47.021" v="430" actId="47"/>
        <pc:sldMkLst>
          <pc:docMk/>
          <pc:sldMk cId="954521974" sldId="266"/>
        </pc:sldMkLst>
      </pc:sldChg>
      <pc:sldChg chg="del">
        <pc:chgData name="SAUNDERS Libbie * DAS" userId="206a9116-ad5c-4570-ae86-b871354e31c4" providerId="ADAL" clId="{88896F90-697E-4FBF-9C48-B39B9ABEA6C6}" dt="2022-09-21T15:06:43.075" v="429" actId="47"/>
        <pc:sldMkLst>
          <pc:docMk/>
          <pc:sldMk cId="1041131734" sldId="267"/>
        </pc:sldMkLst>
      </pc:sldChg>
      <pc:sldChg chg="del">
        <pc:chgData name="SAUNDERS Libbie * DAS" userId="206a9116-ad5c-4570-ae86-b871354e31c4" providerId="ADAL" clId="{88896F90-697E-4FBF-9C48-B39B9ABEA6C6}" dt="2022-09-21T15:06:43.075" v="429" actId="47"/>
        <pc:sldMkLst>
          <pc:docMk/>
          <pc:sldMk cId="930660796" sldId="268"/>
        </pc:sldMkLst>
      </pc:sldChg>
      <pc:sldChg chg="del">
        <pc:chgData name="SAUNDERS Libbie * DAS" userId="206a9116-ad5c-4570-ae86-b871354e31c4" providerId="ADAL" clId="{88896F90-697E-4FBF-9C48-B39B9ABEA6C6}" dt="2022-09-21T15:06:47.021" v="430" actId="47"/>
        <pc:sldMkLst>
          <pc:docMk/>
          <pc:sldMk cId="2623994914" sldId="269"/>
        </pc:sldMkLst>
      </pc:sldChg>
      <pc:sldChg chg="del">
        <pc:chgData name="SAUNDERS Libbie * DAS" userId="206a9116-ad5c-4570-ae86-b871354e31c4" providerId="ADAL" clId="{88896F90-697E-4FBF-9C48-B39B9ABEA6C6}" dt="2022-09-20T17:23:11.204" v="0" actId="47"/>
        <pc:sldMkLst>
          <pc:docMk/>
          <pc:sldMk cId="742945740" sldId="270"/>
        </pc:sldMkLst>
      </pc:sldChg>
      <pc:sldChg chg="del">
        <pc:chgData name="SAUNDERS Libbie * DAS" userId="206a9116-ad5c-4570-ae86-b871354e31c4" providerId="ADAL" clId="{88896F90-697E-4FBF-9C48-B39B9ABEA6C6}" dt="2022-09-20T17:23:17.314" v="3" actId="47"/>
        <pc:sldMkLst>
          <pc:docMk/>
          <pc:sldMk cId="2457320841" sldId="271"/>
        </pc:sldMkLst>
      </pc:sldChg>
      <pc:sldChg chg="del">
        <pc:chgData name="SAUNDERS Libbie * DAS" userId="206a9116-ad5c-4570-ae86-b871354e31c4" providerId="ADAL" clId="{88896F90-697E-4FBF-9C48-B39B9ABEA6C6}" dt="2022-09-20T17:23:18.386" v="4" actId="47"/>
        <pc:sldMkLst>
          <pc:docMk/>
          <pc:sldMk cId="564750188" sldId="272"/>
        </pc:sldMkLst>
      </pc:sldChg>
      <pc:sldChg chg="del">
        <pc:chgData name="SAUNDERS Libbie * DAS" userId="206a9116-ad5c-4570-ae86-b871354e31c4" providerId="ADAL" clId="{88896F90-697E-4FBF-9C48-B39B9ABEA6C6}" dt="2022-09-20T17:23:19.508" v="5" actId="47"/>
        <pc:sldMkLst>
          <pc:docMk/>
          <pc:sldMk cId="1984105788" sldId="273"/>
        </pc:sldMkLst>
      </pc:sldChg>
      <pc:sldChg chg="del">
        <pc:chgData name="SAUNDERS Libbie * DAS" userId="206a9116-ad5c-4570-ae86-b871354e31c4" providerId="ADAL" clId="{88896F90-697E-4FBF-9C48-B39B9ABEA6C6}" dt="2022-09-20T17:23:24.613" v="8" actId="47"/>
        <pc:sldMkLst>
          <pc:docMk/>
          <pc:sldMk cId="2125990027" sldId="274"/>
        </pc:sldMkLst>
      </pc:sldChg>
      <pc:sldChg chg="del">
        <pc:chgData name="SAUNDERS Libbie * DAS" userId="206a9116-ad5c-4570-ae86-b871354e31c4" providerId="ADAL" clId="{88896F90-697E-4FBF-9C48-B39B9ABEA6C6}" dt="2022-09-20T17:23:21.796" v="6" actId="47"/>
        <pc:sldMkLst>
          <pc:docMk/>
          <pc:sldMk cId="1894958038" sldId="276"/>
        </pc:sldMkLst>
      </pc:sldChg>
      <pc:sldChg chg="del">
        <pc:chgData name="SAUNDERS Libbie * DAS" userId="206a9116-ad5c-4570-ae86-b871354e31c4" providerId="ADAL" clId="{88896F90-697E-4FBF-9C48-B39B9ABEA6C6}" dt="2022-09-20T17:23:22.912" v="7" actId="47"/>
        <pc:sldMkLst>
          <pc:docMk/>
          <pc:sldMk cId="4234543879" sldId="278"/>
        </pc:sldMkLst>
      </pc:sldChg>
      <pc:sldChg chg="addSp delSp modSp mod setBg">
        <pc:chgData name="SAUNDERS Libbie * DAS" userId="206a9116-ad5c-4570-ae86-b871354e31c4" providerId="ADAL" clId="{88896F90-697E-4FBF-9C48-B39B9ABEA6C6}" dt="2022-09-21T15:27:45.687" v="449" actId="14100"/>
        <pc:sldMkLst>
          <pc:docMk/>
          <pc:sldMk cId="3629689301" sldId="279"/>
        </pc:sldMkLst>
        <pc:spChg chg="add mod">
          <ac:chgData name="SAUNDERS Libbie * DAS" userId="206a9116-ad5c-4570-ae86-b871354e31c4" providerId="ADAL" clId="{88896F90-697E-4FBF-9C48-B39B9ABEA6C6}" dt="2022-09-20T18:12:49.834" v="308" actId="26606"/>
          <ac:spMkLst>
            <pc:docMk/>
            <pc:sldMk cId="3629689301" sldId="279"/>
            <ac:spMk id="4" creationId="{AAD81A9E-FBBA-4E3E-877F-0EA12B2B7814}"/>
          </ac:spMkLst>
        </pc:spChg>
        <pc:spChg chg="add mod">
          <ac:chgData name="SAUNDERS Libbie * DAS" userId="206a9116-ad5c-4570-ae86-b871354e31c4" providerId="ADAL" clId="{88896F90-697E-4FBF-9C48-B39B9ABEA6C6}" dt="2022-09-20T18:12:49.834" v="308" actId="26606"/>
          <ac:spMkLst>
            <pc:docMk/>
            <pc:sldMk cId="3629689301" sldId="279"/>
            <ac:spMk id="7" creationId="{2A132AC6-EFF3-4C74-8F53-44AB00B29E6F}"/>
          </ac:spMkLst>
        </pc:spChg>
        <pc:spChg chg="add">
          <ac:chgData name="SAUNDERS Libbie * DAS" userId="206a9116-ad5c-4570-ae86-b871354e31c4" providerId="ADAL" clId="{88896F90-697E-4FBF-9C48-B39B9ABEA6C6}" dt="2022-09-20T18:12:49.834" v="308" actId="26606"/>
          <ac:spMkLst>
            <pc:docMk/>
            <pc:sldMk cId="3629689301" sldId="279"/>
            <ac:spMk id="13" creationId="{131BAD53-4E89-4F62-BBB7-26359763ED39}"/>
          </ac:spMkLst>
        </pc:spChg>
        <pc:spChg chg="add">
          <ac:chgData name="SAUNDERS Libbie * DAS" userId="206a9116-ad5c-4570-ae86-b871354e31c4" providerId="ADAL" clId="{88896F90-697E-4FBF-9C48-B39B9ABEA6C6}" dt="2022-09-20T18:12:49.834" v="308" actId="26606"/>
          <ac:spMkLst>
            <pc:docMk/>
            <pc:sldMk cId="3629689301" sldId="279"/>
            <ac:spMk id="15" creationId="{62756DA2-40EB-4C6F-B962-5822FFB54FB6}"/>
          </ac:spMkLst>
        </pc:spChg>
        <pc:picChg chg="add mod">
          <ac:chgData name="SAUNDERS Libbie * DAS" userId="206a9116-ad5c-4570-ae86-b871354e31c4" providerId="ADAL" clId="{88896F90-697E-4FBF-9C48-B39B9ABEA6C6}" dt="2022-09-21T15:27:45.687" v="449" actId="14100"/>
          <ac:picMkLst>
            <pc:docMk/>
            <pc:sldMk cId="3629689301" sldId="279"/>
            <ac:picMk id="3" creationId="{EE562204-D6D3-437F-B954-4710DE79C528}"/>
          </ac:picMkLst>
        </pc:picChg>
        <pc:picChg chg="del">
          <ac:chgData name="SAUNDERS Libbie * DAS" userId="206a9116-ad5c-4570-ae86-b871354e31c4" providerId="ADAL" clId="{88896F90-697E-4FBF-9C48-B39B9ABEA6C6}" dt="2022-09-20T17:55:19.518" v="57" actId="21"/>
          <ac:picMkLst>
            <pc:docMk/>
            <pc:sldMk cId="3629689301" sldId="279"/>
            <ac:picMk id="6" creationId="{A76DD70C-855B-499C-AE4A-8A0C319C41FE}"/>
          </ac:picMkLst>
        </pc:picChg>
        <pc:picChg chg="add mod">
          <ac:chgData name="SAUNDERS Libbie * DAS" userId="206a9116-ad5c-4570-ae86-b871354e31c4" providerId="ADAL" clId="{88896F90-697E-4FBF-9C48-B39B9ABEA6C6}" dt="2022-09-21T15:27:27.113" v="445" actId="1076"/>
          <ac:picMkLst>
            <pc:docMk/>
            <pc:sldMk cId="3629689301" sldId="279"/>
            <ac:picMk id="8" creationId="{21767FA6-033E-46EF-B711-49A3091BF056}"/>
          </ac:picMkLst>
        </pc:picChg>
      </pc:sldChg>
      <pc:sldChg chg="addSp delSp modSp mod setBg">
        <pc:chgData name="SAUNDERS Libbie * DAS" userId="206a9116-ad5c-4570-ae86-b871354e31c4" providerId="ADAL" clId="{88896F90-697E-4FBF-9C48-B39B9ABEA6C6}" dt="2022-09-20T18:12:08.351" v="302" actId="26606"/>
        <pc:sldMkLst>
          <pc:docMk/>
          <pc:sldMk cId="3585339150" sldId="280"/>
        </pc:sldMkLst>
        <pc:spChg chg="add del mod">
          <ac:chgData name="SAUNDERS Libbie * DAS" userId="206a9116-ad5c-4570-ae86-b871354e31c4" providerId="ADAL" clId="{88896F90-697E-4FBF-9C48-B39B9ABEA6C6}" dt="2022-09-20T18:08:11.355" v="289" actId="478"/>
          <ac:spMkLst>
            <pc:docMk/>
            <pc:sldMk cId="3585339150" sldId="280"/>
            <ac:spMk id="4" creationId="{3CFFBB5F-9006-4FBD-8398-314953866D17}"/>
          </ac:spMkLst>
        </pc:spChg>
        <pc:spChg chg="add">
          <ac:chgData name="SAUNDERS Libbie * DAS" userId="206a9116-ad5c-4570-ae86-b871354e31c4" providerId="ADAL" clId="{88896F90-697E-4FBF-9C48-B39B9ABEA6C6}" dt="2022-09-20T18:12:08.351" v="302" actId="26606"/>
          <ac:spMkLst>
            <pc:docMk/>
            <pc:sldMk cId="3585339150" sldId="280"/>
            <ac:spMk id="10" creationId="{AB8C311F-7253-4AED-9701-7FC0708C41C7}"/>
          </ac:spMkLst>
        </pc:spChg>
        <pc:spChg chg="add">
          <ac:chgData name="SAUNDERS Libbie * DAS" userId="206a9116-ad5c-4570-ae86-b871354e31c4" providerId="ADAL" clId="{88896F90-697E-4FBF-9C48-B39B9ABEA6C6}" dt="2022-09-20T18:12:08.351" v="302" actId="26606"/>
          <ac:spMkLst>
            <pc:docMk/>
            <pc:sldMk cId="3585339150" sldId="280"/>
            <ac:spMk id="12" creationId="{E2384209-CB15-4CDF-9D31-C44FD9A3F20D}"/>
          </ac:spMkLst>
        </pc:spChg>
        <pc:spChg chg="add">
          <ac:chgData name="SAUNDERS Libbie * DAS" userId="206a9116-ad5c-4570-ae86-b871354e31c4" providerId="ADAL" clId="{88896F90-697E-4FBF-9C48-B39B9ABEA6C6}" dt="2022-09-20T18:12:08.351" v="302" actId="26606"/>
          <ac:spMkLst>
            <pc:docMk/>
            <pc:sldMk cId="3585339150" sldId="280"/>
            <ac:spMk id="14" creationId="{2633B3B5-CC90-43F0-8714-D31D1F3F0209}"/>
          </ac:spMkLst>
        </pc:spChg>
        <pc:spChg chg="add">
          <ac:chgData name="SAUNDERS Libbie * DAS" userId="206a9116-ad5c-4570-ae86-b871354e31c4" providerId="ADAL" clId="{88896F90-697E-4FBF-9C48-B39B9ABEA6C6}" dt="2022-09-20T18:12:08.351" v="302" actId="26606"/>
          <ac:spMkLst>
            <pc:docMk/>
            <pc:sldMk cId="3585339150" sldId="280"/>
            <ac:spMk id="16" creationId="{A8D57A06-A426-446D-B02C-A2DC6B62E45E}"/>
          </ac:spMkLst>
        </pc:spChg>
        <pc:picChg chg="add mod">
          <ac:chgData name="SAUNDERS Libbie * DAS" userId="206a9116-ad5c-4570-ae86-b871354e31c4" providerId="ADAL" clId="{88896F90-697E-4FBF-9C48-B39B9ABEA6C6}" dt="2022-09-20T18:12:08.351" v="302" actId="26606"/>
          <ac:picMkLst>
            <pc:docMk/>
            <pc:sldMk cId="3585339150" sldId="280"/>
            <ac:picMk id="5" creationId="{8D13BD46-61B2-4699-A2DB-35072865EE09}"/>
          </ac:picMkLst>
        </pc:picChg>
        <pc:picChg chg="del">
          <ac:chgData name="SAUNDERS Libbie * DAS" userId="206a9116-ad5c-4570-ae86-b871354e31c4" providerId="ADAL" clId="{88896F90-697E-4FBF-9C48-B39B9ABEA6C6}" dt="2022-09-20T18:01:18.919" v="149" actId="21"/>
          <ac:picMkLst>
            <pc:docMk/>
            <pc:sldMk cId="3585339150" sldId="280"/>
            <ac:picMk id="8" creationId="{2CC3E5B6-78EA-4C22-8B1D-D49C9378C6A8}"/>
          </ac:picMkLst>
        </pc:picChg>
      </pc:sldChg>
      <pc:sldChg chg="addSp modSp mod">
        <pc:chgData name="SAUNDERS Libbie * DAS" userId="206a9116-ad5c-4570-ae86-b871354e31c4" providerId="ADAL" clId="{88896F90-697E-4FBF-9C48-B39B9ABEA6C6}" dt="2022-09-20T18:46:50.645" v="428" actId="14100"/>
        <pc:sldMkLst>
          <pc:docMk/>
          <pc:sldMk cId="3727007971" sldId="281"/>
        </pc:sldMkLst>
        <pc:spChg chg="mod">
          <ac:chgData name="SAUNDERS Libbie * DAS" userId="206a9116-ad5c-4570-ae86-b871354e31c4" providerId="ADAL" clId="{88896F90-697E-4FBF-9C48-B39B9ABEA6C6}" dt="2022-09-20T18:46:50.645" v="428" actId="14100"/>
          <ac:spMkLst>
            <pc:docMk/>
            <pc:sldMk cId="3727007971" sldId="281"/>
            <ac:spMk id="2" creationId="{C30BA565-2CD1-4478-AC4F-20A84D602D62}"/>
          </ac:spMkLst>
        </pc:spChg>
        <pc:spChg chg="mod">
          <ac:chgData name="SAUNDERS Libbie * DAS" userId="206a9116-ad5c-4570-ae86-b871354e31c4" providerId="ADAL" clId="{88896F90-697E-4FBF-9C48-B39B9ABEA6C6}" dt="2022-09-20T18:29:02.588" v="335" actId="5793"/>
          <ac:spMkLst>
            <pc:docMk/>
            <pc:sldMk cId="3727007971" sldId="281"/>
            <ac:spMk id="3" creationId="{3E758313-280F-4F26-B6C9-8D5888AAE343}"/>
          </ac:spMkLst>
        </pc:spChg>
        <pc:spChg chg="mod">
          <ac:chgData name="SAUNDERS Libbie * DAS" userId="206a9116-ad5c-4570-ae86-b871354e31c4" providerId="ADAL" clId="{88896F90-697E-4FBF-9C48-B39B9ABEA6C6}" dt="2022-09-20T18:29:06.413" v="336" actId="5793"/>
          <ac:spMkLst>
            <pc:docMk/>
            <pc:sldMk cId="3727007971" sldId="281"/>
            <ac:spMk id="4" creationId="{7FD5B7ED-0C3C-4979-BD86-8F495874C8E5}"/>
          </ac:spMkLst>
        </pc:spChg>
        <pc:picChg chg="add mod">
          <ac:chgData name="SAUNDERS Libbie * DAS" userId="206a9116-ad5c-4570-ae86-b871354e31c4" providerId="ADAL" clId="{88896F90-697E-4FBF-9C48-B39B9ABEA6C6}" dt="2022-09-20T18:28:56.331" v="334" actId="1076"/>
          <ac:picMkLst>
            <pc:docMk/>
            <pc:sldMk cId="3727007971" sldId="281"/>
            <ac:picMk id="6" creationId="{DF54662F-70EA-4C0F-B7DB-0BBE679B5EF1}"/>
          </ac:picMkLst>
        </pc:picChg>
      </pc:sldChg>
      <pc:sldChg chg="modSp">
        <pc:chgData name="SAUNDERS Libbie * DAS" userId="206a9116-ad5c-4570-ae86-b871354e31c4" providerId="ADAL" clId="{88896F90-697E-4FBF-9C48-B39B9ABEA6C6}" dt="2022-09-20T18:13:37.707" v="314"/>
        <pc:sldMkLst>
          <pc:docMk/>
          <pc:sldMk cId="4006296160" sldId="282"/>
        </pc:sldMkLst>
        <pc:picChg chg="mod">
          <ac:chgData name="SAUNDERS Libbie * DAS" userId="206a9116-ad5c-4570-ae86-b871354e31c4" providerId="ADAL" clId="{88896F90-697E-4FBF-9C48-B39B9ABEA6C6}" dt="2022-09-20T18:13:37.707" v="314"/>
          <ac:picMkLst>
            <pc:docMk/>
            <pc:sldMk cId="4006296160" sldId="282"/>
            <ac:picMk id="1028" creationId="{D7534DBC-1AA9-480D-8FFA-EA03D8C86FCD}"/>
          </ac:picMkLst>
        </pc:picChg>
      </pc:sldChg>
      <pc:sldChg chg="del">
        <pc:chgData name="SAUNDERS Libbie * DAS" userId="206a9116-ad5c-4570-ae86-b871354e31c4" providerId="ADAL" clId="{88896F90-697E-4FBF-9C48-B39B9ABEA6C6}" dt="2022-09-20T17:23:31.285" v="10" actId="47"/>
        <pc:sldMkLst>
          <pc:docMk/>
          <pc:sldMk cId="357457395" sldId="283"/>
        </pc:sldMkLst>
      </pc:sldChg>
      <pc:sldChg chg="addSp delSp modSp add del mod setBg delDesignElem">
        <pc:chgData name="SAUNDERS Libbie * DAS" userId="206a9116-ad5c-4570-ae86-b871354e31c4" providerId="ADAL" clId="{88896F90-697E-4FBF-9C48-B39B9ABEA6C6}" dt="2022-09-20T18:01:46.602" v="155" actId="2696"/>
        <pc:sldMkLst>
          <pc:docMk/>
          <pc:sldMk cId="469142603" sldId="283"/>
        </pc:sldMkLst>
        <pc:spChg chg="mod">
          <ac:chgData name="SAUNDERS Libbie * DAS" userId="206a9116-ad5c-4570-ae86-b871354e31c4" providerId="ADAL" clId="{88896F90-697E-4FBF-9C48-B39B9ABEA6C6}" dt="2022-09-20T18:00:47.769" v="143" actId="21"/>
          <ac:spMkLst>
            <pc:docMk/>
            <pc:sldMk cId="469142603" sldId="283"/>
            <ac:spMk id="2" creationId="{7E17147B-83DC-47ED-849C-17DB0AEE15D5}"/>
          </ac:spMkLst>
        </pc:spChg>
        <pc:spChg chg="del">
          <ac:chgData name="SAUNDERS Libbie * DAS" userId="206a9116-ad5c-4570-ae86-b871354e31c4" providerId="ADAL" clId="{88896F90-697E-4FBF-9C48-B39B9ABEA6C6}" dt="2022-09-20T17:28:14.845" v="15" actId="478"/>
          <ac:spMkLst>
            <pc:docMk/>
            <pc:sldMk cId="469142603" sldId="283"/>
            <ac:spMk id="3" creationId="{BFB34CE5-E7B9-4779-B184-5A3528EA2B67}"/>
          </ac:spMkLst>
        </pc:spChg>
        <pc:spChg chg="add del mod">
          <ac:chgData name="SAUNDERS Libbie * DAS" userId="206a9116-ad5c-4570-ae86-b871354e31c4" providerId="ADAL" clId="{88896F90-697E-4FBF-9C48-B39B9ABEA6C6}" dt="2022-09-20T17:28:16.981" v="16" actId="478"/>
          <ac:spMkLst>
            <pc:docMk/>
            <pc:sldMk cId="469142603" sldId="283"/>
            <ac:spMk id="5" creationId="{302B1825-21DF-46AE-B05D-F8161EB5BAFF}"/>
          </ac:spMkLst>
        </pc:spChg>
        <pc:spChg chg="del">
          <ac:chgData name="SAUNDERS Libbie * DAS" userId="206a9116-ad5c-4570-ae86-b871354e31c4" providerId="ADAL" clId="{88896F90-697E-4FBF-9C48-B39B9ABEA6C6}" dt="2022-09-20T17:28:04.586" v="12"/>
          <ac:spMkLst>
            <pc:docMk/>
            <pc:sldMk cId="469142603" sldId="283"/>
            <ac:spMk id="6" creationId="{10F24D38-B79E-44B4-830E-043F45D96DC2}"/>
          </ac:spMkLst>
        </pc:spChg>
        <pc:spChg chg="mod">
          <ac:chgData name="SAUNDERS Libbie * DAS" userId="206a9116-ad5c-4570-ae86-b871354e31c4" providerId="ADAL" clId="{88896F90-697E-4FBF-9C48-B39B9ABEA6C6}" dt="2022-09-20T18:01:02.511" v="146" actId="21"/>
          <ac:spMkLst>
            <pc:docMk/>
            <pc:sldMk cId="469142603" sldId="283"/>
            <ac:spMk id="8" creationId="{55936800-C26F-4F84-9D00-5AEF2BD9D619}"/>
          </ac:spMkLst>
        </pc:spChg>
        <pc:spChg chg="del mod">
          <ac:chgData name="SAUNDERS Libbie * DAS" userId="206a9116-ad5c-4570-ae86-b871354e31c4" providerId="ADAL" clId="{88896F90-697E-4FBF-9C48-B39B9ABEA6C6}" dt="2022-09-20T17:28:12.769" v="14" actId="478"/>
          <ac:spMkLst>
            <pc:docMk/>
            <pc:sldMk cId="469142603" sldId="283"/>
            <ac:spMk id="9" creationId="{90D8352F-A161-4C59-99F7-3B6FF474F9CE}"/>
          </ac:spMkLst>
        </pc:spChg>
        <pc:spChg chg="add">
          <ac:chgData name="SAUNDERS Libbie * DAS" userId="206a9116-ad5c-4570-ae86-b871354e31c4" providerId="ADAL" clId="{88896F90-697E-4FBF-9C48-B39B9ABEA6C6}" dt="2022-09-20T17:29:37.401" v="20" actId="26606"/>
          <ac:spMkLst>
            <pc:docMk/>
            <pc:sldMk cId="469142603" sldId="283"/>
            <ac:spMk id="13" creationId="{09588DA8-065E-4F6F-8EFD-43104AB2E0CF}"/>
          </ac:spMkLst>
        </pc:spChg>
        <pc:spChg chg="add">
          <ac:chgData name="SAUNDERS Libbie * DAS" userId="206a9116-ad5c-4570-ae86-b871354e31c4" providerId="ADAL" clId="{88896F90-697E-4FBF-9C48-B39B9ABEA6C6}" dt="2022-09-20T17:29:37.401" v="20" actId="26606"/>
          <ac:spMkLst>
            <pc:docMk/>
            <pc:sldMk cId="469142603" sldId="283"/>
            <ac:spMk id="15" creationId="{C4285719-470E-454C-AF62-8323075F1F5B}"/>
          </ac:spMkLst>
        </pc:spChg>
        <pc:spChg chg="add">
          <ac:chgData name="SAUNDERS Libbie * DAS" userId="206a9116-ad5c-4570-ae86-b871354e31c4" providerId="ADAL" clId="{88896F90-697E-4FBF-9C48-B39B9ABEA6C6}" dt="2022-09-20T17:29:37.401" v="20" actId="26606"/>
          <ac:spMkLst>
            <pc:docMk/>
            <pc:sldMk cId="469142603" sldId="283"/>
            <ac:spMk id="17" creationId="{CD9FE4EF-C4D8-49A0-B2FF-81D8DB7D8A24}"/>
          </ac:spMkLst>
        </pc:spChg>
        <pc:spChg chg="add">
          <ac:chgData name="SAUNDERS Libbie * DAS" userId="206a9116-ad5c-4570-ae86-b871354e31c4" providerId="ADAL" clId="{88896F90-697E-4FBF-9C48-B39B9ABEA6C6}" dt="2022-09-20T17:29:37.401" v="20" actId="26606"/>
          <ac:spMkLst>
            <pc:docMk/>
            <pc:sldMk cId="469142603" sldId="283"/>
            <ac:spMk id="19" creationId="{4300840D-0A0B-4512-BACA-B439D5B9C57C}"/>
          </ac:spMkLst>
        </pc:spChg>
        <pc:spChg chg="add">
          <ac:chgData name="SAUNDERS Libbie * DAS" userId="206a9116-ad5c-4570-ae86-b871354e31c4" providerId="ADAL" clId="{88896F90-697E-4FBF-9C48-B39B9ABEA6C6}" dt="2022-09-20T17:29:37.401" v="20" actId="26606"/>
          <ac:spMkLst>
            <pc:docMk/>
            <pc:sldMk cId="469142603" sldId="283"/>
            <ac:spMk id="21" creationId="{D2B78728-A580-49A7-84F9-6EF6F583ADE0}"/>
          </ac:spMkLst>
        </pc:spChg>
        <pc:spChg chg="add">
          <ac:chgData name="SAUNDERS Libbie * DAS" userId="206a9116-ad5c-4570-ae86-b871354e31c4" providerId="ADAL" clId="{88896F90-697E-4FBF-9C48-B39B9ABEA6C6}" dt="2022-09-20T17:29:37.401" v="20" actId="26606"/>
          <ac:spMkLst>
            <pc:docMk/>
            <pc:sldMk cId="469142603" sldId="283"/>
            <ac:spMk id="23" creationId="{38FAA1A1-D861-433F-88FA-1E9D6FD31D11}"/>
          </ac:spMkLst>
        </pc:spChg>
        <pc:spChg chg="add">
          <ac:chgData name="SAUNDERS Libbie * DAS" userId="206a9116-ad5c-4570-ae86-b871354e31c4" providerId="ADAL" clId="{88896F90-697E-4FBF-9C48-B39B9ABEA6C6}" dt="2022-09-20T17:29:37.401" v="20" actId="26606"/>
          <ac:spMkLst>
            <pc:docMk/>
            <pc:sldMk cId="469142603" sldId="283"/>
            <ac:spMk id="25" creationId="{8D71EDA1-87BF-4D5D-AB79-F346FD19278A}"/>
          </ac:spMkLst>
        </pc:spChg>
        <pc:cxnChg chg="del">
          <ac:chgData name="SAUNDERS Libbie * DAS" userId="206a9116-ad5c-4570-ae86-b871354e31c4" providerId="ADAL" clId="{88896F90-697E-4FBF-9C48-B39B9ABEA6C6}" dt="2022-09-20T17:28:04.586" v="12"/>
          <ac:cxnSpMkLst>
            <pc:docMk/>
            <pc:sldMk cId="469142603" sldId="283"/>
            <ac:cxnSpMk id="7" creationId="{FC469874-256B-45B3-A79C-7591B4BA1ECC}"/>
          </ac:cxnSpMkLst>
        </pc:cxnChg>
      </pc:sldChg>
      <pc:sldChg chg="addSp delSp modSp new mod setBg">
        <pc:chgData name="SAUNDERS Libbie * DAS" userId="206a9116-ad5c-4570-ae86-b871354e31c4" providerId="ADAL" clId="{88896F90-697E-4FBF-9C48-B39B9ABEA6C6}" dt="2022-09-20T18:12:27.156" v="307" actId="1076"/>
        <pc:sldMkLst>
          <pc:docMk/>
          <pc:sldMk cId="2058764385" sldId="283"/>
        </pc:sldMkLst>
        <pc:spChg chg="del">
          <ac:chgData name="SAUNDERS Libbie * DAS" userId="206a9116-ad5c-4570-ae86-b871354e31c4" providerId="ADAL" clId="{88896F90-697E-4FBF-9C48-B39B9ABEA6C6}" dt="2022-09-20T18:08:49.034" v="296" actId="478"/>
          <ac:spMkLst>
            <pc:docMk/>
            <pc:sldMk cId="2058764385" sldId="283"/>
            <ac:spMk id="2" creationId="{03D0DB1B-70D9-47B7-BCEE-0013BF066250}"/>
          </ac:spMkLst>
        </pc:spChg>
        <pc:spChg chg="del">
          <ac:chgData name="SAUNDERS Libbie * DAS" userId="206a9116-ad5c-4570-ae86-b871354e31c4" providerId="ADAL" clId="{88896F90-697E-4FBF-9C48-B39B9ABEA6C6}" dt="2022-09-20T18:08:45.834" v="294" actId="478"/>
          <ac:spMkLst>
            <pc:docMk/>
            <pc:sldMk cId="2058764385" sldId="283"/>
            <ac:spMk id="3" creationId="{462D8450-C4BF-4FD8-98B8-836C94D44F1D}"/>
          </ac:spMkLst>
        </pc:spChg>
        <pc:spChg chg="del">
          <ac:chgData name="SAUNDERS Libbie * DAS" userId="206a9116-ad5c-4570-ae86-b871354e31c4" providerId="ADAL" clId="{88896F90-697E-4FBF-9C48-B39B9ABEA6C6}" dt="2022-09-20T18:08:47.482" v="295" actId="478"/>
          <ac:spMkLst>
            <pc:docMk/>
            <pc:sldMk cId="2058764385" sldId="283"/>
            <ac:spMk id="4" creationId="{83FE6920-885F-4AFB-BB50-6E7BE02CF35E}"/>
          </ac:spMkLst>
        </pc:spChg>
        <pc:spChg chg="add">
          <ac:chgData name="SAUNDERS Libbie * DAS" userId="206a9116-ad5c-4570-ae86-b871354e31c4" providerId="ADAL" clId="{88896F90-697E-4FBF-9C48-B39B9ABEA6C6}" dt="2022-09-20T18:12:15.166" v="303" actId="26606"/>
          <ac:spMkLst>
            <pc:docMk/>
            <pc:sldMk cId="2058764385" sldId="283"/>
            <ac:spMk id="13" creationId="{A169D286-F4D7-4C8B-A6BD-D05384C7F1D8}"/>
          </ac:spMkLst>
        </pc:spChg>
        <pc:spChg chg="add">
          <ac:chgData name="SAUNDERS Libbie * DAS" userId="206a9116-ad5c-4570-ae86-b871354e31c4" providerId="ADAL" clId="{88896F90-697E-4FBF-9C48-B39B9ABEA6C6}" dt="2022-09-20T18:12:15.166" v="303" actId="26606"/>
          <ac:spMkLst>
            <pc:docMk/>
            <pc:sldMk cId="2058764385" sldId="283"/>
            <ac:spMk id="15" creationId="{39E8235E-135E-4261-8F54-2B316E493C42}"/>
          </ac:spMkLst>
        </pc:spChg>
        <pc:spChg chg="add">
          <ac:chgData name="SAUNDERS Libbie * DAS" userId="206a9116-ad5c-4570-ae86-b871354e31c4" providerId="ADAL" clId="{88896F90-697E-4FBF-9C48-B39B9ABEA6C6}" dt="2022-09-20T18:12:15.166" v="303" actId="26606"/>
          <ac:spMkLst>
            <pc:docMk/>
            <pc:sldMk cId="2058764385" sldId="283"/>
            <ac:spMk id="17" creationId="{D4ED8EC3-4D57-4620-93CE-4E6661F09A3E}"/>
          </ac:spMkLst>
        </pc:spChg>
        <pc:spChg chg="add">
          <ac:chgData name="SAUNDERS Libbie * DAS" userId="206a9116-ad5c-4570-ae86-b871354e31c4" providerId="ADAL" clId="{88896F90-697E-4FBF-9C48-B39B9ABEA6C6}" dt="2022-09-20T18:12:15.166" v="303" actId="26606"/>
          <ac:spMkLst>
            <pc:docMk/>
            <pc:sldMk cId="2058764385" sldId="283"/>
            <ac:spMk id="19" creationId="{83BCB34A-2F40-4F41-8488-A134C1C155B7}"/>
          </ac:spMkLst>
        </pc:spChg>
        <pc:spChg chg="add">
          <ac:chgData name="SAUNDERS Libbie * DAS" userId="206a9116-ad5c-4570-ae86-b871354e31c4" providerId="ADAL" clId="{88896F90-697E-4FBF-9C48-B39B9ABEA6C6}" dt="2022-09-20T18:12:15.166" v="303" actId="26606"/>
          <ac:spMkLst>
            <pc:docMk/>
            <pc:sldMk cId="2058764385" sldId="283"/>
            <ac:spMk id="21" creationId="{F78382DC-4207-465E-B379-1E16448AA222}"/>
          </ac:spMkLst>
        </pc:spChg>
        <pc:picChg chg="add mod">
          <ac:chgData name="SAUNDERS Libbie * DAS" userId="206a9116-ad5c-4570-ae86-b871354e31c4" providerId="ADAL" clId="{88896F90-697E-4FBF-9C48-B39B9ABEA6C6}" dt="2022-09-20T18:12:27.156" v="307" actId="1076"/>
          <ac:picMkLst>
            <pc:docMk/>
            <pc:sldMk cId="2058764385" sldId="283"/>
            <ac:picMk id="6" creationId="{DC7F0E8D-4972-4215-B2E2-1AC9B02ADD7A}"/>
          </ac:picMkLst>
        </pc:picChg>
        <pc:picChg chg="add mod">
          <ac:chgData name="SAUNDERS Libbie * DAS" userId="206a9116-ad5c-4570-ae86-b871354e31c4" providerId="ADAL" clId="{88896F90-697E-4FBF-9C48-B39B9ABEA6C6}" dt="2022-09-20T18:12:15.166" v="303" actId="26606"/>
          <ac:picMkLst>
            <pc:docMk/>
            <pc:sldMk cId="2058764385" sldId="283"/>
            <ac:picMk id="8" creationId="{1D1EB170-95F7-47AE-98F3-EC9A4EBA18F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261C53-C390-4A38-B0D3-E6243956100F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2D12620-F607-4C14-A950-C9064BCF1538}">
      <dgm:prSet/>
      <dgm:spPr/>
      <dgm:t>
        <a:bodyPr/>
        <a:lstStyle/>
        <a:p>
          <a:r>
            <a:rPr lang="en-US"/>
            <a:t>Worker Data</a:t>
          </a:r>
        </a:p>
      </dgm:t>
    </dgm:pt>
    <dgm:pt modelId="{D07FCC64-1F35-4719-A45F-6CBC13216AC6}" type="parTrans" cxnId="{FD41DE8C-C589-4CB9-8E5F-E867302D40FA}">
      <dgm:prSet/>
      <dgm:spPr/>
      <dgm:t>
        <a:bodyPr/>
        <a:lstStyle/>
        <a:p>
          <a:endParaRPr lang="en-US"/>
        </a:p>
      </dgm:t>
    </dgm:pt>
    <dgm:pt modelId="{70791B76-C545-4E73-80B4-15090D953F15}" type="sibTrans" cxnId="{FD41DE8C-C589-4CB9-8E5F-E867302D40FA}">
      <dgm:prSet/>
      <dgm:spPr/>
      <dgm:t>
        <a:bodyPr/>
        <a:lstStyle/>
        <a:p>
          <a:endParaRPr lang="en-US"/>
        </a:p>
      </dgm:t>
    </dgm:pt>
    <dgm:pt modelId="{300265A0-AD31-48C8-98DC-586A42C44F89}">
      <dgm:prSet/>
      <dgm:spPr/>
      <dgm:t>
        <a:bodyPr/>
        <a:lstStyle/>
        <a:p>
          <a:r>
            <a:rPr lang="en-US"/>
            <a:t>Position Data</a:t>
          </a:r>
        </a:p>
      </dgm:t>
    </dgm:pt>
    <dgm:pt modelId="{E92B3F56-979F-4F54-B339-27DB366F3CB9}" type="parTrans" cxnId="{1982D85D-437C-4D63-A4DC-CE9349AE4E0D}">
      <dgm:prSet/>
      <dgm:spPr/>
      <dgm:t>
        <a:bodyPr/>
        <a:lstStyle/>
        <a:p>
          <a:endParaRPr lang="en-US"/>
        </a:p>
      </dgm:t>
    </dgm:pt>
    <dgm:pt modelId="{E8236D5E-C318-4E11-9D0F-D7D6AD894E15}" type="sibTrans" cxnId="{1982D85D-437C-4D63-A4DC-CE9349AE4E0D}">
      <dgm:prSet/>
      <dgm:spPr/>
      <dgm:t>
        <a:bodyPr/>
        <a:lstStyle/>
        <a:p>
          <a:endParaRPr lang="en-US"/>
        </a:p>
      </dgm:t>
    </dgm:pt>
    <dgm:pt modelId="{579E92C0-3EC3-4793-9642-D0FBA62F8C9C}">
      <dgm:prSet/>
      <dgm:spPr/>
      <dgm:t>
        <a:bodyPr/>
        <a:lstStyle/>
        <a:p>
          <a:r>
            <a:rPr lang="en-US"/>
            <a:t>Compensation &amp; Benefit Data</a:t>
          </a:r>
        </a:p>
      </dgm:t>
    </dgm:pt>
    <dgm:pt modelId="{E705C794-CA3C-4C51-889B-65A9BBD908C6}" type="parTrans" cxnId="{B64E3385-0755-436C-B187-5E573F4A7170}">
      <dgm:prSet/>
      <dgm:spPr/>
      <dgm:t>
        <a:bodyPr/>
        <a:lstStyle/>
        <a:p>
          <a:endParaRPr lang="en-US"/>
        </a:p>
      </dgm:t>
    </dgm:pt>
    <dgm:pt modelId="{92F41411-0693-4501-A9F5-8513407AF836}" type="sibTrans" cxnId="{B64E3385-0755-436C-B187-5E573F4A7170}">
      <dgm:prSet/>
      <dgm:spPr/>
      <dgm:t>
        <a:bodyPr/>
        <a:lstStyle/>
        <a:p>
          <a:endParaRPr lang="en-US"/>
        </a:p>
      </dgm:t>
    </dgm:pt>
    <dgm:pt modelId="{45C39E8B-0664-4ADD-9F0B-8C55CEABB5D3}">
      <dgm:prSet/>
      <dgm:spPr/>
      <dgm:t>
        <a:bodyPr/>
        <a:lstStyle/>
        <a:p>
          <a:r>
            <a:rPr lang="en-US"/>
            <a:t>Future Dated items</a:t>
          </a:r>
        </a:p>
      </dgm:t>
    </dgm:pt>
    <dgm:pt modelId="{767B9D86-73D4-49C7-8F7D-05165D1EF02E}" type="parTrans" cxnId="{7713C0A9-9EC2-482D-9570-814E522F3CE6}">
      <dgm:prSet/>
      <dgm:spPr/>
      <dgm:t>
        <a:bodyPr/>
        <a:lstStyle/>
        <a:p>
          <a:endParaRPr lang="en-US"/>
        </a:p>
      </dgm:t>
    </dgm:pt>
    <dgm:pt modelId="{BC552F7E-F0A0-46ED-BBE5-99E2B502CCFA}" type="sibTrans" cxnId="{7713C0A9-9EC2-482D-9570-814E522F3CE6}">
      <dgm:prSet/>
      <dgm:spPr/>
      <dgm:t>
        <a:bodyPr/>
        <a:lstStyle/>
        <a:p>
          <a:endParaRPr lang="en-US"/>
        </a:p>
      </dgm:t>
    </dgm:pt>
    <dgm:pt modelId="{BBA2E839-2C66-444B-ADBC-08BF27C4EF37}">
      <dgm:prSet/>
      <dgm:spPr/>
      <dgm:t>
        <a:bodyPr/>
        <a:lstStyle/>
        <a:p>
          <a:r>
            <a:rPr lang="en-US"/>
            <a:t>Service Related Data</a:t>
          </a:r>
        </a:p>
      </dgm:t>
    </dgm:pt>
    <dgm:pt modelId="{9EF258AF-8193-47F2-AB7D-311685E621A6}" type="parTrans" cxnId="{5EFD109A-6A58-4E2F-BA14-F44F358FE413}">
      <dgm:prSet/>
      <dgm:spPr/>
      <dgm:t>
        <a:bodyPr/>
        <a:lstStyle/>
        <a:p>
          <a:endParaRPr lang="en-US"/>
        </a:p>
      </dgm:t>
    </dgm:pt>
    <dgm:pt modelId="{BB54980B-2B1E-4D3E-A88E-7DE93FF34653}" type="sibTrans" cxnId="{5EFD109A-6A58-4E2F-BA14-F44F358FE413}">
      <dgm:prSet/>
      <dgm:spPr/>
      <dgm:t>
        <a:bodyPr/>
        <a:lstStyle/>
        <a:p>
          <a:endParaRPr lang="en-US"/>
        </a:p>
      </dgm:t>
    </dgm:pt>
    <dgm:pt modelId="{8B3F4C00-F0CC-4F55-81BC-AD412DC8276D}" type="pres">
      <dgm:prSet presAssocID="{FB261C53-C390-4A38-B0D3-E6243956100F}" presName="vert0" presStyleCnt="0">
        <dgm:presLayoutVars>
          <dgm:dir/>
          <dgm:animOne val="branch"/>
          <dgm:animLvl val="lvl"/>
        </dgm:presLayoutVars>
      </dgm:prSet>
      <dgm:spPr/>
    </dgm:pt>
    <dgm:pt modelId="{4E23572A-CF29-4FEC-82B3-AE5F3A882636}" type="pres">
      <dgm:prSet presAssocID="{F2D12620-F607-4C14-A950-C9064BCF1538}" presName="thickLine" presStyleLbl="alignNode1" presStyleIdx="0" presStyleCnt="5"/>
      <dgm:spPr/>
    </dgm:pt>
    <dgm:pt modelId="{79478DD6-F787-4FA5-9B6D-2A92CFCF37B4}" type="pres">
      <dgm:prSet presAssocID="{F2D12620-F607-4C14-A950-C9064BCF1538}" presName="horz1" presStyleCnt="0"/>
      <dgm:spPr/>
    </dgm:pt>
    <dgm:pt modelId="{1B7D84A3-AB3C-47F3-B4E1-002E4395EEBC}" type="pres">
      <dgm:prSet presAssocID="{F2D12620-F607-4C14-A950-C9064BCF1538}" presName="tx1" presStyleLbl="revTx" presStyleIdx="0" presStyleCnt="5"/>
      <dgm:spPr/>
    </dgm:pt>
    <dgm:pt modelId="{0BFCA24E-EF0E-4BFB-B9B8-C2098BC1B00F}" type="pres">
      <dgm:prSet presAssocID="{F2D12620-F607-4C14-A950-C9064BCF1538}" presName="vert1" presStyleCnt="0"/>
      <dgm:spPr/>
    </dgm:pt>
    <dgm:pt modelId="{39C622A3-BBF9-498C-AA37-13071C812000}" type="pres">
      <dgm:prSet presAssocID="{300265A0-AD31-48C8-98DC-586A42C44F89}" presName="thickLine" presStyleLbl="alignNode1" presStyleIdx="1" presStyleCnt="5"/>
      <dgm:spPr/>
    </dgm:pt>
    <dgm:pt modelId="{AF266D04-B08B-481E-B2EC-7E2C43CDD6B2}" type="pres">
      <dgm:prSet presAssocID="{300265A0-AD31-48C8-98DC-586A42C44F89}" presName="horz1" presStyleCnt="0"/>
      <dgm:spPr/>
    </dgm:pt>
    <dgm:pt modelId="{F8234543-F081-41D2-A0C8-EBF8386A83B9}" type="pres">
      <dgm:prSet presAssocID="{300265A0-AD31-48C8-98DC-586A42C44F89}" presName="tx1" presStyleLbl="revTx" presStyleIdx="1" presStyleCnt="5"/>
      <dgm:spPr/>
    </dgm:pt>
    <dgm:pt modelId="{11C39D88-75DC-4B55-9661-4439FCB182B6}" type="pres">
      <dgm:prSet presAssocID="{300265A0-AD31-48C8-98DC-586A42C44F89}" presName="vert1" presStyleCnt="0"/>
      <dgm:spPr/>
    </dgm:pt>
    <dgm:pt modelId="{69CC67AB-D1E6-437E-9C07-D3BD8C2A9E9E}" type="pres">
      <dgm:prSet presAssocID="{579E92C0-3EC3-4793-9642-D0FBA62F8C9C}" presName="thickLine" presStyleLbl="alignNode1" presStyleIdx="2" presStyleCnt="5"/>
      <dgm:spPr/>
    </dgm:pt>
    <dgm:pt modelId="{B697FDF3-9E96-45B2-8E00-1D5DFDFBE297}" type="pres">
      <dgm:prSet presAssocID="{579E92C0-3EC3-4793-9642-D0FBA62F8C9C}" presName="horz1" presStyleCnt="0"/>
      <dgm:spPr/>
    </dgm:pt>
    <dgm:pt modelId="{2C63CBF8-9ED3-4FDA-BEA7-81D8988E53D5}" type="pres">
      <dgm:prSet presAssocID="{579E92C0-3EC3-4793-9642-D0FBA62F8C9C}" presName="tx1" presStyleLbl="revTx" presStyleIdx="2" presStyleCnt="5"/>
      <dgm:spPr/>
    </dgm:pt>
    <dgm:pt modelId="{FC42B2BC-367E-4940-8447-27962BD6C07C}" type="pres">
      <dgm:prSet presAssocID="{579E92C0-3EC3-4793-9642-D0FBA62F8C9C}" presName="vert1" presStyleCnt="0"/>
      <dgm:spPr/>
    </dgm:pt>
    <dgm:pt modelId="{05F632D6-B597-4FBF-9811-1B5156B3E1C7}" type="pres">
      <dgm:prSet presAssocID="{45C39E8B-0664-4ADD-9F0B-8C55CEABB5D3}" presName="thickLine" presStyleLbl="alignNode1" presStyleIdx="3" presStyleCnt="5"/>
      <dgm:spPr/>
    </dgm:pt>
    <dgm:pt modelId="{34C40A59-A308-4815-8E03-EF45A17C1CF6}" type="pres">
      <dgm:prSet presAssocID="{45C39E8B-0664-4ADD-9F0B-8C55CEABB5D3}" presName="horz1" presStyleCnt="0"/>
      <dgm:spPr/>
    </dgm:pt>
    <dgm:pt modelId="{D01079CD-4FB7-48DC-9D5A-E6B2E4CE914B}" type="pres">
      <dgm:prSet presAssocID="{45C39E8B-0664-4ADD-9F0B-8C55CEABB5D3}" presName="tx1" presStyleLbl="revTx" presStyleIdx="3" presStyleCnt="5"/>
      <dgm:spPr/>
    </dgm:pt>
    <dgm:pt modelId="{70FF1B1E-AF35-4046-A51B-18146EDA3441}" type="pres">
      <dgm:prSet presAssocID="{45C39E8B-0664-4ADD-9F0B-8C55CEABB5D3}" presName="vert1" presStyleCnt="0"/>
      <dgm:spPr/>
    </dgm:pt>
    <dgm:pt modelId="{AD2E3B5B-DDA0-4124-B6EF-792751AF3F79}" type="pres">
      <dgm:prSet presAssocID="{BBA2E839-2C66-444B-ADBC-08BF27C4EF37}" presName="thickLine" presStyleLbl="alignNode1" presStyleIdx="4" presStyleCnt="5"/>
      <dgm:spPr/>
    </dgm:pt>
    <dgm:pt modelId="{924E7E1B-A31F-4573-A683-33BB48D695A9}" type="pres">
      <dgm:prSet presAssocID="{BBA2E839-2C66-444B-ADBC-08BF27C4EF37}" presName="horz1" presStyleCnt="0"/>
      <dgm:spPr/>
    </dgm:pt>
    <dgm:pt modelId="{8398A759-609F-4830-871E-028C8CD5300F}" type="pres">
      <dgm:prSet presAssocID="{BBA2E839-2C66-444B-ADBC-08BF27C4EF37}" presName="tx1" presStyleLbl="revTx" presStyleIdx="4" presStyleCnt="5"/>
      <dgm:spPr/>
    </dgm:pt>
    <dgm:pt modelId="{F5DC1BD5-104A-4C46-9A38-AB793106DA3D}" type="pres">
      <dgm:prSet presAssocID="{BBA2E839-2C66-444B-ADBC-08BF27C4EF37}" presName="vert1" presStyleCnt="0"/>
      <dgm:spPr/>
    </dgm:pt>
  </dgm:ptLst>
  <dgm:cxnLst>
    <dgm:cxn modelId="{1982D85D-437C-4D63-A4DC-CE9349AE4E0D}" srcId="{FB261C53-C390-4A38-B0D3-E6243956100F}" destId="{300265A0-AD31-48C8-98DC-586A42C44F89}" srcOrd="1" destOrd="0" parTransId="{E92B3F56-979F-4F54-B339-27DB366F3CB9}" sibTransId="{E8236D5E-C318-4E11-9D0F-D7D6AD894E15}"/>
    <dgm:cxn modelId="{5306C261-A876-4582-84F8-D5D5229C0825}" type="presOf" srcId="{FB261C53-C390-4A38-B0D3-E6243956100F}" destId="{8B3F4C00-F0CC-4F55-81BC-AD412DC8276D}" srcOrd="0" destOrd="0" presId="urn:microsoft.com/office/officeart/2008/layout/LinedList"/>
    <dgm:cxn modelId="{27AEFC63-8D0F-4B4A-B3A8-2F7EBC993BEB}" type="presOf" srcId="{BBA2E839-2C66-444B-ADBC-08BF27C4EF37}" destId="{8398A759-609F-4830-871E-028C8CD5300F}" srcOrd="0" destOrd="0" presId="urn:microsoft.com/office/officeart/2008/layout/LinedList"/>
    <dgm:cxn modelId="{4B1A756B-8E94-449B-B9D2-7EBEEF0FD96B}" type="presOf" srcId="{45C39E8B-0664-4ADD-9F0B-8C55CEABB5D3}" destId="{D01079CD-4FB7-48DC-9D5A-E6B2E4CE914B}" srcOrd="0" destOrd="0" presId="urn:microsoft.com/office/officeart/2008/layout/LinedList"/>
    <dgm:cxn modelId="{B64E3385-0755-436C-B187-5E573F4A7170}" srcId="{FB261C53-C390-4A38-B0D3-E6243956100F}" destId="{579E92C0-3EC3-4793-9642-D0FBA62F8C9C}" srcOrd="2" destOrd="0" parTransId="{E705C794-CA3C-4C51-889B-65A9BBD908C6}" sibTransId="{92F41411-0693-4501-A9F5-8513407AF836}"/>
    <dgm:cxn modelId="{FD41DE8C-C589-4CB9-8E5F-E867302D40FA}" srcId="{FB261C53-C390-4A38-B0D3-E6243956100F}" destId="{F2D12620-F607-4C14-A950-C9064BCF1538}" srcOrd="0" destOrd="0" parTransId="{D07FCC64-1F35-4719-A45F-6CBC13216AC6}" sibTransId="{70791B76-C545-4E73-80B4-15090D953F15}"/>
    <dgm:cxn modelId="{F53C4290-7EB5-4651-B709-FF879D8242EB}" type="presOf" srcId="{F2D12620-F607-4C14-A950-C9064BCF1538}" destId="{1B7D84A3-AB3C-47F3-B4E1-002E4395EEBC}" srcOrd="0" destOrd="0" presId="urn:microsoft.com/office/officeart/2008/layout/LinedList"/>
    <dgm:cxn modelId="{5EFD109A-6A58-4E2F-BA14-F44F358FE413}" srcId="{FB261C53-C390-4A38-B0D3-E6243956100F}" destId="{BBA2E839-2C66-444B-ADBC-08BF27C4EF37}" srcOrd="4" destOrd="0" parTransId="{9EF258AF-8193-47F2-AB7D-311685E621A6}" sibTransId="{BB54980B-2B1E-4D3E-A88E-7DE93FF34653}"/>
    <dgm:cxn modelId="{7713C0A9-9EC2-482D-9570-814E522F3CE6}" srcId="{FB261C53-C390-4A38-B0D3-E6243956100F}" destId="{45C39E8B-0664-4ADD-9F0B-8C55CEABB5D3}" srcOrd="3" destOrd="0" parTransId="{767B9D86-73D4-49C7-8F7D-05165D1EF02E}" sibTransId="{BC552F7E-F0A0-46ED-BBE5-99E2B502CCFA}"/>
    <dgm:cxn modelId="{2E5B7BBB-4A5F-4864-9B6C-377BDE8B0E31}" type="presOf" srcId="{579E92C0-3EC3-4793-9642-D0FBA62F8C9C}" destId="{2C63CBF8-9ED3-4FDA-BEA7-81D8988E53D5}" srcOrd="0" destOrd="0" presId="urn:microsoft.com/office/officeart/2008/layout/LinedList"/>
    <dgm:cxn modelId="{E247E9C2-03FB-4405-B0A2-6F0C985EA47A}" type="presOf" srcId="{300265A0-AD31-48C8-98DC-586A42C44F89}" destId="{F8234543-F081-41D2-A0C8-EBF8386A83B9}" srcOrd="0" destOrd="0" presId="urn:microsoft.com/office/officeart/2008/layout/LinedList"/>
    <dgm:cxn modelId="{31E69E9A-6A49-44F7-A594-953CCCEAA7CD}" type="presParOf" srcId="{8B3F4C00-F0CC-4F55-81BC-AD412DC8276D}" destId="{4E23572A-CF29-4FEC-82B3-AE5F3A882636}" srcOrd="0" destOrd="0" presId="urn:microsoft.com/office/officeart/2008/layout/LinedList"/>
    <dgm:cxn modelId="{C4039FA6-FE96-447A-B9C9-614B5C513B30}" type="presParOf" srcId="{8B3F4C00-F0CC-4F55-81BC-AD412DC8276D}" destId="{79478DD6-F787-4FA5-9B6D-2A92CFCF37B4}" srcOrd="1" destOrd="0" presId="urn:microsoft.com/office/officeart/2008/layout/LinedList"/>
    <dgm:cxn modelId="{4E18F389-3624-4FCD-A4B9-29A6FE0F6F83}" type="presParOf" srcId="{79478DD6-F787-4FA5-9B6D-2A92CFCF37B4}" destId="{1B7D84A3-AB3C-47F3-B4E1-002E4395EEBC}" srcOrd="0" destOrd="0" presId="urn:microsoft.com/office/officeart/2008/layout/LinedList"/>
    <dgm:cxn modelId="{284E44D9-EBFB-426D-B75E-75F3CE29CDAE}" type="presParOf" srcId="{79478DD6-F787-4FA5-9B6D-2A92CFCF37B4}" destId="{0BFCA24E-EF0E-4BFB-B9B8-C2098BC1B00F}" srcOrd="1" destOrd="0" presId="urn:microsoft.com/office/officeart/2008/layout/LinedList"/>
    <dgm:cxn modelId="{9D08B681-45B2-4294-9F0F-A3A6F7A02729}" type="presParOf" srcId="{8B3F4C00-F0CC-4F55-81BC-AD412DC8276D}" destId="{39C622A3-BBF9-498C-AA37-13071C812000}" srcOrd="2" destOrd="0" presId="urn:microsoft.com/office/officeart/2008/layout/LinedList"/>
    <dgm:cxn modelId="{ADA19BB0-1744-4E4A-9CDE-A331C6B84124}" type="presParOf" srcId="{8B3F4C00-F0CC-4F55-81BC-AD412DC8276D}" destId="{AF266D04-B08B-481E-B2EC-7E2C43CDD6B2}" srcOrd="3" destOrd="0" presId="urn:microsoft.com/office/officeart/2008/layout/LinedList"/>
    <dgm:cxn modelId="{9C529DD4-AFB2-4813-ACAB-3DE50F7E4637}" type="presParOf" srcId="{AF266D04-B08B-481E-B2EC-7E2C43CDD6B2}" destId="{F8234543-F081-41D2-A0C8-EBF8386A83B9}" srcOrd="0" destOrd="0" presId="urn:microsoft.com/office/officeart/2008/layout/LinedList"/>
    <dgm:cxn modelId="{EAE4B7B2-3068-40FB-8F18-88BD58D0AD7A}" type="presParOf" srcId="{AF266D04-B08B-481E-B2EC-7E2C43CDD6B2}" destId="{11C39D88-75DC-4B55-9661-4439FCB182B6}" srcOrd="1" destOrd="0" presId="urn:microsoft.com/office/officeart/2008/layout/LinedList"/>
    <dgm:cxn modelId="{82CF7237-5F4D-4BCA-84CF-F640696487ED}" type="presParOf" srcId="{8B3F4C00-F0CC-4F55-81BC-AD412DC8276D}" destId="{69CC67AB-D1E6-437E-9C07-D3BD8C2A9E9E}" srcOrd="4" destOrd="0" presId="urn:microsoft.com/office/officeart/2008/layout/LinedList"/>
    <dgm:cxn modelId="{A725CD03-42BD-493C-ABE0-DC41A355786C}" type="presParOf" srcId="{8B3F4C00-F0CC-4F55-81BC-AD412DC8276D}" destId="{B697FDF3-9E96-45B2-8E00-1D5DFDFBE297}" srcOrd="5" destOrd="0" presId="urn:microsoft.com/office/officeart/2008/layout/LinedList"/>
    <dgm:cxn modelId="{390B3E79-8D1E-49BC-84D2-47E063341D40}" type="presParOf" srcId="{B697FDF3-9E96-45B2-8E00-1D5DFDFBE297}" destId="{2C63CBF8-9ED3-4FDA-BEA7-81D8988E53D5}" srcOrd="0" destOrd="0" presId="urn:microsoft.com/office/officeart/2008/layout/LinedList"/>
    <dgm:cxn modelId="{B3FE37DB-BD90-4C5E-A181-D649D7D81570}" type="presParOf" srcId="{B697FDF3-9E96-45B2-8E00-1D5DFDFBE297}" destId="{FC42B2BC-367E-4940-8447-27962BD6C07C}" srcOrd="1" destOrd="0" presId="urn:microsoft.com/office/officeart/2008/layout/LinedList"/>
    <dgm:cxn modelId="{86DB9DD8-E343-4FF6-AB56-648D02D5C379}" type="presParOf" srcId="{8B3F4C00-F0CC-4F55-81BC-AD412DC8276D}" destId="{05F632D6-B597-4FBF-9811-1B5156B3E1C7}" srcOrd="6" destOrd="0" presId="urn:microsoft.com/office/officeart/2008/layout/LinedList"/>
    <dgm:cxn modelId="{4079A47B-FCC9-47F7-BEB0-2ADDC60AC010}" type="presParOf" srcId="{8B3F4C00-F0CC-4F55-81BC-AD412DC8276D}" destId="{34C40A59-A308-4815-8E03-EF45A17C1CF6}" srcOrd="7" destOrd="0" presId="urn:microsoft.com/office/officeart/2008/layout/LinedList"/>
    <dgm:cxn modelId="{C3EB4A01-EE09-4D59-8825-3D7AB4D61F47}" type="presParOf" srcId="{34C40A59-A308-4815-8E03-EF45A17C1CF6}" destId="{D01079CD-4FB7-48DC-9D5A-E6B2E4CE914B}" srcOrd="0" destOrd="0" presId="urn:microsoft.com/office/officeart/2008/layout/LinedList"/>
    <dgm:cxn modelId="{EF7F261E-E2C4-4764-851E-F680DB60F24F}" type="presParOf" srcId="{34C40A59-A308-4815-8E03-EF45A17C1CF6}" destId="{70FF1B1E-AF35-4046-A51B-18146EDA3441}" srcOrd="1" destOrd="0" presId="urn:microsoft.com/office/officeart/2008/layout/LinedList"/>
    <dgm:cxn modelId="{02C3338E-F72A-46F4-A894-B38DBBF7E22C}" type="presParOf" srcId="{8B3F4C00-F0CC-4F55-81BC-AD412DC8276D}" destId="{AD2E3B5B-DDA0-4124-B6EF-792751AF3F79}" srcOrd="8" destOrd="0" presId="urn:microsoft.com/office/officeart/2008/layout/LinedList"/>
    <dgm:cxn modelId="{5F8BD88B-58D8-42C9-B8C8-70A329BF9A32}" type="presParOf" srcId="{8B3F4C00-F0CC-4F55-81BC-AD412DC8276D}" destId="{924E7E1B-A31F-4573-A683-33BB48D695A9}" srcOrd="9" destOrd="0" presId="urn:microsoft.com/office/officeart/2008/layout/LinedList"/>
    <dgm:cxn modelId="{39EE958E-9D2D-40A4-BA99-7726215AAD53}" type="presParOf" srcId="{924E7E1B-A31F-4573-A683-33BB48D695A9}" destId="{8398A759-609F-4830-871E-028C8CD5300F}" srcOrd="0" destOrd="0" presId="urn:microsoft.com/office/officeart/2008/layout/LinedList"/>
    <dgm:cxn modelId="{AD6097C0-1288-424A-AC7B-56DAF9424A8D}" type="presParOf" srcId="{924E7E1B-A31F-4573-A683-33BB48D695A9}" destId="{F5DC1BD5-104A-4C46-9A38-AB793106DA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3572A-CF29-4FEC-82B3-AE5F3A882636}">
      <dsp:nvSpPr>
        <dsp:cNvPr id="0" name=""/>
        <dsp:cNvSpPr/>
      </dsp:nvSpPr>
      <dsp:spPr>
        <a:xfrm>
          <a:off x="0" y="675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D84A3-AB3C-47F3-B4E1-002E4395EEBC}">
      <dsp:nvSpPr>
        <dsp:cNvPr id="0" name=""/>
        <dsp:cNvSpPr/>
      </dsp:nvSpPr>
      <dsp:spPr>
        <a:xfrm>
          <a:off x="0" y="67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Worker Data</a:t>
          </a:r>
        </a:p>
      </dsp:txBody>
      <dsp:txXfrm>
        <a:off x="0" y="675"/>
        <a:ext cx="6291714" cy="1105876"/>
      </dsp:txXfrm>
    </dsp:sp>
    <dsp:sp modelId="{39C622A3-BBF9-498C-AA37-13071C812000}">
      <dsp:nvSpPr>
        <dsp:cNvPr id="0" name=""/>
        <dsp:cNvSpPr/>
      </dsp:nvSpPr>
      <dsp:spPr>
        <a:xfrm>
          <a:off x="0" y="1106552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34543-F081-41D2-A0C8-EBF8386A83B9}">
      <dsp:nvSpPr>
        <dsp:cNvPr id="0" name=""/>
        <dsp:cNvSpPr/>
      </dsp:nvSpPr>
      <dsp:spPr>
        <a:xfrm>
          <a:off x="0" y="110655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Position Data</a:t>
          </a:r>
        </a:p>
      </dsp:txBody>
      <dsp:txXfrm>
        <a:off x="0" y="1106552"/>
        <a:ext cx="6291714" cy="1105876"/>
      </dsp:txXfrm>
    </dsp:sp>
    <dsp:sp modelId="{69CC67AB-D1E6-437E-9C07-D3BD8C2A9E9E}">
      <dsp:nvSpPr>
        <dsp:cNvPr id="0" name=""/>
        <dsp:cNvSpPr/>
      </dsp:nvSpPr>
      <dsp:spPr>
        <a:xfrm>
          <a:off x="0" y="2212429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3CBF8-9ED3-4FDA-BEA7-81D8988E53D5}">
      <dsp:nvSpPr>
        <dsp:cNvPr id="0" name=""/>
        <dsp:cNvSpPr/>
      </dsp:nvSpPr>
      <dsp:spPr>
        <a:xfrm>
          <a:off x="0" y="2212429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Compensation &amp; Benefit Data</a:t>
          </a:r>
        </a:p>
      </dsp:txBody>
      <dsp:txXfrm>
        <a:off x="0" y="2212429"/>
        <a:ext cx="6291714" cy="1105876"/>
      </dsp:txXfrm>
    </dsp:sp>
    <dsp:sp modelId="{05F632D6-B597-4FBF-9811-1B5156B3E1C7}">
      <dsp:nvSpPr>
        <dsp:cNvPr id="0" name=""/>
        <dsp:cNvSpPr/>
      </dsp:nvSpPr>
      <dsp:spPr>
        <a:xfrm>
          <a:off x="0" y="3318305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079CD-4FB7-48DC-9D5A-E6B2E4CE914B}">
      <dsp:nvSpPr>
        <dsp:cNvPr id="0" name=""/>
        <dsp:cNvSpPr/>
      </dsp:nvSpPr>
      <dsp:spPr>
        <a:xfrm>
          <a:off x="0" y="331830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Future Dated items</a:t>
          </a:r>
        </a:p>
      </dsp:txBody>
      <dsp:txXfrm>
        <a:off x="0" y="3318305"/>
        <a:ext cx="6291714" cy="1105876"/>
      </dsp:txXfrm>
    </dsp:sp>
    <dsp:sp modelId="{AD2E3B5B-DDA0-4124-B6EF-792751AF3F79}">
      <dsp:nvSpPr>
        <dsp:cNvPr id="0" name=""/>
        <dsp:cNvSpPr/>
      </dsp:nvSpPr>
      <dsp:spPr>
        <a:xfrm>
          <a:off x="0" y="4424182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8A759-609F-4830-871E-028C8CD5300F}">
      <dsp:nvSpPr>
        <dsp:cNvPr id="0" name=""/>
        <dsp:cNvSpPr/>
      </dsp:nvSpPr>
      <dsp:spPr>
        <a:xfrm>
          <a:off x="0" y="442418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Service Related Data</a:t>
          </a:r>
        </a:p>
      </dsp:txBody>
      <dsp:txXfrm>
        <a:off x="0" y="4424182"/>
        <a:ext cx="6291714" cy="1105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B7638-7ABC-460B-9D76-CE7301F0F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E68F1-3B6E-41A8-87A3-F943882F6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D768E-2C02-4EDF-85BB-636D5CB55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30BFB-014F-4D39-8516-8ECD4C1F5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0CBBC-9F53-49AF-BB3C-941F8A25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3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1D81-EEA0-4ED6-9C76-E79B5F53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82C25-D9C7-464E-BFD2-8C117EC2A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3C6F-0E1A-448C-8490-B8276884B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25936-47C7-4EB3-B681-AB01C46AC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44CB6-A638-4EEF-A2A8-A0F4DA67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7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01B5E-E6EB-42EC-83B8-09AB8EA45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A5F71D-447F-4304-8E43-974F6B6E6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27BDA-6239-443E-B0F6-8E026FE40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70DB0-32E1-4293-BB8A-3F8EE286D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99B29-C2F0-4192-A814-CCFF6CBF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1A02-89BB-44D2-AF97-85D448D9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84210-07CF-4B69-9970-4760C1BE6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DCE15-0A31-4975-93C0-5BC3BFF66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9263D-9750-46F2-9CFA-D1EB727D5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4E9C4-F6F4-4AFD-ACC7-22E5D23C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2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8881-AA2E-4382-9449-19279CFF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858ED-52E3-4477-9B8E-8E493F081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F1C13-CB85-4DB1-AF74-80E4F407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549B3-2A86-485C-9BFB-916BC914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A947A-5AD2-4867-8B65-D305AEDC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6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B7B2-32F8-447F-80F8-A9C880993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677B4-0867-46A2-BDC3-E99F176950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0FBAC-E2D2-47F1-99B7-3966CD267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07FF6-7A11-4AC7-860B-664BD0099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42F06-0AAA-4EFA-927A-6F0F10157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FB0D7-2DF9-4009-9E3C-360A4891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4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76D6-62FE-452F-B244-A4B225D55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57CEA-D9FE-4947-B109-554B53673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D955E-B0FF-4190-A7E7-B140D3D8F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986F8-35A8-468F-9F52-BBDAD5493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1694F8-B4D2-486A-A2A8-C485D86FC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CA8BD-279B-496D-8DA9-5CF567DE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0CCF9-1AFE-460E-B83E-605167F9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F07D9-125A-423F-9092-4884C088C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5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4304-15ED-426C-B793-31046B0A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D251D7-FAAB-4531-B19D-AF046DFD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87270-E3CF-466E-82AC-C602B75A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F464DC-1A5C-4E97-9995-6ABBF582C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0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47547D-6330-45CE-85DA-1D715F32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1B957-14CC-4BB6-B0FD-5C7C42019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D8F3B-8A3C-44A6-86C1-FB1878E9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2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0767-B56C-4B00-8651-A8785365F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0AC60-3681-453D-BA4F-DDD850E7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A497D-F14E-42B1-91CB-80DD6134C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F6A7A-337E-4472-A75B-A1426C21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37DE8-DEE6-4888-9D69-2D0B8ED49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2A151-0606-49E3-B0AB-FC045471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6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4E6DA-B9FD-4DAD-867F-4753D0BC7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B992C-7985-49B2-9E8D-697B1924D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2C995-2584-4190-B1B7-92BF51A58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F46CB-4D80-4FC0-B5B2-FFE0CD026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7AE68-347F-486E-B573-3841E6D0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367BF-DB14-4327-9D8D-3EE21BFBF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2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85B00C-B351-4A66-8D05-193548AA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330BD-694F-4055-AE99-D3EB013A2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75D60-D469-4729-B0A5-49E982EA3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54C23-C32D-4B2A-AC93-1B2BBAC257F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7E3A5-D1E3-44F3-8C40-4D7CA1F2F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7324A-93BB-43AC-8E33-B8563AA27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EFC1-63C2-476A-A146-9F67137F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9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4C307D-6C27-447D-BC8E-B05D97522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sz="5600"/>
              <a:t>HRIS Data Integrity</a:t>
            </a:r>
            <a:br>
              <a:rPr lang="en-US" sz="5600"/>
            </a:br>
            <a:endParaRPr lang="en-US" sz="5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2C7F7-E891-40DD-BA0E-8161FBB27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 fontScale="92500" lnSpcReduction="10000"/>
          </a:bodyPr>
          <a:lstStyle/>
          <a:p>
            <a:r>
              <a:rPr lang="en-US" sz="2200"/>
              <a:t>Tools agencies can use to audit </a:t>
            </a:r>
          </a:p>
          <a:p>
            <a:r>
              <a:rPr lang="en-US" sz="2200"/>
              <a:t>and ensure accuracy in </a:t>
            </a:r>
          </a:p>
          <a:p>
            <a:r>
              <a:rPr lang="en-US" sz="2200"/>
              <a:t>Worker Data and Pay Impacting</a:t>
            </a:r>
          </a:p>
          <a:p>
            <a:r>
              <a:rPr lang="en-US" sz="2200"/>
              <a:t> Business Processes</a:t>
            </a:r>
          </a:p>
        </p:txBody>
      </p:sp>
      <p:sp>
        <p:nvSpPr>
          <p:cNvPr id="21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39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ACC5816-F480-4207-BBDF-07B1A6F62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546" y="-896813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US"/>
              <a:t>Position Reports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32ABF5B-72B4-4D2A-B254-6E97DF3A0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546" y="1588881"/>
            <a:ext cx="5425781" cy="496239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en-US"/>
              <a:t>HR Reports&gt;Exception Reports&gt;Audit for multiple job classifications in same group</a:t>
            </a:r>
          </a:p>
          <a:p>
            <a:pPr marL="342900" indent="-342900" algn="l">
              <a:buFontTx/>
              <a:buChar char="-"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HCM | Current Worker Detail Report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n-US"/>
              <a:t>HCM | Non-Budgeted Positions</a:t>
            </a:r>
          </a:p>
          <a:p>
            <a:pPr marL="342900" indent="-342900" algn="l">
              <a:buFontTx/>
              <a:buChar char="-"/>
            </a:pPr>
            <a:r>
              <a:rPr lang="en-US"/>
              <a:t>HCM | Budgeted, Non-Budgeted, Salaried and No Pay Positions Report</a:t>
            </a:r>
          </a:p>
          <a:p>
            <a:pPr marL="342900" indent="-342900" algn="l">
              <a:buFontTx/>
              <a:buChar char="-"/>
            </a:pPr>
            <a:r>
              <a:rPr lang="en-US"/>
              <a:t>HCM | Vacant Non-Budgeted Position Report</a:t>
            </a:r>
          </a:p>
          <a:p>
            <a:pPr marL="342900" indent="-342900" algn="l">
              <a:buFontTx/>
              <a:buChar char="-"/>
            </a:pPr>
            <a:r>
              <a:rPr lang="en-US"/>
              <a:t>AUD | Additional Jobs Where FTE not Zero</a:t>
            </a:r>
          </a:p>
          <a:p>
            <a:pPr marL="342900" indent="-342900" algn="l">
              <a:buFontTx/>
              <a:buChar char="-"/>
            </a:pPr>
            <a:r>
              <a:rPr lang="en-US"/>
              <a:t>HCM | Employee Missing Uploaded Position Description Document</a:t>
            </a:r>
          </a:p>
          <a:p>
            <a:pPr marL="342900" indent="-342900" algn="l">
              <a:buFontTx/>
              <a:buChar char="-"/>
            </a:pPr>
            <a:r>
              <a:rPr lang="en-US"/>
              <a:t>HCM | Position Freeze with Comments</a:t>
            </a:r>
          </a:p>
          <a:p>
            <a:pPr marL="342900" indent="-342900" algn="l">
              <a:buFontTx/>
              <a:buChar char="-"/>
            </a:pPr>
            <a:r>
              <a:rPr lang="en-US"/>
              <a:t>HCM Employees in Seasonal Positions</a:t>
            </a:r>
          </a:p>
          <a:p>
            <a:pPr marL="342900" indent="-342900" algn="l">
              <a:buFontTx/>
              <a:buChar char="-"/>
            </a:pPr>
            <a:r>
              <a:rPr lang="en-US"/>
              <a:t>HCM | Edit Position Field Changes for Worker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lock Arc 16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0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E8A1B-600B-4E06-AE1D-A8687E04B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Data Integrity Team</a:t>
            </a:r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0BF07-1037-428E-AFD3-339F596DC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Libbie Saunders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08931-B76E-4C13-9209-C392396D7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Ryan Englund</a:t>
            </a:r>
          </a:p>
        </p:txBody>
      </p:sp>
    </p:spTree>
    <p:extLst>
      <p:ext uri="{BB962C8B-B14F-4D97-AF65-F5344CB8AC3E}">
        <p14:creationId xmlns:p14="http://schemas.microsoft.com/office/powerpoint/2010/main" val="32194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B962E4-9531-4B39-9E2E-6ECE654CD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Data Points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5AF8C5-2220-A5DA-8860-81285DD35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802367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991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E3A48-7DB9-44FD-856E-6ADED97A6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Position Data            vs               Worker Data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E7DAE44-B398-43BE-B4F0-9E0153C6E5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02" y="1817809"/>
            <a:ext cx="265839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ipart Man Png Clip Art Of 3094 Clipartwork Person - Man Hello Png - Free  Transparent PNG Clipart Images Download">
            <a:extLst>
              <a:ext uri="{FF2B5EF4-FFF2-40B4-BE49-F238E27FC236}">
                <a16:creationId xmlns:a16="http://schemas.microsoft.com/office/drawing/2014/main" id="{D7534DBC-1AA9-480D-8FFA-EA03D8C8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60" y="1583500"/>
            <a:ext cx="2163583" cy="4351339"/>
          </a:xfrm>
          <a:prstGeom prst="rect">
            <a:avLst/>
          </a:prstGeom>
          <a:solidFill>
            <a:schemeClr val="accent1">
              <a:alpha val="93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00629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17147B-83DC-47ED-849C-17DB0AEE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Position Data	</a:t>
            </a:r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34CE5-E7B9-4779-B184-5A3528EA2B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3992" y="2068190"/>
            <a:ext cx="3993662" cy="390786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Organization Assignments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FFFFFF"/>
                </a:solidFill>
              </a:rPr>
              <a:t>1. Company (aka Agency)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FFFFFF"/>
                </a:solidFill>
              </a:rPr>
              <a:t>2.Cost Center - Default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FFFFFF"/>
                </a:solidFill>
              </a:rPr>
              <a:t>3. Position Representation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FFFFFF"/>
                </a:solidFill>
              </a:rPr>
              <a:t>3. PERS Class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FFFFFF"/>
                </a:solidFill>
              </a:rPr>
              <a:t>4. Employee Type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FFFFFF"/>
                </a:solidFill>
              </a:rPr>
              <a:t>5. Job Profile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FFFFFF"/>
                </a:solidFill>
              </a:rPr>
              <a:t>6. Location</a:t>
            </a:r>
            <a:endParaRPr lang="en-US" sz="2400">
              <a:solidFill>
                <a:srgbClr val="FFFFFF"/>
              </a:solidFill>
            </a:endParaRPr>
          </a:p>
          <a:p>
            <a:endParaRPr lang="en-US" sz="24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400">
              <a:solidFill>
                <a:srgbClr val="FFFFF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E1D85F-A01D-4756-876E-E612FCC41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654" y="140836"/>
            <a:ext cx="6623266" cy="635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69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D81A9E-FBBA-4E3E-877F-0EA12B2B7814}"/>
              </a:ext>
            </a:extLst>
          </p:cNvPr>
          <p:cNvSpPr txBox="1"/>
          <p:nvPr/>
        </p:nvSpPr>
        <p:spPr>
          <a:xfrm>
            <a:off x="838200" y="609600"/>
            <a:ext cx="3739341" cy="133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Position Restrictions</a:t>
            </a:r>
            <a:endParaRPr lang="en-US" sz="4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132AC6-EFF3-4C74-8F53-44AB00B29E6F}"/>
              </a:ext>
            </a:extLst>
          </p:cNvPr>
          <p:cNvSpPr txBox="1"/>
          <p:nvPr/>
        </p:nvSpPr>
        <p:spPr>
          <a:xfrm>
            <a:off x="862366" y="2194102"/>
            <a:ext cx="3427001" cy="390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 Hire Restrictions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     Job Profile, Availability Dates, Worker Sub Type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 Default Comp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Position Description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767FA6-033E-46EF-B711-49A3091BF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7541" y="61069"/>
            <a:ext cx="7412248" cy="39284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562204-D6D3-437F-B954-4710DE79C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357" y="3658743"/>
            <a:ext cx="3937660" cy="31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8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13BD46-61B2-4699-A2DB-35072865E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80086"/>
            <a:ext cx="11277600" cy="549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3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7F0E8D-4972-4215-B2E2-1AC9B02AD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48" y="440248"/>
            <a:ext cx="3280327" cy="5066145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1EB170-95F7-47AE-98F3-EC9A4EBA1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5244" y="2083268"/>
            <a:ext cx="6020730" cy="323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764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0BA565-2CD1-4478-AC4F-20A84D602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9424" y="413562"/>
            <a:ext cx="6369803" cy="704687"/>
          </a:xfrm>
        </p:spPr>
        <p:txBody>
          <a:bodyPr anchor="t">
            <a:normAutofit fontScale="90000"/>
          </a:bodyPr>
          <a:lstStyle/>
          <a:p>
            <a:r>
              <a:rPr lang="en-US" sz="3200">
                <a:solidFill>
                  <a:srgbClr val="FFFFFF"/>
                </a:solidFill>
              </a:rPr>
              <a:t>Job Class Codes</a:t>
            </a:r>
            <a:br>
              <a:rPr lang="en-US" sz="3200">
                <a:solidFill>
                  <a:srgbClr val="FFFFFF"/>
                </a:solidFill>
              </a:rPr>
            </a:br>
            <a:r>
              <a:rPr lang="en-US" sz="3200">
                <a:solidFill>
                  <a:srgbClr val="FFFFFF"/>
                </a:solidFill>
              </a:rPr>
              <a:t>It’s worker Data…on the position page!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58313-280F-4F26-B6C9-8D5888AAE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4801" y="1429448"/>
            <a:ext cx="3421958" cy="45011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u="sng"/>
              <a:t>Required 6</a:t>
            </a:r>
          </a:p>
          <a:p>
            <a:pPr marL="0" indent="0">
              <a:buNone/>
            </a:pPr>
            <a:r>
              <a:rPr lang="en-US" sz="2000"/>
              <a:t>Pay basis </a:t>
            </a:r>
          </a:p>
          <a:p>
            <a:pPr marL="0" indent="0">
              <a:buNone/>
            </a:pPr>
            <a:r>
              <a:rPr lang="en-US" sz="2000"/>
              <a:t>Timesheet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/>
              <a:t>Overtime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/>
              <a:t>Holiday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/>
              <a:t>PERS Class Plan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/>
              <a:t>Service Type</a:t>
            </a:r>
            <a:endParaRPr lang="en-US" sz="200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5B7ED-0C3C-4979-BD86-8F495874C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22557" y="1429448"/>
            <a:ext cx="3421957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/>
              <a:t>Optional Codes</a:t>
            </a:r>
          </a:p>
          <a:p>
            <a:pPr marL="0" indent="0">
              <a:buNone/>
            </a:pPr>
            <a:r>
              <a:rPr lang="en-US" sz="2000"/>
              <a:t>Concurrent job</a:t>
            </a:r>
          </a:p>
          <a:p>
            <a:pPr marL="0" indent="0">
              <a:buNone/>
            </a:pPr>
            <a:r>
              <a:rPr lang="en-US" sz="2000"/>
              <a:t>Job Share</a:t>
            </a:r>
          </a:p>
          <a:p>
            <a:pPr marL="0" indent="0">
              <a:buNone/>
            </a:pPr>
            <a:r>
              <a:rPr lang="en-US" sz="2000"/>
              <a:t>Underfill</a:t>
            </a:r>
          </a:p>
          <a:p>
            <a:pPr marL="0" indent="0">
              <a:buNone/>
            </a:pPr>
            <a:r>
              <a:rPr lang="en-US" sz="2000"/>
              <a:t>Internship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54662F-70EA-4C0F-B7DB-0BBE679B5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30" y="601783"/>
            <a:ext cx="4272568" cy="579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007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76FC3C857F240A9C2E4F15016144F" ma:contentTypeVersion="10" ma:contentTypeDescription="Create a new document." ma:contentTypeScope="" ma:versionID="e9a1355cea752ef2b730c04fd06d7589">
  <xsd:schema xmlns:xsd="http://www.w3.org/2001/XMLSchema" xmlns:xs="http://www.w3.org/2001/XMLSchema" xmlns:p="http://schemas.microsoft.com/office/2006/metadata/properties" xmlns:ns1="http://schemas.microsoft.com/sharepoint/v3" xmlns:ns2="e93a1355-dcbd-4ee6-87a8-44e09f1824ca" xmlns:ns3="c11a4dd1-9999-41de-ad6b-508521c3559d" targetNamespace="http://schemas.microsoft.com/office/2006/metadata/properties" ma:root="true" ma:fieldsID="47b379964e44526d17c18a756cf23341" ns1:_="" ns2:_="" ns3:_="">
    <xsd:import namespace="http://schemas.microsoft.com/sharepoint/v3"/>
    <xsd:import namespace="e93a1355-dcbd-4ee6-87a8-44e09f1824ca"/>
    <xsd:import namespace="c11a4dd1-9999-41de-ad6b-508521c3559d"/>
    <xsd:element name="properties">
      <xsd:complexType>
        <xsd:sequence>
          <xsd:element name="documentManagement">
            <xsd:complexType>
              <xsd:all>
                <xsd:element ref="ns2:Category"/>
                <xsd:element ref="ns2:Sub_x002d_Category" minOccurs="0"/>
                <xsd:element ref="ns2:Description0" minOccurs="0"/>
                <xsd:element ref="ns2:Contract_x0020_Years" minOccurs="0"/>
                <xsd:element ref="ns1:PublishingStartDate" minOccurs="0"/>
                <xsd:element ref="ns1:PublishingExpirationDate" minOccurs="0"/>
                <xsd:element ref="ns2:Tags" minOccurs="0"/>
                <xsd:element ref="ns2:related_x0020_document" minOccurs="0"/>
                <xsd:element ref="ns2:Draft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a1355-dcbd-4ee6-87a8-44e09f1824ca" elementFormDefault="qualified">
    <xsd:import namespace="http://schemas.microsoft.com/office/2006/documentManagement/types"/>
    <xsd:import namespace="http://schemas.microsoft.com/office/infopath/2007/PartnerControls"/>
    <xsd:element name="Category" ma:index="1" ma:displayName="Category" ma:format="Dropdown" ma:internalName="Category">
      <xsd:simpleType>
        <xsd:restriction base="dms:Choice">
          <xsd:enumeration value="Advice"/>
          <xsd:enumeration value="Class/Comp"/>
          <xsd:enumeration value="Development"/>
          <xsd:enumeration value="Forms"/>
          <xsd:enumeration value="LRU"/>
          <xsd:enumeration value="Services"/>
          <xsd:enumeration value="Systems"/>
        </xsd:restriction>
      </xsd:simpleType>
    </xsd:element>
    <xsd:element name="Sub_x002d_Category" ma:index="2" nillable="true" ma:displayName="Sub-Category" ma:format="Dropdown" ma:internalName="Sub_x002d_Category">
      <xsd:simpleType>
        <xsd:union memberTypes="dms:Text">
          <xsd:simpleType>
            <xsd:restriction base="dms:Choice">
              <xsd:enumeration value="Manual"/>
              <xsd:enumeration value="Procedural Rules"/>
              <xsd:enumeration value="General"/>
              <xsd:enumeration value="Class/Comp"/>
              <xsd:enumeration value="Position Management"/>
              <xsd:enumeration value="Filling Positions"/>
              <xsd:enumeration value="Workforce Management"/>
              <xsd:enumeration value="Employee Leave"/>
              <xsd:enumeration value="Discipline &amp; Discharge"/>
              <xsd:enumeration value="Safety &amp; Risk"/>
              <xsd:enumeration value="Labor Relations"/>
              <xsd:enumeration value="Arbitration"/>
              <xsd:enumeration value="CBA"/>
              <xsd:enumeration value="Workday"/>
              <xsd:enumeration value="Policy Review"/>
              <xsd:enumeration value="Payroll"/>
            </xsd:restriction>
          </xsd:simpleType>
        </xsd:union>
      </xsd:simpleType>
    </xsd:element>
    <xsd:element name="Description0" ma:index="3" nillable="true" ma:displayName="Description" ma:internalName="Description0">
      <xsd:simpleType>
        <xsd:restriction base="dms:Text">
          <xsd:maxLength value="255"/>
        </xsd:restriction>
      </xsd:simpleType>
    </xsd:element>
    <xsd:element name="Contract_x0020_Years" ma:index="5" nillable="true" ma:displayName="Contract Years" ma:internalName="Contract_x0020_Years">
      <xsd:simpleType>
        <xsd:restriction base="dms:Text">
          <xsd:maxLength value="255"/>
        </xsd:restriction>
      </xsd:simpleType>
    </xsd:element>
    <xsd:element name="Tags" ma:index="14" nillable="true" ma:displayName="Tags" ma:internalName="Tags">
      <xsd:simpleType>
        <xsd:restriction base="dms:Text">
          <xsd:maxLength value="255"/>
        </xsd:restriction>
      </xsd:simpleType>
    </xsd:element>
    <xsd:element name="related_x0020_document" ma:index="15" nillable="true" ma:displayName="related document" ma:format="Hyperlink" ma:internalName="related_x0020_doc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raft" ma:index="16" nillable="true" ma:displayName="Draft" ma:description="This field is only for use with policies out for review" ma:format="Hyperlink" ma:internalName="Draf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1a4dd1-9999-41de-ad6b-508521c3559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gs xmlns="e93a1355-dcbd-4ee6-87a8-44e09f1824ca">WD-Specialized</Tags>
    <Sub_x002d_Category xmlns="e93a1355-dcbd-4ee6-87a8-44e09f1824ca">Workday</Sub_x002d_Category>
    <Category xmlns="e93a1355-dcbd-4ee6-87a8-44e09f1824ca">Advice</Category>
    <Description0 xmlns="e93a1355-dcbd-4ee6-87a8-44e09f1824ca" xsi:nil="true"/>
    <Contract_x0020_Years xmlns="e93a1355-dcbd-4ee6-87a8-44e09f1824ca" xsi:nil="true"/>
    <related_x0020_document xmlns="e93a1355-dcbd-4ee6-87a8-44e09f1824ca">
      <Url xsi:nil="true"/>
      <Description xsi:nil="true"/>
    </related_x0020_document>
    <Draft xmlns="e93a1355-dcbd-4ee6-87a8-44e09f1824ca">
      <Url xsi:nil="true"/>
      <Description xsi:nil="true"/>
    </Draft>
  </documentManagement>
</p:properties>
</file>

<file path=customXml/itemProps1.xml><?xml version="1.0" encoding="utf-8"?>
<ds:datastoreItem xmlns:ds="http://schemas.openxmlformats.org/officeDocument/2006/customXml" ds:itemID="{03C3FE5D-F352-4D61-BD8F-55A5D4A226E0}"/>
</file>

<file path=customXml/itemProps2.xml><?xml version="1.0" encoding="utf-8"?>
<ds:datastoreItem xmlns:ds="http://schemas.openxmlformats.org/officeDocument/2006/customXml" ds:itemID="{96A54382-9125-4A6E-91F8-9ABE3649F85A}"/>
</file>

<file path=customXml/itemProps3.xml><?xml version="1.0" encoding="utf-8"?>
<ds:datastoreItem xmlns:ds="http://schemas.openxmlformats.org/officeDocument/2006/customXml" ds:itemID="{BEE9C245-3152-4C92-A8F2-F1D7A884D540}"/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HRIS Data Integrity </vt:lpstr>
      <vt:lpstr>The Data Integrity Team</vt:lpstr>
      <vt:lpstr>Data Points</vt:lpstr>
      <vt:lpstr>Position Data            vs               Worker Data</vt:lpstr>
      <vt:lpstr>Position Data </vt:lpstr>
      <vt:lpstr>PowerPoint Presentation</vt:lpstr>
      <vt:lpstr>PowerPoint Presentation</vt:lpstr>
      <vt:lpstr>PowerPoint Presentation</vt:lpstr>
      <vt:lpstr>Job Class Codes It’s worker Data…on the position page! </vt:lpstr>
      <vt:lpstr>Position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HRIS Data Integrity </dc:title>
  <dc:creator>SAUNDERS Libbie * DAS</dc:creator>
  <cp:revision>1</cp:revision>
  <dcterms:created xsi:type="dcterms:W3CDTF">2022-08-15T15:49:18Z</dcterms:created>
  <dcterms:modified xsi:type="dcterms:W3CDTF">2022-09-21T17:35:01Z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0x01010006B76FC3C857F240A9C2E4F15016144F</vt:lpwstr>
  </property>
</Properties>
</file>