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71" r:id="rId8"/>
    <p:sldId id="272" r:id="rId9"/>
    <p:sldId id="273" r:id="rId10"/>
    <p:sldId id="275" r:id="rId11"/>
    <p:sldId id="276" r:id="rId12"/>
    <p:sldId id="274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EA5CC0-773A-462C-9822-986F0156C282}" v="466" dt="2022-09-14T15:56:38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UNDERS Libbie * DAS" userId="206a9116-ad5c-4570-ae86-b871354e31c4" providerId="ADAL" clId="{88EA5CC0-773A-462C-9822-986F0156C282}"/>
    <pc:docChg chg="custSel addSld delSld modSld sldOrd">
      <pc:chgData name="SAUNDERS Libbie * DAS" userId="206a9116-ad5c-4570-ae86-b871354e31c4" providerId="ADAL" clId="{88EA5CC0-773A-462C-9822-986F0156C282}" dt="2022-09-14T15:56:38.593" v="469" actId="20577"/>
      <pc:docMkLst>
        <pc:docMk/>
      </pc:docMkLst>
      <pc:sldChg chg="modSp mod">
        <pc:chgData name="SAUNDERS Libbie * DAS" userId="206a9116-ad5c-4570-ae86-b871354e31c4" providerId="ADAL" clId="{88EA5CC0-773A-462C-9822-986F0156C282}" dt="2022-09-07T16:11:43.207" v="4" actId="27636"/>
        <pc:sldMkLst>
          <pc:docMk/>
          <pc:sldMk cId="2276057631" sldId="260"/>
        </pc:sldMkLst>
        <pc:spChg chg="mod">
          <ac:chgData name="SAUNDERS Libbie * DAS" userId="206a9116-ad5c-4570-ae86-b871354e31c4" providerId="ADAL" clId="{88EA5CC0-773A-462C-9822-986F0156C282}" dt="2022-09-07T16:11:43.207" v="4" actId="27636"/>
          <ac:spMkLst>
            <pc:docMk/>
            <pc:sldMk cId="2276057631" sldId="260"/>
            <ac:spMk id="3" creationId="{0644B701-8C66-40F0-A43F-9BC70515DFE3}"/>
          </ac:spMkLst>
        </pc:spChg>
      </pc:sldChg>
      <pc:sldChg chg="del">
        <pc:chgData name="SAUNDERS Libbie * DAS" userId="206a9116-ad5c-4570-ae86-b871354e31c4" providerId="ADAL" clId="{88EA5CC0-773A-462C-9822-986F0156C282}" dt="2022-09-06T15:58:35.180" v="0" actId="47"/>
        <pc:sldMkLst>
          <pc:docMk/>
          <pc:sldMk cId="2098869593" sldId="261"/>
        </pc:sldMkLst>
      </pc:sldChg>
      <pc:sldChg chg="del">
        <pc:chgData name="SAUNDERS Libbie * DAS" userId="206a9116-ad5c-4570-ae86-b871354e31c4" providerId="ADAL" clId="{88EA5CC0-773A-462C-9822-986F0156C282}" dt="2022-09-06T15:58:35.180" v="0" actId="47"/>
        <pc:sldMkLst>
          <pc:docMk/>
          <pc:sldMk cId="2206404934" sldId="262"/>
        </pc:sldMkLst>
      </pc:sldChg>
      <pc:sldChg chg="del">
        <pc:chgData name="SAUNDERS Libbie * DAS" userId="206a9116-ad5c-4570-ae86-b871354e31c4" providerId="ADAL" clId="{88EA5CC0-773A-462C-9822-986F0156C282}" dt="2022-09-06T15:58:35.180" v="0" actId="47"/>
        <pc:sldMkLst>
          <pc:docMk/>
          <pc:sldMk cId="3199012222" sldId="264"/>
        </pc:sldMkLst>
      </pc:sldChg>
      <pc:sldChg chg="del">
        <pc:chgData name="SAUNDERS Libbie * DAS" userId="206a9116-ad5c-4570-ae86-b871354e31c4" providerId="ADAL" clId="{88EA5CC0-773A-462C-9822-986F0156C282}" dt="2022-09-06T15:58:35.180" v="0" actId="47"/>
        <pc:sldMkLst>
          <pc:docMk/>
          <pc:sldMk cId="813601841" sldId="265"/>
        </pc:sldMkLst>
      </pc:sldChg>
      <pc:sldChg chg="del">
        <pc:chgData name="SAUNDERS Libbie * DAS" userId="206a9116-ad5c-4570-ae86-b871354e31c4" providerId="ADAL" clId="{88EA5CC0-773A-462C-9822-986F0156C282}" dt="2022-09-06T15:58:35.180" v="0" actId="47"/>
        <pc:sldMkLst>
          <pc:docMk/>
          <pc:sldMk cId="954521974" sldId="266"/>
        </pc:sldMkLst>
      </pc:sldChg>
      <pc:sldChg chg="del">
        <pc:chgData name="SAUNDERS Libbie * DAS" userId="206a9116-ad5c-4570-ae86-b871354e31c4" providerId="ADAL" clId="{88EA5CC0-773A-462C-9822-986F0156C282}" dt="2022-09-06T15:58:35.180" v="0" actId="47"/>
        <pc:sldMkLst>
          <pc:docMk/>
          <pc:sldMk cId="1041131734" sldId="267"/>
        </pc:sldMkLst>
      </pc:sldChg>
      <pc:sldChg chg="del">
        <pc:chgData name="SAUNDERS Libbie * DAS" userId="206a9116-ad5c-4570-ae86-b871354e31c4" providerId="ADAL" clId="{88EA5CC0-773A-462C-9822-986F0156C282}" dt="2022-09-06T15:58:35.180" v="0" actId="47"/>
        <pc:sldMkLst>
          <pc:docMk/>
          <pc:sldMk cId="930660796" sldId="268"/>
        </pc:sldMkLst>
      </pc:sldChg>
      <pc:sldChg chg="del">
        <pc:chgData name="SAUNDERS Libbie * DAS" userId="206a9116-ad5c-4570-ae86-b871354e31c4" providerId="ADAL" clId="{88EA5CC0-773A-462C-9822-986F0156C282}" dt="2022-09-06T15:58:35.180" v="0" actId="47"/>
        <pc:sldMkLst>
          <pc:docMk/>
          <pc:sldMk cId="2623994914" sldId="269"/>
        </pc:sldMkLst>
      </pc:sldChg>
      <pc:sldChg chg="modSp mod">
        <pc:chgData name="SAUNDERS Libbie * DAS" userId="206a9116-ad5c-4570-ae86-b871354e31c4" providerId="ADAL" clId="{88EA5CC0-773A-462C-9822-986F0156C282}" dt="2022-09-14T15:56:38.593" v="469" actId="20577"/>
        <pc:sldMkLst>
          <pc:docMk/>
          <pc:sldMk cId="2125990027" sldId="274"/>
        </pc:sldMkLst>
        <pc:spChg chg="mod">
          <ac:chgData name="SAUNDERS Libbie * DAS" userId="206a9116-ad5c-4570-ae86-b871354e31c4" providerId="ADAL" clId="{88EA5CC0-773A-462C-9822-986F0156C282}" dt="2022-09-07T16:12:54.699" v="39" actId="20577"/>
          <ac:spMkLst>
            <pc:docMk/>
            <pc:sldMk cId="2125990027" sldId="274"/>
            <ac:spMk id="2" creationId="{54D1BC64-4027-4E83-9D9D-348F08AEAFF1}"/>
          </ac:spMkLst>
        </pc:spChg>
        <pc:spChg chg="mod">
          <ac:chgData name="SAUNDERS Libbie * DAS" userId="206a9116-ad5c-4570-ae86-b871354e31c4" providerId="ADAL" clId="{88EA5CC0-773A-462C-9822-986F0156C282}" dt="2022-09-14T15:56:38.593" v="469" actId="20577"/>
          <ac:spMkLst>
            <pc:docMk/>
            <pc:sldMk cId="2125990027" sldId="274"/>
            <ac:spMk id="4" creationId="{39B5E337-CF40-49AC-BFEB-6680698B78B2}"/>
          </ac:spMkLst>
        </pc:spChg>
      </pc:sldChg>
      <pc:sldChg chg="add ord">
        <pc:chgData name="SAUNDERS Libbie * DAS" userId="206a9116-ad5c-4570-ae86-b871354e31c4" providerId="ADAL" clId="{88EA5CC0-773A-462C-9822-986F0156C282}" dt="2022-09-07T16:12:18.285" v="7"/>
        <pc:sldMkLst>
          <pc:docMk/>
          <pc:sldMk cId="14330453" sldId="275"/>
        </pc:sldMkLst>
      </pc:sldChg>
      <pc:sldChg chg="addSp delSp modSp new mod setBg">
        <pc:chgData name="SAUNDERS Libbie * DAS" userId="206a9116-ad5c-4570-ae86-b871354e31c4" providerId="ADAL" clId="{88EA5CC0-773A-462C-9822-986F0156C282}" dt="2022-09-07T16:17:12.486" v="386" actId="20577"/>
        <pc:sldMkLst>
          <pc:docMk/>
          <pc:sldMk cId="4234543879" sldId="276"/>
        </pc:sldMkLst>
        <pc:spChg chg="mod">
          <ac:chgData name="SAUNDERS Libbie * DAS" userId="206a9116-ad5c-4570-ae86-b871354e31c4" providerId="ADAL" clId="{88EA5CC0-773A-462C-9822-986F0156C282}" dt="2022-09-07T16:16:18.176" v="315" actId="26606"/>
          <ac:spMkLst>
            <pc:docMk/>
            <pc:sldMk cId="4234543879" sldId="276"/>
            <ac:spMk id="2" creationId="{57181441-331F-4C3D-88ED-1B2533E27284}"/>
          </ac:spMkLst>
        </pc:spChg>
        <pc:spChg chg="del mod">
          <ac:chgData name="SAUNDERS Libbie * DAS" userId="206a9116-ad5c-4570-ae86-b871354e31c4" providerId="ADAL" clId="{88EA5CC0-773A-462C-9822-986F0156C282}" dt="2022-09-07T16:16:18.176" v="315" actId="26606"/>
          <ac:spMkLst>
            <pc:docMk/>
            <pc:sldMk cId="4234543879" sldId="276"/>
            <ac:spMk id="3" creationId="{31C7A70D-135A-4C2B-BE2C-C71094F5730E}"/>
          </ac:spMkLst>
        </pc:spChg>
        <pc:spChg chg="del">
          <ac:chgData name="SAUNDERS Libbie * DAS" userId="206a9116-ad5c-4570-ae86-b871354e31c4" providerId="ADAL" clId="{88EA5CC0-773A-462C-9822-986F0156C282}" dt="2022-09-07T16:16:08.451" v="314" actId="478"/>
          <ac:spMkLst>
            <pc:docMk/>
            <pc:sldMk cId="4234543879" sldId="276"/>
            <ac:spMk id="4" creationId="{246D0EE9-665A-407E-80D9-34C265A87E0F}"/>
          </ac:spMkLst>
        </pc:spChg>
        <pc:spChg chg="add">
          <ac:chgData name="SAUNDERS Libbie * DAS" userId="206a9116-ad5c-4570-ae86-b871354e31c4" providerId="ADAL" clId="{88EA5CC0-773A-462C-9822-986F0156C282}" dt="2022-09-07T16:16:18.176" v="315" actId="26606"/>
          <ac:spMkLst>
            <pc:docMk/>
            <pc:sldMk cId="4234543879" sldId="276"/>
            <ac:spMk id="9" creationId="{B819A166-7571-4003-A6B8-B62034C3ED30}"/>
          </ac:spMkLst>
        </pc:spChg>
        <pc:graphicFrameChg chg="add mod">
          <ac:chgData name="SAUNDERS Libbie * DAS" userId="206a9116-ad5c-4570-ae86-b871354e31c4" providerId="ADAL" clId="{88EA5CC0-773A-462C-9822-986F0156C282}" dt="2022-09-07T16:17:12.486" v="386" actId="20577"/>
          <ac:graphicFrameMkLst>
            <pc:docMk/>
            <pc:sldMk cId="4234543879" sldId="276"/>
            <ac:graphicFrameMk id="5" creationId="{B3D02BE9-C439-44E2-0DCF-987C90DEAD66}"/>
          </ac:graphicFrameMkLst>
        </pc:graphicFrameChg>
      </pc:sldChg>
      <pc:sldChg chg="new del">
        <pc:chgData name="SAUNDERS Libbie * DAS" userId="206a9116-ad5c-4570-ae86-b871354e31c4" providerId="ADAL" clId="{88EA5CC0-773A-462C-9822-986F0156C282}" dt="2022-09-07T16:23:41.754" v="388" actId="2696"/>
        <pc:sldMkLst>
          <pc:docMk/>
          <pc:sldMk cId="95070210" sldId="27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E2C74C-D939-46E0-B579-665F69A1003C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9FE88FA-C942-4B33-BE26-4E1842E0AFA7}">
      <dgm:prSet/>
      <dgm:spPr/>
      <dgm:t>
        <a:bodyPr/>
        <a:lstStyle/>
        <a:p>
          <a:r>
            <a:rPr lang="en-US"/>
            <a:t>We ensure proper entry into Workday</a:t>
          </a:r>
        </a:p>
      </dgm:t>
    </dgm:pt>
    <dgm:pt modelId="{A89282CD-F2B5-494D-99C4-ED501FEAF9EB}" type="parTrans" cxnId="{EA609144-44AD-46A5-908B-D5EC07712745}">
      <dgm:prSet/>
      <dgm:spPr/>
      <dgm:t>
        <a:bodyPr/>
        <a:lstStyle/>
        <a:p>
          <a:endParaRPr lang="en-US"/>
        </a:p>
      </dgm:t>
    </dgm:pt>
    <dgm:pt modelId="{03306689-511C-4365-A2FA-0A6E2A493C34}" type="sibTrans" cxnId="{EA609144-44AD-46A5-908B-D5EC07712745}">
      <dgm:prSet/>
      <dgm:spPr/>
      <dgm:t>
        <a:bodyPr/>
        <a:lstStyle/>
        <a:p>
          <a:endParaRPr lang="en-US"/>
        </a:p>
      </dgm:t>
    </dgm:pt>
    <dgm:pt modelId="{3E5FFD97-AE6D-453B-B95C-4486D958C40D}">
      <dgm:prSet/>
      <dgm:spPr/>
      <dgm:t>
        <a:bodyPr/>
        <a:lstStyle/>
        <a:p>
          <a:r>
            <a:rPr lang="en-US"/>
            <a:t>We help information in Workday flow to Payroll</a:t>
          </a:r>
        </a:p>
      </dgm:t>
    </dgm:pt>
    <dgm:pt modelId="{7BD3D22D-0121-4FEF-8068-5B17373104F3}" type="parTrans" cxnId="{C5F3EA6D-B7D6-4E78-B60C-2FEDC98AE529}">
      <dgm:prSet/>
      <dgm:spPr/>
      <dgm:t>
        <a:bodyPr/>
        <a:lstStyle/>
        <a:p>
          <a:endParaRPr lang="en-US"/>
        </a:p>
      </dgm:t>
    </dgm:pt>
    <dgm:pt modelId="{92D1B83F-C578-4F71-A053-4DB7D5AA04D2}" type="sibTrans" cxnId="{C5F3EA6D-B7D6-4E78-B60C-2FEDC98AE529}">
      <dgm:prSet/>
      <dgm:spPr/>
      <dgm:t>
        <a:bodyPr/>
        <a:lstStyle/>
        <a:p>
          <a:endParaRPr lang="en-US"/>
        </a:p>
      </dgm:t>
    </dgm:pt>
    <dgm:pt modelId="{CD0178D2-91CA-4BCB-B59A-968FC8EF1809}">
      <dgm:prSet/>
      <dgm:spPr/>
      <dgm:t>
        <a:bodyPr/>
        <a:lstStyle/>
        <a:p>
          <a:r>
            <a:rPr lang="en-US"/>
            <a:t>We assist in large scale changes such as COLA administration, bargained changes, and allowance updates</a:t>
          </a:r>
        </a:p>
      </dgm:t>
    </dgm:pt>
    <dgm:pt modelId="{2EE23AAE-3BB8-42FF-A532-6E7EE4CA5F07}" type="parTrans" cxnId="{A79834A9-374B-405F-A1EB-46A52CC4A13F}">
      <dgm:prSet/>
      <dgm:spPr/>
      <dgm:t>
        <a:bodyPr/>
        <a:lstStyle/>
        <a:p>
          <a:endParaRPr lang="en-US"/>
        </a:p>
      </dgm:t>
    </dgm:pt>
    <dgm:pt modelId="{E778683D-4A86-4B87-8198-779E99C1DE29}" type="sibTrans" cxnId="{A79834A9-374B-405F-A1EB-46A52CC4A13F}">
      <dgm:prSet/>
      <dgm:spPr/>
      <dgm:t>
        <a:bodyPr/>
        <a:lstStyle/>
        <a:p>
          <a:endParaRPr lang="en-US"/>
        </a:p>
      </dgm:t>
    </dgm:pt>
    <dgm:pt modelId="{939523A1-B45D-40F8-874A-B1AAC11472C4}">
      <dgm:prSet/>
      <dgm:spPr/>
      <dgm:t>
        <a:bodyPr/>
        <a:lstStyle/>
        <a:p>
          <a:r>
            <a:rPr lang="en-US"/>
            <a:t>We help educate Agencies on the correct business process for making changes, and corrections.</a:t>
          </a:r>
        </a:p>
      </dgm:t>
    </dgm:pt>
    <dgm:pt modelId="{7FA72DE1-E300-4280-97F6-9FA2E1EF9134}" type="parTrans" cxnId="{70D16796-9225-45B0-AB03-9E709AC4AB3C}">
      <dgm:prSet/>
      <dgm:spPr/>
      <dgm:t>
        <a:bodyPr/>
        <a:lstStyle/>
        <a:p>
          <a:endParaRPr lang="en-US"/>
        </a:p>
      </dgm:t>
    </dgm:pt>
    <dgm:pt modelId="{11CEEBFF-AEF4-44A5-ADE3-65CC304F8832}" type="sibTrans" cxnId="{70D16796-9225-45B0-AB03-9E709AC4AB3C}">
      <dgm:prSet/>
      <dgm:spPr/>
      <dgm:t>
        <a:bodyPr/>
        <a:lstStyle/>
        <a:p>
          <a:endParaRPr lang="en-US"/>
        </a:p>
      </dgm:t>
    </dgm:pt>
    <dgm:pt modelId="{04A8628C-7287-4E09-A06C-7BA726A4D2D9}">
      <dgm:prSet/>
      <dgm:spPr/>
      <dgm:t>
        <a:bodyPr/>
        <a:lstStyle/>
        <a:p>
          <a:r>
            <a:rPr lang="en-US"/>
            <a:t>We work with multiple divisions on data integrity such as PERS, Payroll, Budget, and Position management.</a:t>
          </a:r>
        </a:p>
      </dgm:t>
    </dgm:pt>
    <dgm:pt modelId="{8C2963F6-4813-4918-9E28-F4D62120AB77}" type="parTrans" cxnId="{6FD3314F-6046-408B-BA48-26373ECBE4F1}">
      <dgm:prSet/>
      <dgm:spPr/>
      <dgm:t>
        <a:bodyPr/>
        <a:lstStyle/>
        <a:p>
          <a:endParaRPr lang="en-US"/>
        </a:p>
      </dgm:t>
    </dgm:pt>
    <dgm:pt modelId="{5041C574-8EFD-48CC-A186-99BD397E17DE}" type="sibTrans" cxnId="{6FD3314F-6046-408B-BA48-26373ECBE4F1}">
      <dgm:prSet/>
      <dgm:spPr/>
      <dgm:t>
        <a:bodyPr/>
        <a:lstStyle/>
        <a:p>
          <a:endParaRPr lang="en-US"/>
        </a:p>
      </dgm:t>
    </dgm:pt>
    <dgm:pt modelId="{8B4AAA07-DDC8-490A-9D55-1B37CCD2F33C}">
      <dgm:prSet/>
      <dgm:spPr/>
      <dgm:t>
        <a:bodyPr/>
        <a:lstStyle/>
        <a:p>
          <a:r>
            <a:rPr lang="en-US"/>
            <a:t>We troubleshoot errors in Workday and OSPS (Payroll)</a:t>
          </a:r>
        </a:p>
      </dgm:t>
    </dgm:pt>
    <dgm:pt modelId="{5DB80B97-BED5-4400-B6F1-C94195E7EC24}" type="parTrans" cxnId="{9427F325-7101-4136-9813-F09D0558C0FE}">
      <dgm:prSet/>
      <dgm:spPr/>
    </dgm:pt>
    <dgm:pt modelId="{396F8703-21CA-480B-92BB-EFADDEB91DB6}" type="sibTrans" cxnId="{9427F325-7101-4136-9813-F09D0558C0FE}">
      <dgm:prSet/>
      <dgm:spPr/>
    </dgm:pt>
    <dgm:pt modelId="{82B1514B-8F6B-43EB-8D13-591ADEF65BA6}" type="pres">
      <dgm:prSet presAssocID="{97E2C74C-D939-46E0-B579-665F69A1003C}" presName="diagram" presStyleCnt="0">
        <dgm:presLayoutVars>
          <dgm:dir/>
          <dgm:resizeHandles val="exact"/>
        </dgm:presLayoutVars>
      </dgm:prSet>
      <dgm:spPr/>
    </dgm:pt>
    <dgm:pt modelId="{A16236CE-1CB5-426B-BE94-E7C4C3D40996}" type="pres">
      <dgm:prSet presAssocID="{79FE88FA-C942-4B33-BE26-4E1842E0AFA7}" presName="node" presStyleLbl="node1" presStyleIdx="0" presStyleCnt="6">
        <dgm:presLayoutVars>
          <dgm:bulletEnabled val="1"/>
        </dgm:presLayoutVars>
      </dgm:prSet>
      <dgm:spPr/>
    </dgm:pt>
    <dgm:pt modelId="{3DBB10E6-6FD9-4821-AE6D-C6D1BDC4F34E}" type="pres">
      <dgm:prSet presAssocID="{03306689-511C-4365-A2FA-0A6E2A493C34}" presName="sibTrans" presStyleCnt="0"/>
      <dgm:spPr/>
    </dgm:pt>
    <dgm:pt modelId="{DEE168C8-7C87-466C-AC35-0DF636EFC827}" type="pres">
      <dgm:prSet presAssocID="{3E5FFD97-AE6D-453B-B95C-4486D958C40D}" presName="node" presStyleLbl="node1" presStyleIdx="1" presStyleCnt="6">
        <dgm:presLayoutVars>
          <dgm:bulletEnabled val="1"/>
        </dgm:presLayoutVars>
      </dgm:prSet>
      <dgm:spPr/>
    </dgm:pt>
    <dgm:pt modelId="{5CABC737-D413-43F3-876E-771570802A50}" type="pres">
      <dgm:prSet presAssocID="{92D1B83F-C578-4F71-A053-4DB7D5AA04D2}" presName="sibTrans" presStyleCnt="0"/>
      <dgm:spPr/>
    </dgm:pt>
    <dgm:pt modelId="{4891BC2C-D682-4E70-826E-421EA6419FEE}" type="pres">
      <dgm:prSet presAssocID="{8B4AAA07-DDC8-490A-9D55-1B37CCD2F33C}" presName="node" presStyleLbl="node1" presStyleIdx="2" presStyleCnt="6">
        <dgm:presLayoutVars>
          <dgm:bulletEnabled val="1"/>
        </dgm:presLayoutVars>
      </dgm:prSet>
      <dgm:spPr/>
    </dgm:pt>
    <dgm:pt modelId="{C6DD5642-5433-437F-85D9-69C0F6268660}" type="pres">
      <dgm:prSet presAssocID="{396F8703-21CA-480B-92BB-EFADDEB91DB6}" presName="sibTrans" presStyleCnt="0"/>
      <dgm:spPr/>
    </dgm:pt>
    <dgm:pt modelId="{AAB64C7A-AAA2-45B0-81B0-D0CAB0EAA905}" type="pres">
      <dgm:prSet presAssocID="{CD0178D2-91CA-4BCB-B59A-968FC8EF1809}" presName="node" presStyleLbl="node1" presStyleIdx="3" presStyleCnt="6">
        <dgm:presLayoutVars>
          <dgm:bulletEnabled val="1"/>
        </dgm:presLayoutVars>
      </dgm:prSet>
      <dgm:spPr/>
    </dgm:pt>
    <dgm:pt modelId="{123A1461-DE63-4114-8EE9-C181D6E6EFD4}" type="pres">
      <dgm:prSet presAssocID="{E778683D-4A86-4B87-8198-779E99C1DE29}" presName="sibTrans" presStyleCnt="0"/>
      <dgm:spPr/>
    </dgm:pt>
    <dgm:pt modelId="{DB26E04F-CA20-4987-8D6B-E11EAF3B1908}" type="pres">
      <dgm:prSet presAssocID="{939523A1-B45D-40F8-874A-B1AAC11472C4}" presName="node" presStyleLbl="node1" presStyleIdx="4" presStyleCnt="6">
        <dgm:presLayoutVars>
          <dgm:bulletEnabled val="1"/>
        </dgm:presLayoutVars>
      </dgm:prSet>
      <dgm:spPr/>
    </dgm:pt>
    <dgm:pt modelId="{4E773BA1-7BF2-4B44-B6E7-7780181E564E}" type="pres">
      <dgm:prSet presAssocID="{11CEEBFF-AEF4-44A5-ADE3-65CC304F8832}" presName="sibTrans" presStyleCnt="0"/>
      <dgm:spPr/>
    </dgm:pt>
    <dgm:pt modelId="{B84E5A05-480D-4373-AB27-698A5D56E977}" type="pres">
      <dgm:prSet presAssocID="{04A8628C-7287-4E09-A06C-7BA726A4D2D9}" presName="node" presStyleLbl="node1" presStyleIdx="5" presStyleCnt="6">
        <dgm:presLayoutVars>
          <dgm:bulletEnabled val="1"/>
        </dgm:presLayoutVars>
      </dgm:prSet>
      <dgm:spPr/>
    </dgm:pt>
  </dgm:ptLst>
  <dgm:cxnLst>
    <dgm:cxn modelId="{9427F325-7101-4136-9813-F09D0558C0FE}" srcId="{97E2C74C-D939-46E0-B579-665F69A1003C}" destId="{8B4AAA07-DDC8-490A-9D55-1B37CCD2F33C}" srcOrd="2" destOrd="0" parTransId="{5DB80B97-BED5-4400-B6F1-C94195E7EC24}" sibTransId="{396F8703-21CA-480B-92BB-EFADDEB91DB6}"/>
    <dgm:cxn modelId="{EA609144-44AD-46A5-908B-D5EC07712745}" srcId="{97E2C74C-D939-46E0-B579-665F69A1003C}" destId="{79FE88FA-C942-4B33-BE26-4E1842E0AFA7}" srcOrd="0" destOrd="0" parTransId="{A89282CD-F2B5-494D-99C4-ED501FEAF9EB}" sibTransId="{03306689-511C-4365-A2FA-0A6E2A493C34}"/>
    <dgm:cxn modelId="{8B0BD966-62CC-4C0A-B667-662BC3D87AA4}" type="presOf" srcId="{939523A1-B45D-40F8-874A-B1AAC11472C4}" destId="{DB26E04F-CA20-4987-8D6B-E11EAF3B1908}" srcOrd="0" destOrd="0" presId="urn:microsoft.com/office/officeart/2005/8/layout/default"/>
    <dgm:cxn modelId="{21D2CA4D-9146-401A-A4FA-9F4D2F475C77}" type="presOf" srcId="{04A8628C-7287-4E09-A06C-7BA726A4D2D9}" destId="{B84E5A05-480D-4373-AB27-698A5D56E977}" srcOrd="0" destOrd="0" presId="urn:microsoft.com/office/officeart/2005/8/layout/default"/>
    <dgm:cxn modelId="{C5F3EA6D-B7D6-4E78-B60C-2FEDC98AE529}" srcId="{97E2C74C-D939-46E0-B579-665F69A1003C}" destId="{3E5FFD97-AE6D-453B-B95C-4486D958C40D}" srcOrd="1" destOrd="0" parTransId="{7BD3D22D-0121-4FEF-8068-5B17373104F3}" sibTransId="{92D1B83F-C578-4F71-A053-4DB7D5AA04D2}"/>
    <dgm:cxn modelId="{6FD3314F-6046-408B-BA48-26373ECBE4F1}" srcId="{97E2C74C-D939-46E0-B579-665F69A1003C}" destId="{04A8628C-7287-4E09-A06C-7BA726A4D2D9}" srcOrd="5" destOrd="0" parTransId="{8C2963F6-4813-4918-9E28-F4D62120AB77}" sibTransId="{5041C574-8EFD-48CC-A186-99BD397E17DE}"/>
    <dgm:cxn modelId="{2E1B877B-9E80-45FF-8EC1-474D2A58D68D}" type="presOf" srcId="{8B4AAA07-DDC8-490A-9D55-1B37CCD2F33C}" destId="{4891BC2C-D682-4E70-826E-421EA6419FEE}" srcOrd="0" destOrd="0" presId="urn:microsoft.com/office/officeart/2005/8/layout/default"/>
    <dgm:cxn modelId="{70D16796-9225-45B0-AB03-9E709AC4AB3C}" srcId="{97E2C74C-D939-46E0-B579-665F69A1003C}" destId="{939523A1-B45D-40F8-874A-B1AAC11472C4}" srcOrd="4" destOrd="0" parTransId="{7FA72DE1-E300-4280-97F6-9FA2E1EF9134}" sibTransId="{11CEEBFF-AEF4-44A5-ADE3-65CC304F8832}"/>
    <dgm:cxn modelId="{A79834A9-374B-405F-A1EB-46A52CC4A13F}" srcId="{97E2C74C-D939-46E0-B579-665F69A1003C}" destId="{CD0178D2-91CA-4BCB-B59A-968FC8EF1809}" srcOrd="3" destOrd="0" parTransId="{2EE23AAE-3BB8-42FF-A532-6E7EE4CA5F07}" sibTransId="{E778683D-4A86-4B87-8198-779E99C1DE29}"/>
    <dgm:cxn modelId="{68C148B0-9588-488A-9104-B71A7789B4F7}" type="presOf" srcId="{3E5FFD97-AE6D-453B-B95C-4486D958C40D}" destId="{DEE168C8-7C87-466C-AC35-0DF636EFC827}" srcOrd="0" destOrd="0" presId="urn:microsoft.com/office/officeart/2005/8/layout/default"/>
    <dgm:cxn modelId="{535CBAC4-DB53-4E88-8604-8F4A74DA889C}" type="presOf" srcId="{79FE88FA-C942-4B33-BE26-4E1842E0AFA7}" destId="{A16236CE-1CB5-426B-BE94-E7C4C3D40996}" srcOrd="0" destOrd="0" presId="urn:microsoft.com/office/officeart/2005/8/layout/default"/>
    <dgm:cxn modelId="{AF5B5DD1-F998-4013-AF6F-ECC1AA9959EF}" type="presOf" srcId="{CD0178D2-91CA-4BCB-B59A-968FC8EF1809}" destId="{AAB64C7A-AAA2-45B0-81B0-D0CAB0EAA905}" srcOrd="0" destOrd="0" presId="urn:microsoft.com/office/officeart/2005/8/layout/default"/>
    <dgm:cxn modelId="{E27E12F8-67E1-45BF-B3A6-C475B5C89820}" type="presOf" srcId="{97E2C74C-D939-46E0-B579-665F69A1003C}" destId="{82B1514B-8F6B-43EB-8D13-591ADEF65BA6}" srcOrd="0" destOrd="0" presId="urn:microsoft.com/office/officeart/2005/8/layout/default"/>
    <dgm:cxn modelId="{5A20C903-9C15-48AB-9453-B3125929DCEA}" type="presParOf" srcId="{82B1514B-8F6B-43EB-8D13-591ADEF65BA6}" destId="{A16236CE-1CB5-426B-BE94-E7C4C3D40996}" srcOrd="0" destOrd="0" presId="urn:microsoft.com/office/officeart/2005/8/layout/default"/>
    <dgm:cxn modelId="{3E982FFE-4BDB-4681-A33D-F3EDE5044526}" type="presParOf" srcId="{82B1514B-8F6B-43EB-8D13-591ADEF65BA6}" destId="{3DBB10E6-6FD9-4821-AE6D-C6D1BDC4F34E}" srcOrd="1" destOrd="0" presId="urn:microsoft.com/office/officeart/2005/8/layout/default"/>
    <dgm:cxn modelId="{93104943-CDFD-4548-B397-3F483732B373}" type="presParOf" srcId="{82B1514B-8F6B-43EB-8D13-591ADEF65BA6}" destId="{DEE168C8-7C87-466C-AC35-0DF636EFC827}" srcOrd="2" destOrd="0" presId="urn:microsoft.com/office/officeart/2005/8/layout/default"/>
    <dgm:cxn modelId="{534CC6BF-3C41-4331-90B7-E87B4A80D2B9}" type="presParOf" srcId="{82B1514B-8F6B-43EB-8D13-591ADEF65BA6}" destId="{5CABC737-D413-43F3-876E-771570802A50}" srcOrd="3" destOrd="0" presId="urn:microsoft.com/office/officeart/2005/8/layout/default"/>
    <dgm:cxn modelId="{7BB93E6B-D929-47C5-B622-3BDBCB732206}" type="presParOf" srcId="{82B1514B-8F6B-43EB-8D13-591ADEF65BA6}" destId="{4891BC2C-D682-4E70-826E-421EA6419FEE}" srcOrd="4" destOrd="0" presId="urn:microsoft.com/office/officeart/2005/8/layout/default"/>
    <dgm:cxn modelId="{DBCC2B0C-D3B5-40C0-9E66-4B1AAB9C3116}" type="presParOf" srcId="{82B1514B-8F6B-43EB-8D13-591ADEF65BA6}" destId="{C6DD5642-5433-437F-85D9-69C0F6268660}" srcOrd="5" destOrd="0" presId="urn:microsoft.com/office/officeart/2005/8/layout/default"/>
    <dgm:cxn modelId="{8B171FB7-BC4C-4160-A6BD-C411508D14BE}" type="presParOf" srcId="{82B1514B-8F6B-43EB-8D13-591ADEF65BA6}" destId="{AAB64C7A-AAA2-45B0-81B0-D0CAB0EAA905}" srcOrd="6" destOrd="0" presId="urn:microsoft.com/office/officeart/2005/8/layout/default"/>
    <dgm:cxn modelId="{215349AC-DE85-48D7-B2AD-47664877FDD4}" type="presParOf" srcId="{82B1514B-8F6B-43EB-8D13-591ADEF65BA6}" destId="{123A1461-DE63-4114-8EE9-C181D6E6EFD4}" srcOrd="7" destOrd="0" presId="urn:microsoft.com/office/officeart/2005/8/layout/default"/>
    <dgm:cxn modelId="{2E7A95A4-DE3F-418E-98B5-BEB449EC28B8}" type="presParOf" srcId="{82B1514B-8F6B-43EB-8D13-591ADEF65BA6}" destId="{DB26E04F-CA20-4987-8D6B-E11EAF3B1908}" srcOrd="8" destOrd="0" presId="urn:microsoft.com/office/officeart/2005/8/layout/default"/>
    <dgm:cxn modelId="{D5941D50-0FF9-4737-8D25-BE285F946D5F}" type="presParOf" srcId="{82B1514B-8F6B-43EB-8D13-591ADEF65BA6}" destId="{4E773BA1-7BF2-4B44-B6E7-7780181E564E}" srcOrd="9" destOrd="0" presId="urn:microsoft.com/office/officeart/2005/8/layout/default"/>
    <dgm:cxn modelId="{A7931684-8E50-4F03-BB6D-1AFE6B22A4B1}" type="presParOf" srcId="{82B1514B-8F6B-43EB-8D13-591ADEF65BA6}" destId="{B84E5A05-480D-4373-AB27-698A5D56E97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261C53-C390-4A38-B0D3-E6243956100F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2D12620-F607-4C14-A950-C9064BCF1538}">
      <dgm:prSet/>
      <dgm:spPr/>
      <dgm:t>
        <a:bodyPr/>
        <a:lstStyle/>
        <a:p>
          <a:r>
            <a:rPr lang="en-US"/>
            <a:t>Worker Data</a:t>
          </a:r>
        </a:p>
      </dgm:t>
    </dgm:pt>
    <dgm:pt modelId="{D07FCC64-1F35-4719-A45F-6CBC13216AC6}" type="parTrans" cxnId="{FD41DE8C-C589-4CB9-8E5F-E867302D40FA}">
      <dgm:prSet/>
      <dgm:spPr/>
      <dgm:t>
        <a:bodyPr/>
        <a:lstStyle/>
        <a:p>
          <a:endParaRPr lang="en-US"/>
        </a:p>
      </dgm:t>
    </dgm:pt>
    <dgm:pt modelId="{70791B76-C545-4E73-80B4-15090D953F15}" type="sibTrans" cxnId="{FD41DE8C-C589-4CB9-8E5F-E867302D40FA}">
      <dgm:prSet/>
      <dgm:spPr/>
      <dgm:t>
        <a:bodyPr/>
        <a:lstStyle/>
        <a:p>
          <a:endParaRPr lang="en-US"/>
        </a:p>
      </dgm:t>
    </dgm:pt>
    <dgm:pt modelId="{300265A0-AD31-48C8-98DC-586A42C44F89}">
      <dgm:prSet/>
      <dgm:spPr/>
      <dgm:t>
        <a:bodyPr/>
        <a:lstStyle/>
        <a:p>
          <a:r>
            <a:rPr lang="en-US"/>
            <a:t>Position &amp; Benefit Data</a:t>
          </a:r>
        </a:p>
      </dgm:t>
    </dgm:pt>
    <dgm:pt modelId="{E92B3F56-979F-4F54-B339-27DB366F3CB9}" type="parTrans" cxnId="{1982D85D-437C-4D63-A4DC-CE9349AE4E0D}">
      <dgm:prSet/>
      <dgm:spPr/>
      <dgm:t>
        <a:bodyPr/>
        <a:lstStyle/>
        <a:p>
          <a:endParaRPr lang="en-US"/>
        </a:p>
      </dgm:t>
    </dgm:pt>
    <dgm:pt modelId="{E8236D5E-C318-4E11-9D0F-D7D6AD894E15}" type="sibTrans" cxnId="{1982D85D-437C-4D63-A4DC-CE9349AE4E0D}">
      <dgm:prSet/>
      <dgm:spPr/>
      <dgm:t>
        <a:bodyPr/>
        <a:lstStyle/>
        <a:p>
          <a:endParaRPr lang="en-US"/>
        </a:p>
      </dgm:t>
    </dgm:pt>
    <dgm:pt modelId="{579E92C0-3EC3-4793-9642-D0FBA62F8C9C}">
      <dgm:prSet/>
      <dgm:spPr/>
      <dgm:t>
        <a:bodyPr/>
        <a:lstStyle/>
        <a:p>
          <a:r>
            <a:rPr lang="en-US"/>
            <a:t>Compensation Data</a:t>
          </a:r>
        </a:p>
      </dgm:t>
    </dgm:pt>
    <dgm:pt modelId="{E705C794-CA3C-4C51-889B-65A9BBD908C6}" type="parTrans" cxnId="{B64E3385-0755-436C-B187-5E573F4A7170}">
      <dgm:prSet/>
      <dgm:spPr/>
      <dgm:t>
        <a:bodyPr/>
        <a:lstStyle/>
        <a:p>
          <a:endParaRPr lang="en-US"/>
        </a:p>
      </dgm:t>
    </dgm:pt>
    <dgm:pt modelId="{92F41411-0693-4501-A9F5-8513407AF836}" type="sibTrans" cxnId="{B64E3385-0755-436C-B187-5E573F4A7170}">
      <dgm:prSet/>
      <dgm:spPr/>
      <dgm:t>
        <a:bodyPr/>
        <a:lstStyle/>
        <a:p>
          <a:endParaRPr lang="en-US"/>
        </a:p>
      </dgm:t>
    </dgm:pt>
    <dgm:pt modelId="{45C39E8B-0664-4ADD-9F0B-8C55CEABB5D3}">
      <dgm:prSet/>
      <dgm:spPr/>
      <dgm:t>
        <a:bodyPr/>
        <a:lstStyle/>
        <a:p>
          <a:r>
            <a:rPr lang="en-US"/>
            <a:t>Future Dated items</a:t>
          </a:r>
        </a:p>
      </dgm:t>
    </dgm:pt>
    <dgm:pt modelId="{767B9D86-73D4-49C7-8F7D-05165D1EF02E}" type="parTrans" cxnId="{7713C0A9-9EC2-482D-9570-814E522F3CE6}">
      <dgm:prSet/>
      <dgm:spPr/>
      <dgm:t>
        <a:bodyPr/>
        <a:lstStyle/>
        <a:p>
          <a:endParaRPr lang="en-US"/>
        </a:p>
      </dgm:t>
    </dgm:pt>
    <dgm:pt modelId="{BC552F7E-F0A0-46ED-BBE5-99E2B502CCFA}" type="sibTrans" cxnId="{7713C0A9-9EC2-482D-9570-814E522F3CE6}">
      <dgm:prSet/>
      <dgm:spPr/>
      <dgm:t>
        <a:bodyPr/>
        <a:lstStyle/>
        <a:p>
          <a:endParaRPr lang="en-US"/>
        </a:p>
      </dgm:t>
    </dgm:pt>
    <dgm:pt modelId="{BBA2E839-2C66-444B-ADBC-08BF27C4EF37}">
      <dgm:prSet/>
      <dgm:spPr/>
      <dgm:t>
        <a:bodyPr/>
        <a:lstStyle/>
        <a:p>
          <a:r>
            <a:rPr lang="en-US"/>
            <a:t>Service Related Data</a:t>
          </a:r>
        </a:p>
      </dgm:t>
    </dgm:pt>
    <dgm:pt modelId="{9EF258AF-8193-47F2-AB7D-311685E621A6}" type="parTrans" cxnId="{5EFD109A-6A58-4E2F-BA14-F44F358FE413}">
      <dgm:prSet/>
      <dgm:spPr/>
      <dgm:t>
        <a:bodyPr/>
        <a:lstStyle/>
        <a:p>
          <a:endParaRPr lang="en-US"/>
        </a:p>
      </dgm:t>
    </dgm:pt>
    <dgm:pt modelId="{BB54980B-2B1E-4D3E-A88E-7DE93FF34653}" type="sibTrans" cxnId="{5EFD109A-6A58-4E2F-BA14-F44F358FE413}">
      <dgm:prSet/>
      <dgm:spPr/>
      <dgm:t>
        <a:bodyPr/>
        <a:lstStyle/>
        <a:p>
          <a:endParaRPr lang="en-US"/>
        </a:p>
      </dgm:t>
    </dgm:pt>
    <dgm:pt modelId="{8B3F4C00-F0CC-4F55-81BC-AD412DC8276D}" type="pres">
      <dgm:prSet presAssocID="{FB261C53-C390-4A38-B0D3-E6243956100F}" presName="vert0" presStyleCnt="0">
        <dgm:presLayoutVars>
          <dgm:dir/>
          <dgm:animOne val="branch"/>
          <dgm:animLvl val="lvl"/>
        </dgm:presLayoutVars>
      </dgm:prSet>
      <dgm:spPr/>
    </dgm:pt>
    <dgm:pt modelId="{4E23572A-CF29-4FEC-82B3-AE5F3A882636}" type="pres">
      <dgm:prSet presAssocID="{F2D12620-F607-4C14-A950-C9064BCF1538}" presName="thickLine" presStyleLbl="alignNode1" presStyleIdx="0" presStyleCnt="5"/>
      <dgm:spPr/>
    </dgm:pt>
    <dgm:pt modelId="{79478DD6-F787-4FA5-9B6D-2A92CFCF37B4}" type="pres">
      <dgm:prSet presAssocID="{F2D12620-F607-4C14-A950-C9064BCF1538}" presName="horz1" presStyleCnt="0"/>
      <dgm:spPr/>
    </dgm:pt>
    <dgm:pt modelId="{1B7D84A3-AB3C-47F3-B4E1-002E4395EEBC}" type="pres">
      <dgm:prSet presAssocID="{F2D12620-F607-4C14-A950-C9064BCF1538}" presName="tx1" presStyleLbl="revTx" presStyleIdx="0" presStyleCnt="5"/>
      <dgm:spPr/>
    </dgm:pt>
    <dgm:pt modelId="{0BFCA24E-EF0E-4BFB-B9B8-C2098BC1B00F}" type="pres">
      <dgm:prSet presAssocID="{F2D12620-F607-4C14-A950-C9064BCF1538}" presName="vert1" presStyleCnt="0"/>
      <dgm:spPr/>
    </dgm:pt>
    <dgm:pt modelId="{39C622A3-BBF9-498C-AA37-13071C812000}" type="pres">
      <dgm:prSet presAssocID="{300265A0-AD31-48C8-98DC-586A42C44F89}" presName="thickLine" presStyleLbl="alignNode1" presStyleIdx="1" presStyleCnt="5"/>
      <dgm:spPr/>
    </dgm:pt>
    <dgm:pt modelId="{AF266D04-B08B-481E-B2EC-7E2C43CDD6B2}" type="pres">
      <dgm:prSet presAssocID="{300265A0-AD31-48C8-98DC-586A42C44F89}" presName="horz1" presStyleCnt="0"/>
      <dgm:spPr/>
    </dgm:pt>
    <dgm:pt modelId="{F8234543-F081-41D2-A0C8-EBF8386A83B9}" type="pres">
      <dgm:prSet presAssocID="{300265A0-AD31-48C8-98DC-586A42C44F89}" presName="tx1" presStyleLbl="revTx" presStyleIdx="1" presStyleCnt="5"/>
      <dgm:spPr/>
    </dgm:pt>
    <dgm:pt modelId="{11C39D88-75DC-4B55-9661-4439FCB182B6}" type="pres">
      <dgm:prSet presAssocID="{300265A0-AD31-48C8-98DC-586A42C44F89}" presName="vert1" presStyleCnt="0"/>
      <dgm:spPr/>
    </dgm:pt>
    <dgm:pt modelId="{69CC67AB-D1E6-437E-9C07-D3BD8C2A9E9E}" type="pres">
      <dgm:prSet presAssocID="{579E92C0-3EC3-4793-9642-D0FBA62F8C9C}" presName="thickLine" presStyleLbl="alignNode1" presStyleIdx="2" presStyleCnt="5"/>
      <dgm:spPr/>
    </dgm:pt>
    <dgm:pt modelId="{B697FDF3-9E96-45B2-8E00-1D5DFDFBE297}" type="pres">
      <dgm:prSet presAssocID="{579E92C0-3EC3-4793-9642-D0FBA62F8C9C}" presName="horz1" presStyleCnt="0"/>
      <dgm:spPr/>
    </dgm:pt>
    <dgm:pt modelId="{2C63CBF8-9ED3-4FDA-BEA7-81D8988E53D5}" type="pres">
      <dgm:prSet presAssocID="{579E92C0-3EC3-4793-9642-D0FBA62F8C9C}" presName="tx1" presStyleLbl="revTx" presStyleIdx="2" presStyleCnt="5"/>
      <dgm:spPr/>
    </dgm:pt>
    <dgm:pt modelId="{FC42B2BC-367E-4940-8447-27962BD6C07C}" type="pres">
      <dgm:prSet presAssocID="{579E92C0-3EC3-4793-9642-D0FBA62F8C9C}" presName="vert1" presStyleCnt="0"/>
      <dgm:spPr/>
    </dgm:pt>
    <dgm:pt modelId="{05F632D6-B597-4FBF-9811-1B5156B3E1C7}" type="pres">
      <dgm:prSet presAssocID="{45C39E8B-0664-4ADD-9F0B-8C55CEABB5D3}" presName="thickLine" presStyleLbl="alignNode1" presStyleIdx="3" presStyleCnt="5"/>
      <dgm:spPr/>
    </dgm:pt>
    <dgm:pt modelId="{34C40A59-A308-4815-8E03-EF45A17C1CF6}" type="pres">
      <dgm:prSet presAssocID="{45C39E8B-0664-4ADD-9F0B-8C55CEABB5D3}" presName="horz1" presStyleCnt="0"/>
      <dgm:spPr/>
    </dgm:pt>
    <dgm:pt modelId="{D01079CD-4FB7-48DC-9D5A-E6B2E4CE914B}" type="pres">
      <dgm:prSet presAssocID="{45C39E8B-0664-4ADD-9F0B-8C55CEABB5D3}" presName="tx1" presStyleLbl="revTx" presStyleIdx="3" presStyleCnt="5"/>
      <dgm:spPr/>
    </dgm:pt>
    <dgm:pt modelId="{70FF1B1E-AF35-4046-A51B-18146EDA3441}" type="pres">
      <dgm:prSet presAssocID="{45C39E8B-0664-4ADD-9F0B-8C55CEABB5D3}" presName="vert1" presStyleCnt="0"/>
      <dgm:spPr/>
    </dgm:pt>
    <dgm:pt modelId="{AD2E3B5B-DDA0-4124-B6EF-792751AF3F79}" type="pres">
      <dgm:prSet presAssocID="{BBA2E839-2C66-444B-ADBC-08BF27C4EF37}" presName="thickLine" presStyleLbl="alignNode1" presStyleIdx="4" presStyleCnt="5"/>
      <dgm:spPr/>
    </dgm:pt>
    <dgm:pt modelId="{924E7E1B-A31F-4573-A683-33BB48D695A9}" type="pres">
      <dgm:prSet presAssocID="{BBA2E839-2C66-444B-ADBC-08BF27C4EF37}" presName="horz1" presStyleCnt="0"/>
      <dgm:spPr/>
    </dgm:pt>
    <dgm:pt modelId="{8398A759-609F-4830-871E-028C8CD5300F}" type="pres">
      <dgm:prSet presAssocID="{BBA2E839-2C66-444B-ADBC-08BF27C4EF37}" presName="tx1" presStyleLbl="revTx" presStyleIdx="4" presStyleCnt="5"/>
      <dgm:spPr/>
    </dgm:pt>
    <dgm:pt modelId="{F5DC1BD5-104A-4C46-9A38-AB793106DA3D}" type="pres">
      <dgm:prSet presAssocID="{BBA2E839-2C66-444B-ADBC-08BF27C4EF37}" presName="vert1" presStyleCnt="0"/>
      <dgm:spPr/>
    </dgm:pt>
  </dgm:ptLst>
  <dgm:cxnLst>
    <dgm:cxn modelId="{1982D85D-437C-4D63-A4DC-CE9349AE4E0D}" srcId="{FB261C53-C390-4A38-B0D3-E6243956100F}" destId="{300265A0-AD31-48C8-98DC-586A42C44F89}" srcOrd="1" destOrd="0" parTransId="{E92B3F56-979F-4F54-B339-27DB366F3CB9}" sibTransId="{E8236D5E-C318-4E11-9D0F-D7D6AD894E15}"/>
    <dgm:cxn modelId="{5306C261-A876-4582-84F8-D5D5229C0825}" type="presOf" srcId="{FB261C53-C390-4A38-B0D3-E6243956100F}" destId="{8B3F4C00-F0CC-4F55-81BC-AD412DC8276D}" srcOrd="0" destOrd="0" presId="urn:microsoft.com/office/officeart/2008/layout/LinedList"/>
    <dgm:cxn modelId="{27AEFC63-8D0F-4B4A-B3A8-2F7EBC993BEB}" type="presOf" srcId="{BBA2E839-2C66-444B-ADBC-08BF27C4EF37}" destId="{8398A759-609F-4830-871E-028C8CD5300F}" srcOrd="0" destOrd="0" presId="urn:microsoft.com/office/officeart/2008/layout/LinedList"/>
    <dgm:cxn modelId="{4B1A756B-8E94-449B-B9D2-7EBEEF0FD96B}" type="presOf" srcId="{45C39E8B-0664-4ADD-9F0B-8C55CEABB5D3}" destId="{D01079CD-4FB7-48DC-9D5A-E6B2E4CE914B}" srcOrd="0" destOrd="0" presId="urn:microsoft.com/office/officeart/2008/layout/LinedList"/>
    <dgm:cxn modelId="{B64E3385-0755-436C-B187-5E573F4A7170}" srcId="{FB261C53-C390-4A38-B0D3-E6243956100F}" destId="{579E92C0-3EC3-4793-9642-D0FBA62F8C9C}" srcOrd="2" destOrd="0" parTransId="{E705C794-CA3C-4C51-889B-65A9BBD908C6}" sibTransId="{92F41411-0693-4501-A9F5-8513407AF836}"/>
    <dgm:cxn modelId="{FD41DE8C-C589-4CB9-8E5F-E867302D40FA}" srcId="{FB261C53-C390-4A38-B0D3-E6243956100F}" destId="{F2D12620-F607-4C14-A950-C9064BCF1538}" srcOrd="0" destOrd="0" parTransId="{D07FCC64-1F35-4719-A45F-6CBC13216AC6}" sibTransId="{70791B76-C545-4E73-80B4-15090D953F15}"/>
    <dgm:cxn modelId="{F53C4290-7EB5-4651-B709-FF879D8242EB}" type="presOf" srcId="{F2D12620-F607-4C14-A950-C9064BCF1538}" destId="{1B7D84A3-AB3C-47F3-B4E1-002E4395EEBC}" srcOrd="0" destOrd="0" presId="urn:microsoft.com/office/officeart/2008/layout/LinedList"/>
    <dgm:cxn modelId="{5EFD109A-6A58-4E2F-BA14-F44F358FE413}" srcId="{FB261C53-C390-4A38-B0D3-E6243956100F}" destId="{BBA2E839-2C66-444B-ADBC-08BF27C4EF37}" srcOrd="4" destOrd="0" parTransId="{9EF258AF-8193-47F2-AB7D-311685E621A6}" sibTransId="{BB54980B-2B1E-4D3E-A88E-7DE93FF34653}"/>
    <dgm:cxn modelId="{7713C0A9-9EC2-482D-9570-814E522F3CE6}" srcId="{FB261C53-C390-4A38-B0D3-E6243956100F}" destId="{45C39E8B-0664-4ADD-9F0B-8C55CEABB5D3}" srcOrd="3" destOrd="0" parTransId="{767B9D86-73D4-49C7-8F7D-05165D1EF02E}" sibTransId="{BC552F7E-F0A0-46ED-BBE5-99E2B502CCFA}"/>
    <dgm:cxn modelId="{2E5B7BBB-4A5F-4864-9B6C-377BDE8B0E31}" type="presOf" srcId="{579E92C0-3EC3-4793-9642-D0FBA62F8C9C}" destId="{2C63CBF8-9ED3-4FDA-BEA7-81D8988E53D5}" srcOrd="0" destOrd="0" presId="urn:microsoft.com/office/officeart/2008/layout/LinedList"/>
    <dgm:cxn modelId="{E247E9C2-03FB-4405-B0A2-6F0C985EA47A}" type="presOf" srcId="{300265A0-AD31-48C8-98DC-586A42C44F89}" destId="{F8234543-F081-41D2-A0C8-EBF8386A83B9}" srcOrd="0" destOrd="0" presId="urn:microsoft.com/office/officeart/2008/layout/LinedList"/>
    <dgm:cxn modelId="{31E69E9A-6A49-44F7-A594-953CCCEAA7CD}" type="presParOf" srcId="{8B3F4C00-F0CC-4F55-81BC-AD412DC8276D}" destId="{4E23572A-CF29-4FEC-82B3-AE5F3A882636}" srcOrd="0" destOrd="0" presId="urn:microsoft.com/office/officeart/2008/layout/LinedList"/>
    <dgm:cxn modelId="{C4039FA6-FE96-447A-B9C9-614B5C513B30}" type="presParOf" srcId="{8B3F4C00-F0CC-4F55-81BC-AD412DC8276D}" destId="{79478DD6-F787-4FA5-9B6D-2A92CFCF37B4}" srcOrd="1" destOrd="0" presId="urn:microsoft.com/office/officeart/2008/layout/LinedList"/>
    <dgm:cxn modelId="{4E18F389-3624-4FCD-A4B9-29A6FE0F6F83}" type="presParOf" srcId="{79478DD6-F787-4FA5-9B6D-2A92CFCF37B4}" destId="{1B7D84A3-AB3C-47F3-B4E1-002E4395EEBC}" srcOrd="0" destOrd="0" presId="urn:microsoft.com/office/officeart/2008/layout/LinedList"/>
    <dgm:cxn modelId="{284E44D9-EBFB-426D-B75E-75F3CE29CDAE}" type="presParOf" srcId="{79478DD6-F787-4FA5-9B6D-2A92CFCF37B4}" destId="{0BFCA24E-EF0E-4BFB-B9B8-C2098BC1B00F}" srcOrd="1" destOrd="0" presId="urn:microsoft.com/office/officeart/2008/layout/LinedList"/>
    <dgm:cxn modelId="{9D08B681-45B2-4294-9F0F-A3A6F7A02729}" type="presParOf" srcId="{8B3F4C00-F0CC-4F55-81BC-AD412DC8276D}" destId="{39C622A3-BBF9-498C-AA37-13071C812000}" srcOrd="2" destOrd="0" presId="urn:microsoft.com/office/officeart/2008/layout/LinedList"/>
    <dgm:cxn modelId="{ADA19BB0-1744-4E4A-9CDE-A331C6B84124}" type="presParOf" srcId="{8B3F4C00-F0CC-4F55-81BC-AD412DC8276D}" destId="{AF266D04-B08B-481E-B2EC-7E2C43CDD6B2}" srcOrd="3" destOrd="0" presId="urn:microsoft.com/office/officeart/2008/layout/LinedList"/>
    <dgm:cxn modelId="{9C529DD4-AFB2-4813-ACAB-3DE50F7E4637}" type="presParOf" srcId="{AF266D04-B08B-481E-B2EC-7E2C43CDD6B2}" destId="{F8234543-F081-41D2-A0C8-EBF8386A83B9}" srcOrd="0" destOrd="0" presId="urn:microsoft.com/office/officeart/2008/layout/LinedList"/>
    <dgm:cxn modelId="{EAE4B7B2-3068-40FB-8F18-88BD58D0AD7A}" type="presParOf" srcId="{AF266D04-B08B-481E-B2EC-7E2C43CDD6B2}" destId="{11C39D88-75DC-4B55-9661-4439FCB182B6}" srcOrd="1" destOrd="0" presId="urn:microsoft.com/office/officeart/2008/layout/LinedList"/>
    <dgm:cxn modelId="{82CF7237-5F4D-4BCA-84CF-F640696487ED}" type="presParOf" srcId="{8B3F4C00-F0CC-4F55-81BC-AD412DC8276D}" destId="{69CC67AB-D1E6-437E-9C07-D3BD8C2A9E9E}" srcOrd="4" destOrd="0" presId="urn:microsoft.com/office/officeart/2008/layout/LinedList"/>
    <dgm:cxn modelId="{A725CD03-42BD-493C-ABE0-DC41A355786C}" type="presParOf" srcId="{8B3F4C00-F0CC-4F55-81BC-AD412DC8276D}" destId="{B697FDF3-9E96-45B2-8E00-1D5DFDFBE297}" srcOrd="5" destOrd="0" presId="urn:microsoft.com/office/officeart/2008/layout/LinedList"/>
    <dgm:cxn modelId="{390B3E79-8D1E-49BC-84D2-47E063341D40}" type="presParOf" srcId="{B697FDF3-9E96-45B2-8E00-1D5DFDFBE297}" destId="{2C63CBF8-9ED3-4FDA-BEA7-81D8988E53D5}" srcOrd="0" destOrd="0" presId="urn:microsoft.com/office/officeart/2008/layout/LinedList"/>
    <dgm:cxn modelId="{B3FE37DB-BD90-4C5E-A181-D649D7D81570}" type="presParOf" srcId="{B697FDF3-9E96-45B2-8E00-1D5DFDFBE297}" destId="{FC42B2BC-367E-4940-8447-27962BD6C07C}" srcOrd="1" destOrd="0" presId="urn:microsoft.com/office/officeart/2008/layout/LinedList"/>
    <dgm:cxn modelId="{86DB9DD8-E343-4FF6-AB56-648D02D5C379}" type="presParOf" srcId="{8B3F4C00-F0CC-4F55-81BC-AD412DC8276D}" destId="{05F632D6-B597-4FBF-9811-1B5156B3E1C7}" srcOrd="6" destOrd="0" presId="urn:microsoft.com/office/officeart/2008/layout/LinedList"/>
    <dgm:cxn modelId="{4079A47B-FCC9-47F7-BEB0-2ADDC60AC010}" type="presParOf" srcId="{8B3F4C00-F0CC-4F55-81BC-AD412DC8276D}" destId="{34C40A59-A308-4815-8E03-EF45A17C1CF6}" srcOrd="7" destOrd="0" presId="urn:microsoft.com/office/officeart/2008/layout/LinedList"/>
    <dgm:cxn modelId="{C3EB4A01-EE09-4D59-8825-3D7AB4D61F47}" type="presParOf" srcId="{34C40A59-A308-4815-8E03-EF45A17C1CF6}" destId="{D01079CD-4FB7-48DC-9D5A-E6B2E4CE914B}" srcOrd="0" destOrd="0" presId="urn:microsoft.com/office/officeart/2008/layout/LinedList"/>
    <dgm:cxn modelId="{EF7F261E-E2C4-4764-851E-F680DB60F24F}" type="presParOf" srcId="{34C40A59-A308-4815-8E03-EF45A17C1CF6}" destId="{70FF1B1E-AF35-4046-A51B-18146EDA3441}" srcOrd="1" destOrd="0" presId="urn:microsoft.com/office/officeart/2008/layout/LinedList"/>
    <dgm:cxn modelId="{02C3338E-F72A-46F4-A894-B38DBBF7E22C}" type="presParOf" srcId="{8B3F4C00-F0CC-4F55-81BC-AD412DC8276D}" destId="{AD2E3B5B-DDA0-4124-B6EF-792751AF3F79}" srcOrd="8" destOrd="0" presId="urn:microsoft.com/office/officeart/2008/layout/LinedList"/>
    <dgm:cxn modelId="{5F8BD88B-58D8-42C9-B8C8-70A329BF9A32}" type="presParOf" srcId="{8B3F4C00-F0CC-4F55-81BC-AD412DC8276D}" destId="{924E7E1B-A31F-4573-A683-33BB48D695A9}" srcOrd="9" destOrd="0" presId="urn:microsoft.com/office/officeart/2008/layout/LinedList"/>
    <dgm:cxn modelId="{39EE958E-9D2D-40A4-BA99-7726215AAD53}" type="presParOf" srcId="{924E7E1B-A31F-4573-A683-33BB48D695A9}" destId="{8398A759-609F-4830-871E-028C8CD5300F}" srcOrd="0" destOrd="0" presId="urn:microsoft.com/office/officeart/2008/layout/LinedList"/>
    <dgm:cxn modelId="{AD6097C0-1288-424A-AC7B-56DAF9424A8D}" type="presParOf" srcId="{924E7E1B-A31F-4573-A683-33BB48D695A9}" destId="{F5DC1BD5-104A-4C46-9A38-AB793106DA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7866D0-C2FD-424A-82D9-8161E2D0F1B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B98922-EED8-49CF-B765-B6637FE35B0D}">
      <dgm:prSet/>
      <dgm:spPr/>
      <dgm:t>
        <a:bodyPr/>
        <a:lstStyle/>
        <a:p>
          <a:r>
            <a:rPr lang="en-US"/>
            <a:t>Need SSN prior to hire to complete the check</a:t>
          </a:r>
        </a:p>
      </dgm:t>
    </dgm:pt>
    <dgm:pt modelId="{9408C3AC-C4FE-44B8-AC17-CC84115C9E5F}" type="parTrans" cxnId="{BF515CAF-08A7-4CF7-A6FA-A05958A5BC74}">
      <dgm:prSet/>
      <dgm:spPr/>
      <dgm:t>
        <a:bodyPr/>
        <a:lstStyle/>
        <a:p>
          <a:endParaRPr lang="en-US"/>
        </a:p>
      </dgm:t>
    </dgm:pt>
    <dgm:pt modelId="{6A76ABEB-646B-4D90-9F75-C18CCDC1C354}" type="sibTrans" cxnId="{BF515CAF-08A7-4CF7-A6FA-A05958A5BC74}">
      <dgm:prSet/>
      <dgm:spPr/>
      <dgm:t>
        <a:bodyPr/>
        <a:lstStyle/>
        <a:p>
          <a:endParaRPr lang="en-US"/>
        </a:p>
      </dgm:t>
    </dgm:pt>
    <dgm:pt modelId="{789C7411-5DBF-4A25-8EDF-3E03DC553B07}">
      <dgm:prSet/>
      <dgm:spPr/>
      <dgm:t>
        <a:bodyPr/>
        <a:lstStyle/>
        <a:p>
          <a:r>
            <a:rPr lang="en-US"/>
            <a:t>When using the offer process, SSN is provided and available for a status check</a:t>
          </a:r>
        </a:p>
      </dgm:t>
    </dgm:pt>
    <dgm:pt modelId="{7116605B-00E9-422B-A987-E58CF2E8683A}" type="parTrans" cxnId="{2ACE6204-EF38-4C1A-B4BD-D502D1CD0E9E}">
      <dgm:prSet/>
      <dgm:spPr/>
      <dgm:t>
        <a:bodyPr/>
        <a:lstStyle/>
        <a:p>
          <a:endParaRPr lang="en-US"/>
        </a:p>
      </dgm:t>
    </dgm:pt>
    <dgm:pt modelId="{7541F6AA-2307-4511-A029-EB483B1E8596}" type="sibTrans" cxnId="{2ACE6204-EF38-4C1A-B4BD-D502D1CD0E9E}">
      <dgm:prSet/>
      <dgm:spPr/>
      <dgm:t>
        <a:bodyPr/>
        <a:lstStyle/>
        <a:p>
          <a:endParaRPr lang="en-US"/>
        </a:p>
      </dgm:t>
    </dgm:pt>
    <dgm:pt modelId="{B689CC64-18A9-49D4-B6C7-FBC3EB743F9E}">
      <dgm:prSet/>
      <dgm:spPr/>
      <dgm:t>
        <a:bodyPr/>
        <a:lstStyle/>
        <a:p>
          <a:r>
            <a:rPr lang="en-US"/>
            <a:t>Work with Payroll to ensure only one Status check is requested by Agency. </a:t>
          </a:r>
        </a:p>
        <a:p>
          <a:r>
            <a:rPr lang="en-US"/>
            <a:t>Establish process for either Payroll or HR to obtain and share information. </a:t>
          </a:r>
        </a:p>
      </dgm:t>
    </dgm:pt>
    <dgm:pt modelId="{770C8475-3D67-4920-AD69-8AB57E7605A6}" type="parTrans" cxnId="{F18C1B5A-DCE8-4DEE-BE57-528F4367F096}">
      <dgm:prSet/>
      <dgm:spPr/>
      <dgm:t>
        <a:bodyPr/>
        <a:lstStyle/>
        <a:p>
          <a:endParaRPr lang="en-US"/>
        </a:p>
      </dgm:t>
    </dgm:pt>
    <dgm:pt modelId="{4F6D13CB-C30F-4CCB-B1AE-359C911A4CF8}" type="sibTrans" cxnId="{F18C1B5A-DCE8-4DEE-BE57-528F4367F096}">
      <dgm:prSet/>
      <dgm:spPr/>
      <dgm:t>
        <a:bodyPr/>
        <a:lstStyle/>
        <a:p>
          <a:endParaRPr lang="en-US"/>
        </a:p>
      </dgm:t>
    </dgm:pt>
    <dgm:pt modelId="{29577A72-742E-4B30-BDA9-0354D961B131}" type="pres">
      <dgm:prSet presAssocID="{007866D0-C2FD-424A-82D9-8161E2D0F1BC}" presName="linear" presStyleCnt="0">
        <dgm:presLayoutVars>
          <dgm:animLvl val="lvl"/>
          <dgm:resizeHandles val="exact"/>
        </dgm:presLayoutVars>
      </dgm:prSet>
      <dgm:spPr/>
    </dgm:pt>
    <dgm:pt modelId="{4CB0F700-6D3B-47E5-A20D-9531CDD65197}" type="pres">
      <dgm:prSet presAssocID="{14B98922-EED8-49CF-B765-B6637FE35B0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4CC78CD-F108-4F98-AF82-887ED9C99692}" type="pres">
      <dgm:prSet presAssocID="{6A76ABEB-646B-4D90-9F75-C18CCDC1C354}" presName="spacer" presStyleCnt="0"/>
      <dgm:spPr/>
    </dgm:pt>
    <dgm:pt modelId="{4BF60BAC-51A2-481D-989C-39A7CCAA3322}" type="pres">
      <dgm:prSet presAssocID="{789C7411-5DBF-4A25-8EDF-3E03DC553B0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A1A5864-D10F-436A-B622-2225F7EF24A5}" type="pres">
      <dgm:prSet presAssocID="{7541F6AA-2307-4511-A029-EB483B1E8596}" presName="spacer" presStyleCnt="0"/>
      <dgm:spPr/>
    </dgm:pt>
    <dgm:pt modelId="{1CE3DFED-DA6E-4291-B1D8-2A8688EBED04}" type="pres">
      <dgm:prSet presAssocID="{B689CC64-18A9-49D4-B6C7-FBC3EB743F9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ACE6204-EF38-4C1A-B4BD-D502D1CD0E9E}" srcId="{007866D0-C2FD-424A-82D9-8161E2D0F1BC}" destId="{789C7411-5DBF-4A25-8EDF-3E03DC553B07}" srcOrd="1" destOrd="0" parTransId="{7116605B-00E9-422B-A987-E58CF2E8683A}" sibTransId="{7541F6AA-2307-4511-A029-EB483B1E8596}"/>
    <dgm:cxn modelId="{4C1F940C-90ED-4986-B287-AC0794CA0774}" type="presOf" srcId="{007866D0-C2FD-424A-82D9-8161E2D0F1BC}" destId="{29577A72-742E-4B30-BDA9-0354D961B131}" srcOrd="0" destOrd="0" presId="urn:microsoft.com/office/officeart/2005/8/layout/vList2"/>
    <dgm:cxn modelId="{F18C1B5A-DCE8-4DEE-BE57-528F4367F096}" srcId="{007866D0-C2FD-424A-82D9-8161E2D0F1BC}" destId="{B689CC64-18A9-49D4-B6C7-FBC3EB743F9E}" srcOrd="2" destOrd="0" parTransId="{770C8475-3D67-4920-AD69-8AB57E7605A6}" sibTransId="{4F6D13CB-C30F-4CCB-B1AE-359C911A4CF8}"/>
    <dgm:cxn modelId="{1B269398-42EC-4708-8C4A-48872956884F}" type="presOf" srcId="{B689CC64-18A9-49D4-B6C7-FBC3EB743F9E}" destId="{1CE3DFED-DA6E-4291-B1D8-2A8688EBED04}" srcOrd="0" destOrd="0" presId="urn:microsoft.com/office/officeart/2005/8/layout/vList2"/>
    <dgm:cxn modelId="{BF515CAF-08A7-4CF7-A6FA-A05958A5BC74}" srcId="{007866D0-C2FD-424A-82D9-8161E2D0F1BC}" destId="{14B98922-EED8-49CF-B765-B6637FE35B0D}" srcOrd="0" destOrd="0" parTransId="{9408C3AC-C4FE-44B8-AC17-CC84115C9E5F}" sibTransId="{6A76ABEB-646B-4D90-9F75-C18CCDC1C354}"/>
    <dgm:cxn modelId="{29A1A6B8-F109-4A20-B33B-D9471CAA4ACE}" type="presOf" srcId="{14B98922-EED8-49CF-B765-B6637FE35B0D}" destId="{4CB0F700-6D3B-47E5-A20D-9531CDD65197}" srcOrd="0" destOrd="0" presId="urn:microsoft.com/office/officeart/2005/8/layout/vList2"/>
    <dgm:cxn modelId="{2B637EEF-3A69-4F0B-9599-883659B8B14A}" type="presOf" srcId="{789C7411-5DBF-4A25-8EDF-3E03DC553B07}" destId="{4BF60BAC-51A2-481D-989C-39A7CCAA3322}" srcOrd="0" destOrd="0" presId="urn:microsoft.com/office/officeart/2005/8/layout/vList2"/>
    <dgm:cxn modelId="{BFAD34DF-B1D5-44D9-A11F-ACAB3BB9D206}" type="presParOf" srcId="{29577A72-742E-4B30-BDA9-0354D961B131}" destId="{4CB0F700-6D3B-47E5-A20D-9531CDD65197}" srcOrd="0" destOrd="0" presId="urn:microsoft.com/office/officeart/2005/8/layout/vList2"/>
    <dgm:cxn modelId="{1F97E7FA-CAC9-403D-B480-39B5FE4BB0C4}" type="presParOf" srcId="{29577A72-742E-4B30-BDA9-0354D961B131}" destId="{14CC78CD-F108-4F98-AF82-887ED9C99692}" srcOrd="1" destOrd="0" presId="urn:microsoft.com/office/officeart/2005/8/layout/vList2"/>
    <dgm:cxn modelId="{7BA57F4C-3BF5-4940-9722-D4AB823BD94D}" type="presParOf" srcId="{29577A72-742E-4B30-BDA9-0354D961B131}" destId="{4BF60BAC-51A2-481D-989C-39A7CCAA3322}" srcOrd="2" destOrd="0" presId="urn:microsoft.com/office/officeart/2005/8/layout/vList2"/>
    <dgm:cxn modelId="{217D7613-CC67-48BC-A902-4FD6A9194893}" type="presParOf" srcId="{29577A72-742E-4B30-BDA9-0354D961B131}" destId="{1A1A5864-D10F-436A-B622-2225F7EF24A5}" srcOrd="3" destOrd="0" presId="urn:microsoft.com/office/officeart/2005/8/layout/vList2"/>
    <dgm:cxn modelId="{2009E7F0-AA1C-4DBE-AB1B-14FB771B6312}" type="presParOf" srcId="{29577A72-742E-4B30-BDA9-0354D961B131}" destId="{1CE3DFED-DA6E-4291-B1D8-2A8688EBED0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6236CE-1CB5-426B-BE94-E7C4C3D40996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We ensure proper entry into Workday</a:t>
          </a:r>
        </a:p>
      </dsp:txBody>
      <dsp:txXfrm>
        <a:off x="0" y="39687"/>
        <a:ext cx="3286125" cy="1971675"/>
      </dsp:txXfrm>
    </dsp:sp>
    <dsp:sp modelId="{DEE168C8-7C87-466C-AC35-0DF636EFC827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We help information in Workday flow to Payroll</a:t>
          </a:r>
        </a:p>
      </dsp:txBody>
      <dsp:txXfrm>
        <a:off x="3614737" y="39687"/>
        <a:ext cx="3286125" cy="1971675"/>
      </dsp:txXfrm>
    </dsp:sp>
    <dsp:sp modelId="{4891BC2C-D682-4E70-826E-421EA6419FEE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We troubleshoot errors in Workday and OSPS (Payroll)</a:t>
          </a:r>
        </a:p>
      </dsp:txBody>
      <dsp:txXfrm>
        <a:off x="7229475" y="39687"/>
        <a:ext cx="3286125" cy="1971675"/>
      </dsp:txXfrm>
    </dsp:sp>
    <dsp:sp modelId="{AAB64C7A-AAA2-45B0-81B0-D0CAB0EAA905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We assist in large scale changes such as COLA administration, bargained changes, and allowance updates</a:t>
          </a:r>
        </a:p>
      </dsp:txBody>
      <dsp:txXfrm>
        <a:off x="0" y="2339975"/>
        <a:ext cx="3286125" cy="1971675"/>
      </dsp:txXfrm>
    </dsp:sp>
    <dsp:sp modelId="{DB26E04F-CA20-4987-8D6B-E11EAF3B1908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We help educate Agencies on the correct business process for making changes, and corrections.</a:t>
          </a:r>
        </a:p>
      </dsp:txBody>
      <dsp:txXfrm>
        <a:off x="3614737" y="2339975"/>
        <a:ext cx="3286125" cy="1971675"/>
      </dsp:txXfrm>
    </dsp:sp>
    <dsp:sp modelId="{B84E5A05-480D-4373-AB27-698A5D56E977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We work with multiple divisions on data integrity such as PERS, Payroll, Budget, and Position management.</a:t>
          </a:r>
        </a:p>
      </dsp:txBody>
      <dsp:txXfrm>
        <a:off x="7229475" y="2339975"/>
        <a:ext cx="3286125" cy="1971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3572A-CF29-4FEC-82B3-AE5F3A882636}">
      <dsp:nvSpPr>
        <dsp:cNvPr id="0" name=""/>
        <dsp:cNvSpPr/>
      </dsp:nvSpPr>
      <dsp:spPr>
        <a:xfrm>
          <a:off x="0" y="675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7D84A3-AB3C-47F3-B4E1-002E4395EEBC}">
      <dsp:nvSpPr>
        <dsp:cNvPr id="0" name=""/>
        <dsp:cNvSpPr/>
      </dsp:nvSpPr>
      <dsp:spPr>
        <a:xfrm>
          <a:off x="0" y="675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Worker Data</a:t>
          </a:r>
        </a:p>
      </dsp:txBody>
      <dsp:txXfrm>
        <a:off x="0" y="675"/>
        <a:ext cx="6291714" cy="1105876"/>
      </dsp:txXfrm>
    </dsp:sp>
    <dsp:sp modelId="{39C622A3-BBF9-498C-AA37-13071C812000}">
      <dsp:nvSpPr>
        <dsp:cNvPr id="0" name=""/>
        <dsp:cNvSpPr/>
      </dsp:nvSpPr>
      <dsp:spPr>
        <a:xfrm>
          <a:off x="0" y="1106552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234543-F081-41D2-A0C8-EBF8386A83B9}">
      <dsp:nvSpPr>
        <dsp:cNvPr id="0" name=""/>
        <dsp:cNvSpPr/>
      </dsp:nvSpPr>
      <dsp:spPr>
        <a:xfrm>
          <a:off x="0" y="1106552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Position &amp; Benefit Data</a:t>
          </a:r>
        </a:p>
      </dsp:txBody>
      <dsp:txXfrm>
        <a:off x="0" y="1106552"/>
        <a:ext cx="6291714" cy="1105876"/>
      </dsp:txXfrm>
    </dsp:sp>
    <dsp:sp modelId="{69CC67AB-D1E6-437E-9C07-D3BD8C2A9E9E}">
      <dsp:nvSpPr>
        <dsp:cNvPr id="0" name=""/>
        <dsp:cNvSpPr/>
      </dsp:nvSpPr>
      <dsp:spPr>
        <a:xfrm>
          <a:off x="0" y="2212429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3CBF8-9ED3-4FDA-BEA7-81D8988E53D5}">
      <dsp:nvSpPr>
        <dsp:cNvPr id="0" name=""/>
        <dsp:cNvSpPr/>
      </dsp:nvSpPr>
      <dsp:spPr>
        <a:xfrm>
          <a:off x="0" y="2212429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Compensation Data</a:t>
          </a:r>
        </a:p>
      </dsp:txBody>
      <dsp:txXfrm>
        <a:off x="0" y="2212429"/>
        <a:ext cx="6291714" cy="1105876"/>
      </dsp:txXfrm>
    </dsp:sp>
    <dsp:sp modelId="{05F632D6-B597-4FBF-9811-1B5156B3E1C7}">
      <dsp:nvSpPr>
        <dsp:cNvPr id="0" name=""/>
        <dsp:cNvSpPr/>
      </dsp:nvSpPr>
      <dsp:spPr>
        <a:xfrm>
          <a:off x="0" y="3318305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1079CD-4FB7-48DC-9D5A-E6B2E4CE914B}">
      <dsp:nvSpPr>
        <dsp:cNvPr id="0" name=""/>
        <dsp:cNvSpPr/>
      </dsp:nvSpPr>
      <dsp:spPr>
        <a:xfrm>
          <a:off x="0" y="3318305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Future Dated items</a:t>
          </a:r>
        </a:p>
      </dsp:txBody>
      <dsp:txXfrm>
        <a:off x="0" y="3318305"/>
        <a:ext cx="6291714" cy="1105876"/>
      </dsp:txXfrm>
    </dsp:sp>
    <dsp:sp modelId="{AD2E3B5B-DDA0-4124-B6EF-792751AF3F79}">
      <dsp:nvSpPr>
        <dsp:cNvPr id="0" name=""/>
        <dsp:cNvSpPr/>
      </dsp:nvSpPr>
      <dsp:spPr>
        <a:xfrm>
          <a:off x="0" y="4424182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98A759-609F-4830-871E-028C8CD5300F}">
      <dsp:nvSpPr>
        <dsp:cNvPr id="0" name=""/>
        <dsp:cNvSpPr/>
      </dsp:nvSpPr>
      <dsp:spPr>
        <a:xfrm>
          <a:off x="0" y="4424182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Service Related Data</a:t>
          </a:r>
        </a:p>
      </dsp:txBody>
      <dsp:txXfrm>
        <a:off x="0" y="4424182"/>
        <a:ext cx="6291714" cy="11058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0F700-6D3B-47E5-A20D-9531CDD65197}">
      <dsp:nvSpPr>
        <dsp:cNvPr id="0" name=""/>
        <dsp:cNvSpPr/>
      </dsp:nvSpPr>
      <dsp:spPr>
        <a:xfrm>
          <a:off x="0" y="30725"/>
          <a:ext cx="6263640" cy="17702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Need SSN prior to hire to complete the check</a:t>
          </a:r>
        </a:p>
      </dsp:txBody>
      <dsp:txXfrm>
        <a:off x="86417" y="117142"/>
        <a:ext cx="6090806" cy="1597418"/>
      </dsp:txXfrm>
    </dsp:sp>
    <dsp:sp modelId="{4BF60BAC-51A2-481D-989C-39A7CCAA3322}">
      <dsp:nvSpPr>
        <dsp:cNvPr id="0" name=""/>
        <dsp:cNvSpPr/>
      </dsp:nvSpPr>
      <dsp:spPr>
        <a:xfrm>
          <a:off x="0" y="1867217"/>
          <a:ext cx="6263640" cy="1770252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When using the offer process, SSN is provided and available for a status check</a:t>
          </a:r>
        </a:p>
      </dsp:txBody>
      <dsp:txXfrm>
        <a:off x="86417" y="1953634"/>
        <a:ext cx="6090806" cy="1597418"/>
      </dsp:txXfrm>
    </dsp:sp>
    <dsp:sp modelId="{1CE3DFED-DA6E-4291-B1D8-2A8688EBED04}">
      <dsp:nvSpPr>
        <dsp:cNvPr id="0" name=""/>
        <dsp:cNvSpPr/>
      </dsp:nvSpPr>
      <dsp:spPr>
        <a:xfrm>
          <a:off x="0" y="3703710"/>
          <a:ext cx="6263640" cy="1770252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Work with Payroll to ensure only one Status check is requested by Agency. 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Establish process for either Payroll or HR to obtain and share information. </a:t>
          </a:r>
        </a:p>
      </dsp:txBody>
      <dsp:txXfrm>
        <a:off x="86417" y="3790127"/>
        <a:ext cx="6090806" cy="1597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B7638-7ABC-460B-9D76-CE7301F0F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7E68F1-3B6E-41A8-87A3-F943882F66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D768E-2C02-4EDF-85BB-636D5CB55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30BFB-014F-4D39-8516-8ECD4C1F5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0CBBC-9F53-49AF-BB3C-941F8A25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3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11D81-EEA0-4ED6-9C76-E79B5F53E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082C25-D9C7-464E-BFD2-8C117EC2A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E3C6F-0E1A-448C-8490-B8276884B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25936-47C7-4EB3-B681-AB01C46AC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44CB6-A638-4EEF-A2A8-A0F4DA679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7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B01B5E-E6EB-42EC-83B8-09AB8EA45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A5F71D-447F-4304-8E43-974F6B6E6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27BDA-6239-443E-B0F6-8E026FE40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70DB0-32E1-4293-BB8A-3F8EE286D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99B29-C2F0-4192-A814-CCFF6CBF5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4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A1A02-89BB-44D2-AF97-85D448D99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84210-07CF-4B69-9970-4760C1BE6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DCE15-0A31-4975-93C0-5BC3BFF66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9263D-9750-46F2-9CFA-D1EB727D5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4E9C4-F6F4-4AFD-ACC7-22E5D23C9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2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A8881-AA2E-4382-9449-19279CFF2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858ED-52E3-4477-9B8E-8E493F081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F1C13-CB85-4DB1-AF74-80E4F407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549B3-2A86-485C-9BFB-916BC9147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A947A-5AD2-4867-8B65-D305AEDC6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6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2B7B2-32F8-447F-80F8-A9C880993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677B4-0867-46A2-BDC3-E99F176950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30FBAC-E2D2-47F1-99B7-3966CD267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207FF6-7A11-4AC7-860B-664BD0099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42F06-0AAA-4EFA-927A-6F0F10157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8FB0D7-2DF9-4009-9E3C-360A48912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4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76D6-62FE-452F-B244-A4B225D55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57CEA-D9FE-4947-B109-554B53673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D955E-B0FF-4190-A7E7-B140D3D8F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A986F8-35A8-468F-9F52-BBDAD5493A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1694F8-B4D2-486A-A2A8-C485D86FC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7CA8BD-279B-496D-8DA9-5CF567DE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A0CCF9-1AFE-460E-B83E-605167F99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CF07D9-125A-423F-9092-4884C088C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5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74304-15ED-426C-B793-31046B0A2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D251D7-FAAB-4531-B19D-AF046DFDD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587270-E3CF-466E-82AC-C602B75A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F464DC-1A5C-4E97-9995-6ABBF582C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0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47547D-6330-45CE-85DA-1D715F32C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C1B957-14CC-4BB6-B0FD-5C7C42019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D8F3B-8A3C-44A6-86C1-FB1878E94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2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C0767-B56C-4B00-8651-A8785365F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0AC60-3681-453D-BA4F-DDD850E75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1A497D-F14E-42B1-91CB-80DD6134C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F6A7A-337E-4472-A75B-A1426C214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37DE8-DEE6-4888-9D69-2D0B8ED49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2A151-0606-49E3-B0AB-FC045471A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6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4E6DA-B9FD-4DAD-867F-4753D0BC7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CB992C-7985-49B2-9E8D-697B1924D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32C995-2584-4190-B1B7-92BF51A58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F46CB-4D80-4FC0-B5B2-FFE0CD026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F7AE68-347F-486E-B573-3841E6D09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367BF-DB14-4327-9D8D-3EE21BFBF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2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85B00C-B351-4A66-8D05-193548AA0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330BD-694F-4055-AE99-D3EB013A2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75D60-D469-4729-B0A5-49E982EA3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54C23-C32D-4B2A-AC93-1B2BBAC257F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7E3A5-D1E3-44F3-8C40-4D7CA1F2F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7324A-93BB-43AC-8E33-B8563AA276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9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4C307D-6C27-447D-BC8E-B05D97522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sz="5600"/>
              <a:t>HRIS Data Integrity</a:t>
            </a:r>
            <a:br>
              <a:rPr lang="en-US" sz="5600"/>
            </a:br>
            <a:endParaRPr lang="en-US" sz="56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02C7F7-E891-40DD-BA0E-8161FBB27D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 fontScale="92500" lnSpcReduction="10000"/>
          </a:bodyPr>
          <a:lstStyle/>
          <a:p>
            <a:r>
              <a:rPr lang="en-US" sz="2200"/>
              <a:t>Tools agencies can use to audit </a:t>
            </a:r>
          </a:p>
          <a:p>
            <a:r>
              <a:rPr lang="en-US" sz="2200"/>
              <a:t>and ensure accuracy in </a:t>
            </a:r>
          </a:p>
          <a:p>
            <a:r>
              <a:rPr lang="en-US" sz="2200"/>
              <a:t>Worker Data and Pay Impacting</a:t>
            </a:r>
          </a:p>
          <a:p>
            <a:r>
              <a:rPr lang="en-US" sz="2200"/>
              <a:t> Business Processes</a:t>
            </a:r>
          </a:p>
        </p:txBody>
      </p:sp>
      <p:sp>
        <p:nvSpPr>
          <p:cNvPr id="21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39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88B6E-5C7F-44BB-92A3-8E0ECE8D0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Worker Data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4B701-8C66-40F0-A43F-9BC70515D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 fontScale="92500" lnSpcReduction="10000"/>
          </a:bodyPr>
          <a:lstStyle/>
          <a:p>
            <a:r>
              <a:rPr lang="en-US" sz="1400"/>
              <a:t>Name</a:t>
            </a:r>
          </a:p>
          <a:p>
            <a:r>
              <a:rPr lang="en-US" sz="1400"/>
              <a:t>Address</a:t>
            </a:r>
          </a:p>
          <a:p>
            <a:r>
              <a:rPr lang="en-US" sz="1400"/>
              <a:t>Email</a:t>
            </a:r>
          </a:p>
          <a:p>
            <a:r>
              <a:rPr lang="en-US" sz="1400"/>
              <a:t>DOB</a:t>
            </a:r>
          </a:p>
          <a:p>
            <a:r>
              <a:rPr lang="en-US" sz="1400"/>
              <a:t>SSN</a:t>
            </a:r>
          </a:p>
          <a:p>
            <a:r>
              <a:rPr lang="en-US" sz="1400"/>
              <a:t>PERS Status Check</a:t>
            </a:r>
          </a:p>
          <a:p>
            <a:r>
              <a:rPr lang="en-US" sz="1400"/>
              <a:t>ACA Eligibility for Temps</a:t>
            </a:r>
          </a:p>
          <a:p>
            <a:r>
              <a:rPr lang="en-US" sz="1400"/>
              <a:t>I9 Process, corrections if needed</a:t>
            </a:r>
          </a:p>
          <a:p>
            <a:r>
              <a:rPr lang="en-US" sz="1400"/>
              <a:t>Working Remotely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330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181441-331F-4C3D-88ED-1B2533E27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PERS Status Checks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3D02BE9-C439-44E2-0DCF-987C90DEAD6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2491583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4543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D1BC64-4027-4E83-9D9D-348F08AEA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 fontScale="90000"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I9 Process and </a:t>
            </a:r>
            <a:br>
              <a:rPr lang="en-US" sz="2800">
                <a:solidFill>
                  <a:srgbClr val="FFFFFF"/>
                </a:solidFill>
              </a:rPr>
            </a:br>
            <a:r>
              <a:rPr lang="en-US" sz="2800">
                <a:solidFill>
                  <a:srgbClr val="FFFFFF"/>
                </a:solidFill>
              </a:rPr>
              <a:t>SSN Entry + Changes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8A9A4-0D29-463A-B54E-E4D5A5801A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 lnSpcReduction="10000"/>
          </a:bodyPr>
          <a:lstStyle/>
          <a:p>
            <a:r>
              <a:rPr lang="en-US" sz="2000"/>
              <a:t>Worker I9 – Onboarding</a:t>
            </a:r>
          </a:p>
          <a:p>
            <a:r>
              <a:rPr lang="en-US" sz="2000"/>
              <a:t>Worker completes section 1 on 1</a:t>
            </a:r>
            <a:r>
              <a:rPr lang="en-US" sz="2000" baseline="30000"/>
              <a:t>st</a:t>
            </a:r>
            <a:r>
              <a:rPr lang="en-US" sz="2000"/>
              <a:t> day of employment, but no later than the 3</a:t>
            </a:r>
            <a:r>
              <a:rPr lang="en-US" sz="2000" baseline="30000"/>
              <a:t>rd</a:t>
            </a:r>
            <a:r>
              <a:rPr lang="en-US" sz="2000"/>
              <a:t> day of employment.</a:t>
            </a:r>
          </a:p>
          <a:p>
            <a:r>
              <a:rPr lang="en-US" sz="2000"/>
              <a:t>HR completes section 2 by </a:t>
            </a:r>
            <a:r>
              <a:rPr lang="en-US" sz="2000" u="sng"/>
              <a:t>physically or virtually reviewing documents as acceptable</a:t>
            </a:r>
          </a:p>
          <a:p>
            <a:r>
              <a:rPr lang="en-US" sz="2000"/>
              <a:t>Verify SSN match with I9 and SSN provided by worker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5E337-CF40-49AC-BFEB-6680698B7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3671315"/>
            <a:ext cx="5057398" cy="2546605"/>
          </a:xfrm>
        </p:spPr>
        <p:txBody>
          <a:bodyPr>
            <a:normAutofit lnSpcReduction="10000"/>
          </a:bodyPr>
          <a:lstStyle/>
          <a:p>
            <a:r>
              <a:rPr lang="en-US" sz="2000"/>
              <a:t>SSN Correction @ I9  (or anywhere when discovered)</a:t>
            </a:r>
          </a:p>
          <a:p>
            <a:pPr marL="0" indent="0">
              <a:buNone/>
            </a:pPr>
            <a:r>
              <a:rPr lang="en-US" sz="2000"/>
              <a:t>Update SSN at correct payroll cycle junction (not between run 1 and run 2) </a:t>
            </a:r>
          </a:p>
          <a:p>
            <a:r>
              <a:rPr lang="en-US" sz="2000"/>
              <a:t>Final approval by system admins</a:t>
            </a:r>
          </a:p>
          <a:p>
            <a:r>
              <a:rPr lang="en-US" sz="2000"/>
              <a:t>If SSN is found to be incorrect, PERS status check needs to be completed again.</a:t>
            </a:r>
          </a:p>
        </p:txBody>
      </p:sp>
    </p:spTree>
    <p:extLst>
      <p:ext uri="{BB962C8B-B14F-4D97-AF65-F5344CB8AC3E}">
        <p14:creationId xmlns:p14="http://schemas.microsoft.com/office/powerpoint/2010/main" val="2125990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2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4B88054-BDE6-4B1F-B164-8D459D895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1074" y="1396686"/>
            <a:ext cx="3240506" cy="40646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Worker Reports</a:t>
            </a:r>
            <a:b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Human Resources Reports</a:t>
            </a:r>
          </a:p>
        </p:txBody>
      </p:sp>
      <p:sp>
        <p:nvSpPr>
          <p:cNvPr id="10" name="Arc 14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F341F8B1-5318-4A77-BA93-1E55C2509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0153" y="1526033"/>
            <a:ext cx="5536397" cy="4351136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/>
              <a:t>Worker Reports &gt; Home Contact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/>
              <a:t>Worker Reports &gt; Work Address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/>
              <a:t>Worker Reports &gt; Workers without email addresses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/>
              <a:t>HCM | Date of Birth Change Report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/>
              <a:t>PAY |  Social Security Number Change Report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/>
              <a:t>HCM | Home Address Changes by Date Range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/>
              <a:t>HCM | Working Remotely | Awaiting Action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/>
              <a:t>HCM | Working Remotely | Completed Requests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/>
              <a:t>HCM | Current Worker Detail Report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b="0" i="0">
                <a:solidFill>
                  <a:srgbClr val="FFFFFF"/>
                </a:solidFill>
                <a:effectLst/>
                <a:latin typeface="-apple-system"/>
              </a:rPr>
              <a:t>HCM | Current Worker Detail Report</a:t>
            </a:r>
            <a:endParaRPr lang="en-US" sz="2000"/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2000"/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2000"/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27366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CE8A1B-600B-4E06-AE1D-A8687E04B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The Data Integrity Team</a:t>
            </a:r>
          </a:p>
        </p:txBody>
      </p: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0BF07-1037-428E-AFD3-339F596DCA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6345"/>
            <a:ext cx="5097780" cy="3910617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rgbClr val="FFFFFF"/>
                </a:solidFill>
              </a:rPr>
              <a:t>Libbie Saunders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08931-B76E-4C13-9209-C392396D7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266345"/>
            <a:ext cx="5097780" cy="3910618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rgbClr val="FFFFFF"/>
                </a:solidFill>
              </a:rPr>
              <a:t>Ryan Englund</a:t>
            </a:r>
          </a:p>
        </p:txBody>
      </p:sp>
    </p:spTree>
    <p:extLst>
      <p:ext uri="{BB962C8B-B14F-4D97-AF65-F5344CB8AC3E}">
        <p14:creationId xmlns:p14="http://schemas.microsoft.com/office/powerpoint/2010/main" val="32194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335580-8BD9-AF9F-5249-3BBE51F93F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0786" b="494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aphicFrame>
        <p:nvGraphicFramePr>
          <p:cNvPr id="4" name="TextBox 1">
            <a:extLst>
              <a:ext uri="{FF2B5EF4-FFF2-40B4-BE49-F238E27FC236}">
                <a16:creationId xmlns:a16="http://schemas.microsoft.com/office/drawing/2014/main" id="{E6504EE5-A830-276D-72BC-4B25C13E2E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97840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2945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717B45-EE94-45B1-9070-0532464496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5690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/>
              <a:t>What do we do? 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BF8B93C-09DA-4C01-8B21-00EDAFE43B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4471" y="2247799"/>
            <a:ext cx="9144000" cy="3967805"/>
          </a:xfrm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2" name="Double Wave 1">
            <a:extLst>
              <a:ext uri="{FF2B5EF4-FFF2-40B4-BE49-F238E27FC236}">
                <a16:creationId xmlns:a16="http://schemas.microsoft.com/office/drawing/2014/main" id="{7704F475-B525-435F-ACCA-AF252B15E1D1}"/>
              </a:ext>
            </a:extLst>
          </p:cNvPr>
          <p:cNvSpPr/>
          <p:nvPr/>
        </p:nvSpPr>
        <p:spPr>
          <a:xfrm>
            <a:off x="4844005" y="2389589"/>
            <a:ext cx="2997843" cy="1039411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Workday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BDDB101-A5B8-4D84-B19E-BE75CDA51B02}"/>
              </a:ext>
            </a:extLst>
          </p:cNvPr>
          <p:cNvSpPr/>
          <p:nvPr/>
        </p:nvSpPr>
        <p:spPr>
          <a:xfrm>
            <a:off x="8339560" y="3636760"/>
            <a:ext cx="2177970" cy="10394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Payroll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BDC700-3099-4D73-8FD6-4B306D881E29}"/>
              </a:ext>
            </a:extLst>
          </p:cNvPr>
          <p:cNvSpPr/>
          <p:nvPr/>
        </p:nvSpPr>
        <p:spPr>
          <a:xfrm>
            <a:off x="1884743" y="3761772"/>
            <a:ext cx="217797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Enter business processes and information</a:t>
            </a:r>
          </a:p>
        </p:txBody>
      </p:sp>
      <p:sp>
        <p:nvSpPr>
          <p:cNvPr id="7" name="Flowchart: Terminator 6">
            <a:extLst>
              <a:ext uri="{FF2B5EF4-FFF2-40B4-BE49-F238E27FC236}">
                <a16:creationId xmlns:a16="http://schemas.microsoft.com/office/drawing/2014/main" id="{C7C9C193-0DD8-48E5-AF1A-0DC82F4A4395}"/>
              </a:ext>
            </a:extLst>
          </p:cNvPr>
          <p:cNvSpPr/>
          <p:nvPr/>
        </p:nvSpPr>
        <p:spPr>
          <a:xfrm>
            <a:off x="4880658" y="4676172"/>
            <a:ext cx="2997843" cy="128478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Accurate worker pay</a:t>
            </a:r>
          </a:p>
          <a:p>
            <a:pPr algn="ctr"/>
            <a:r>
              <a:rPr lang="en-US"/>
              <a:t>+</a:t>
            </a:r>
          </a:p>
          <a:p>
            <a:pPr algn="ctr"/>
            <a:r>
              <a:rPr lang="en-US"/>
              <a:t>Feed to additional systems &amp; integrations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3147276-FA1D-44B1-A750-32D513DB72F1}"/>
              </a:ext>
            </a:extLst>
          </p:cNvPr>
          <p:cNvCxnSpPr>
            <a:cxnSpLocks/>
          </p:cNvCxnSpPr>
          <p:nvPr/>
        </p:nvCxnSpPr>
        <p:spPr>
          <a:xfrm flipV="1">
            <a:off x="3020992" y="3096228"/>
            <a:ext cx="1632031" cy="540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71F7595-BE08-4062-87A1-C1226C7C4590}"/>
              </a:ext>
            </a:extLst>
          </p:cNvPr>
          <p:cNvCxnSpPr>
            <a:cxnSpLocks/>
          </p:cNvCxnSpPr>
          <p:nvPr/>
        </p:nvCxnSpPr>
        <p:spPr>
          <a:xfrm>
            <a:off x="8032830" y="3096228"/>
            <a:ext cx="1138178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7858D80-2E37-4674-901B-4D71BE3CE9E0}"/>
              </a:ext>
            </a:extLst>
          </p:cNvPr>
          <p:cNvCxnSpPr>
            <a:cxnSpLocks/>
          </p:cNvCxnSpPr>
          <p:nvPr/>
        </p:nvCxnSpPr>
        <p:spPr>
          <a:xfrm flipH="1">
            <a:off x="8032830" y="4780344"/>
            <a:ext cx="1469985" cy="532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171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B962E4-9531-4B39-9E2E-6ECE654CD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Data Points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65AF8C5-2220-A5DA-8860-81285DD35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778764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9913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88B6E-5C7F-44BB-92A3-8E0ECE8D0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Worker Data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4B701-8C66-40F0-A43F-9BC70515D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 fontScale="92500" lnSpcReduction="10000"/>
          </a:bodyPr>
          <a:lstStyle/>
          <a:p>
            <a:r>
              <a:rPr lang="en-US" sz="1400"/>
              <a:t>Name</a:t>
            </a:r>
          </a:p>
          <a:p>
            <a:r>
              <a:rPr lang="en-US" sz="1400"/>
              <a:t>Address</a:t>
            </a:r>
          </a:p>
          <a:p>
            <a:r>
              <a:rPr lang="en-US" sz="1400"/>
              <a:t>Email</a:t>
            </a:r>
          </a:p>
          <a:p>
            <a:r>
              <a:rPr lang="en-US" sz="1400"/>
              <a:t>DOB</a:t>
            </a:r>
          </a:p>
          <a:p>
            <a:r>
              <a:rPr lang="en-US" sz="1400"/>
              <a:t>SSN</a:t>
            </a:r>
          </a:p>
          <a:p>
            <a:r>
              <a:rPr lang="en-US" sz="1400"/>
              <a:t>PERS Status Check</a:t>
            </a:r>
          </a:p>
          <a:p>
            <a:r>
              <a:rPr lang="en-US" sz="1400"/>
              <a:t>ACA Eligibility for Temps</a:t>
            </a:r>
          </a:p>
          <a:p>
            <a:r>
              <a:rPr lang="en-US" sz="1400"/>
              <a:t>I9 Process, corrections if needed</a:t>
            </a:r>
          </a:p>
          <a:p>
            <a:r>
              <a:rPr lang="en-US" sz="1400"/>
              <a:t>Working Remotely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76057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99371C-3F6A-4B5F-9C6D-53A0456F5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Worker Data Entry – Offer process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AAA3EFD-AD62-49BD-8ED4-86AC022569D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03182" y="1755649"/>
            <a:ext cx="4777381" cy="3176958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F3CF7C-5C92-4F8B-9D86-13E1BDB5E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4962" y="1984443"/>
            <a:ext cx="5458838" cy="41925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Using the offer process ensure the data comes from the worker directly giving a much less chance for errors. </a:t>
            </a:r>
          </a:p>
          <a:p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round for SSN entry by the worker is during the offer process, the I9 is the 2</a:t>
            </a:r>
            <a:r>
              <a:rPr lang="en-US" baseline="30000"/>
              <a:t>nd</a:t>
            </a:r>
            <a:r>
              <a:rPr lang="en-US"/>
              <a:t> defense against inaccuracy. </a:t>
            </a:r>
          </a:p>
        </p:txBody>
      </p:sp>
    </p:spTree>
    <p:extLst>
      <p:ext uri="{BB962C8B-B14F-4D97-AF65-F5344CB8AC3E}">
        <p14:creationId xmlns:p14="http://schemas.microsoft.com/office/powerpoint/2010/main" val="2457320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E1A7FA-1E17-42DE-9110-CE63EA06A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0838" y="707132"/>
            <a:ext cx="3062287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500">
                <a:solidFill>
                  <a:schemeClr val="bg1"/>
                </a:solidFill>
              </a:rPr>
              <a:t>Adding Worker Data - Manually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EC0413E-966A-43BF-AEBA-D01133C6C31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75495" y="499582"/>
            <a:ext cx="6167018" cy="135674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57CC9C-6B9C-48D0-B65F-3FFEADEC2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844" y="1957802"/>
            <a:ext cx="5215669" cy="2790384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7A9243D-8FC3-4B36-874B-55906B03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00838" y="3209925"/>
            <a:ext cx="536495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97C90BFF-9F02-4FF6-844E-F4C5230E29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9162" y="4831605"/>
            <a:ext cx="4331676" cy="184096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81BD432D-FAB3-4B5D-BF27-4DA7C75B32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50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FA485-4B80-4DF5-B6B5-3A56FB950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6973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D07860-E5A4-4483-9749-2E8DDA5E7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722" y="464592"/>
            <a:ext cx="9744846" cy="485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105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B76FC3C857F240A9C2E4F15016144F" ma:contentTypeVersion="10" ma:contentTypeDescription="Create a new document." ma:contentTypeScope="" ma:versionID="e9a1355cea752ef2b730c04fd06d7589">
  <xsd:schema xmlns:xsd="http://www.w3.org/2001/XMLSchema" xmlns:xs="http://www.w3.org/2001/XMLSchema" xmlns:p="http://schemas.microsoft.com/office/2006/metadata/properties" xmlns:ns1="http://schemas.microsoft.com/sharepoint/v3" xmlns:ns2="e93a1355-dcbd-4ee6-87a8-44e09f1824ca" xmlns:ns3="c11a4dd1-9999-41de-ad6b-508521c3559d" targetNamespace="http://schemas.microsoft.com/office/2006/metadata/properties" ma:root="true" ma:fieldsID="47b379964e44526d17c18a756cf23341" ns1:_="" ns2:_="" ns3:_="">
    <xsd:import namespace="http://schemas.microsoft.com/sharepoint/v3"/>
    <xsd:import namespace="e93a1355-dcbd-4ee6-87a8-44e09f1824ca"/>
    <xsd:import namespace="c11a4dd1-9999-41de-ad6b-508521c3559d"/>
    <xsd:element name="properties">
      <xsd:complexType>
        <xsd:sequence>
          <xsd:element name="documentManagement">
            <xsd:complexType>
              <xsd:all>
                <xsd:element ref="ns2:Category"/>
                <xsd:element ref="ns2:Sub_x002d_Category" minOccurs="0"/>
                <xsd:element ref="ns2:Description0" minOccurs="0"/>
                <xsd:element ref="ns2:Contract_x0020_Years" minOccurs="0"/>
                <xsd:element ref="ns1:PublishingStartDate" minOccurs="0"/>
                <xsd:element ref="ns1:PublishingExpirationDate" minOccurs="0"/>
                <xsd:element ref="ns2:Tags" minOccurs="0"/>
                <xsd:element ref="ns2:related_x0020_document" minOccurs="0"/>
                <xsd:element ref="ns2:Draft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a1355-dcbd-4ee6-87a8-44e09f1824ca" elementFormDefault="qualified">
    <xsd:import namespace="http://schemas.microsoft.com/office/2006/documentManagement/types"/>
    <xsd:import namespace="http://schemas.microsoft.com/office/infopath/2007/PartnerControls"/>
    <xsd:element name="Category" ma:index="1" ma:displayName="Category" ma:format="Dropdown" ma:internalName="Category">
      <xsd:simpleType>
        <xsd:restriction base="dms:Choice">
          <xsd:enumeration value="Advice"/>
          <xsd:enumeration value="Class/Comp"/>
          <xsd:enumeration value="Development"/>
          <xsd:enumeration value="Forms"/>
          <xsd:enumeration value="LRU"/>
          <xsd:enumeration value="Services"/>
          <xsd:enumeration value="Systems"/>
        </xsd:restriction>
      </xsd:simpleType>
    </xsd:element>
    <xsd:element name="Sub_x002d_Category" ma:index="2" nillable="true" ma:displayName="Sub-Category" ma:format="Dropdown" ma:internalName="Sub_x002d_Category">
      <xsd:simpleType>
        <xsd:union memberTypes="dms:Text">
          <xsd:simpleType>
            <xsd:restriction base="dms:Choice">
              <xsd:enumeration value="Manual"/>
              <xsd:enumeration value="Procedural Rules"/>
              <xsd:enumeration value="General"/>
              <xsd:enumeration value="Class/Comp"/>
              <xsd:enumeration value="Position Management"/>
              <xsd:enumeration value="Filling Positions"/>
              <xsd:enumeration value="Workforce Management"/>
              <xsd:enumeration value="Employee Leave"/>
              <xsd:enumeration value="Discipline &amp; Discharge"/>
              <xsd:enumeration value="Safety &amp; Risk"/>
              <xsd:enumeration value="Labor Relations"/>
              <xsd:enumeration value="Arbitration"/>
              <xsd:enumeration value="CBA"/>
              <xsd:enumeration value="Workday"/>
              <xsd:enumeration value="Policy Review"/>
              <xsd:enumeration value="Payroll"/>
            </xsd:restriction>
          </xsd:simpleType>
        </xsd:union>
      </xsd:simpleType>
    </xsd:element>
    <xsd:element name="Description0" ma:index="3" nillable="true" ma:displayName="Description" ma:internalName="Description0">
      <xsd:simpleType>
        <xsd:restriction base="dms:Text">
          <xsd:maxLength value="255"/>
        </xsd:restriction>
      </xsd:simpleType>
    </xsd:element>
    <xsd:element name="Contract_x0020_Years" ma:index="5" nillable="true" ma:displayName="Contract Years" ma:internalName="Contract_x0020_Years">
      <xsd:simpleType>
        <xsd:restriction base="dms:Text">
          <xsd:maxLength value="255"/>
        </xsd:restriction>
      </xsd:simpleType>
    </xsd:element>
    <xsd:element name="Tags" ma:index="14" nillable="true" ma:displayName="Tags" ma:internalName="Tags">
      <xsd:simpleType>
        <xsd:restriction base="dms:Text">
          <xsd:maxLength value="255"/>
        </xsd:restriction>
      </xsd:simpleType>
    </xsd:element>
    <xsd:element name="related_x0020_document" ma:index="15" nillable="true" ma:displayName="related document" ma:format="Hyperlink" ma:internalName="related_x0020_docume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raft" ma:index="16" nillable="true" ma:displayName="Draft" ma:description="This field is only for use with policies out for review" ma:format="Hyperlink" ma:internalName="Draf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1a4dd1-9999-41de-ad6b-508521c3559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Tags xmlns="e93a1355-dcbd-4ee6-87a8-44e09f1824ca">WD-Specialized</Tags>
    <Sub_x002d_Category xmlns="e93a1355-dcbd-4ee6-87a8-44e09f1824ca">Workday</Sub_x002d_Category>
    <Category xmlns="e93a1355-dcbd-4ee6-87a8-44e09f1824ca">Advice</Category>
    <Description0 xmlns="e93a1355-dcbd-4ee6-87a8-44e09f1824ca" xsi:nil="true"/>
    <Contract_x0020_Years xmlns="e93a1355-dcbd-4ee6-87a8-44e09f1824ca" xsi:nil="true"/>
    <related_x0020_document xmlns="e93a1355-dcbd-4ee6-87a8-44e09f1824ca">
      <Url xsi:nil="true"/>
      <Description xsi:nil="true"/>
    </related_x0020_document>
    <Draft xmlns="e93a1355-dcbd-4ee6-87a8-44e09f1824ca">
      <Url xsi:nil="true"/>
      <Description xsi:nil="true"/>
    </Draft>
  </documentManagement>
</p:properties>
</file>

<file path=customXml/itemProps1.xml><?xml version="1.0" encoding="utf-8"?>
<ds:datastoreItem xmlns:ds="http://schemas.openxmlformats.org/officeDocument/2006/customXml" ds:itemID="{4D70A786-E6DF-4AF6-ABFE-DB63837039E8}"/>
</file>

<file path=customXml/itemProps2.xml><?xml version="1.0" encoding="utf-8"?>
<ds:datastoreItem xmlns:ds="http://schemas.openxmlformats.org/officeDocument/2006/customXml" ds:itemID="{AE7DD68F-D115-4BB5-A82C-13894C573026}"/>
</file>

<file path=customXml/itemProps3.xml><?xml version="1.0" encoding="utf-8"?>
<ds:datastoreItem xmlns:ds="http://schemas.openxmlformats.org/officeDocument/2006/customXml" ds:itemID="{0459EA36-54AD-43F3-AA4C-39CA3F7D462F}"/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HRIS Data Integrity </vt:lpstr>
      <vt:lpstr>The Data Integrity Team</vt:lpstr>
      <vt:lpstr>PowerPoint Presentation</vt:lpstr>
      <vt:lpstr>What do we do? </vt:lpstr>
      <vt:lpstr>Data Points</vt:lpstr>
      <vt:lpstr>Worker Data</vt:lpstr>
      <vt:lpstr>Worker Data Entry – Offer process</vt:lpstr>
      <vt:lpstr>Adding Worker Data - Manually</vt:lpstr>
      <vt:lpstr>PowerPoint Presentation</vt:lpstr>
      <vt:lpstr>Worker Data</vt:lpstr>
      <vt:lpstr>PERS Status Checks</vt:lpstr>
      <vt:lpstr>I9 Process and  SSN Entry + Changes</vt:lpstr>
      <vt:lpstr>Worker Reports Human Resources Reports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HRIS Data Integrity </dc:title>
  <dc:creator>SAUNDERS Libbie * DAS</dc:creator>
  <cp:revision>1</cp:revision>
  <dcterms:created xsi:type="dcterms:W3CDTF">2022-08-15T15:49:18Z</dcterms:created>
  <dcterms:modified xsi:type="dcterms:W3CDTF">2022-09-14T15:56:43Z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0x01010006B76FC3C857F240A9C2E4F15016144F</vt:lpwstr>
  </property>
</Properties>
</file>