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6FB36-68F0-4292-9051-C477D7E02D9B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F27A0-1400-4C91-92C5-47633690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3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F27A0-1400-4C91-92C5-476336902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9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046D2CC-323F-92C0-9AC0-8635C2583B52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B875442-103E-BBE2-FD80-14EF405FBBF6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2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5763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11161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5659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562754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1568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5945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00548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60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93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9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72560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9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9645FD3-7720-A10E-D39F-7EC19F28B3F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E464D-AD48-5A1B-74E0-E3DCCAD76F7A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C81043B-355F-E125-1D9C-50E9181B5747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392ED6C-D3CD-6B19-5893-6B7AABC660A7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210A24D-DDFB-69E8-870B-B362E7AA7852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2674FF7-5A5F-97E4-4698-01F8CD5A44CC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0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2576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Image 0" descr="preencoded.png">
            <a:extLst>
              <a:ext uri="{FF2B5EF4-FFF2-40B4-BE49-F238E27FC236}">
                <a16:creationId xmlns:a16="http://schemas.microsoft.com/office/drawing/2014/main" id="{86F63D51-33B4-A4E7-575F-334C3DCDD99F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EA834EF-01A4-DD28-C1A2-D7DAD1D4CA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2" name="Image 5" descr="preencoded.png">
            <a:extLst>
              <a:ext uri="{FF2B5EF4-FFF2-40B4-BE49-F238E27FC236}">
                <a16:creationId xmlns:a16="http://schemas.microsoft.com/office/drawing/2014/main" id="{314C38A5-B22B-5705-8BE5-4C9DEBF5B6FC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6" descr="preencoded.png">
            <a:extLst>
              <a:ext uri="{FF2B5EF4-FFF2-40B4-BE49-F238E27FC236}">
                <a16:creationId xmlns:a16="http://schemas.microsoft.com/office/drawing/2014/main" id="{18678307-BECB-7E54-143D-9CF7F3ED08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E2FB76B-09FC-60B4-ABA1-F5FCCF32A71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2505954-35AD-ADEB-4A51-83C27AEA824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2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8B70025-7374-0F0D-1200-56BAC6EF785F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06DD60B-5298-1081-BC9B-6471DBEDC88D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5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6298175-8CEE-E864-5550-E73D5FC2A712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5C6DA7A-F711-A29B-0B42-CD7FFF5BED14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8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2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9" r:id="rId17"/>
    <p:sldLayoutId id="2147483680" r:id="rId18"/>
    <p:sldLayoutId id="2147483681" r:id="rId19"/>
    <p:sldLayoutId id="2147483682" r:id="rId2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91BB-F160-633A-C988-4E6BDA34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431" y="92765"/>
            <a:ext cx="8936933" cy="11926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COAR-2024-BNO-00095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Request for increase to grant award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A6C85-A71C-156B-9EC6-CD3D61540707}"/>
              </a:ext>
            </a:extLst>
          </p:cNvPr>
          <p:cNvSpPr>
            <a:spLocks/>
          </p:cNvSpPr>
          <p:nvPr/>
        </p:nvSpPr>
        <p:spPr>
          <a:xfrm>
            <a:off x="543339" y="1955180"/>
            <a:ext cx="5870714" cy="49028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Project: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Backup Generator Installation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Description: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project will fund the installation of a backup generator and automatic power transfer switch to provide backup power to critical airport operations during an airport power outage.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Reason for Request: 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Quotes received after grant approval/execution have come in far above quotes received prior to application period last year. 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Funding Available from Cycle 8: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$55,814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F5A6C2-768A-7BCB-A7F0-A892932DFA31}"/>
              </a:ext>
            </a:extLst>
          </p:cNvPr>
          <p:cNvSpPr txBox="1"/>
          <p:nvPr/>
        </p:nvSpPr>
        <p:spPr>
          <a:xfrm>
            <a:off x="6569463" y="1317989"/>
            <a:ext cx="539725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/>
              <a:t>Current approved grant budget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Airport Sponsor	            $2,500.00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COAR	         	          $22,500.00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Project Total	          $25,000.00 </a:t>
            </a:r>
          </a:p>
          <a:p>
            <a:pPr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u="sng" dirty="0"/>
              <a:t>Updated Request based on lowest bid from RFQ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Airport Sponsor	            $3,266.50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COAR	                        $29,392.00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Project Total	            $32,658.50 </a:t>
            </a:r>
          </a:p>
          <a:p>
            <a:pPr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/>
              <a:t>Increase to COAR award  $6,892.00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Increase funds from Airport Sponsor  $766.50 </a:t>
            </a:r>
          </a:p>
        </p:txBody>
      </p:sp>
    </p:spTree>
    <p:extLst>
      <p:ext uri="{BB962C8B-B14F-4D97-AF65-F5344CB8AC3E}">
        <p14:creationId xmlns:p14="http://schemas.microsoft.com/office/powerpoint/2010/main" val="3258439264"/>
      </p:ext>
    </p:extLst>
  </p:cSld>
  <p:clrMapOvr>
    <a:masterClrMapping/>
  </p:clrMapOvr>
</p:sld>
</file>

<file path=ppt/theme/theme1.xml><?xml version="1.0" encoding="utf-8"?>
<a:theme xmlns:a="http://schemas.openxmlformats.org/drawingml/2006/main" name="2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1C4A843A80904E9C93CD9A7DBA3504" ma:contentTypeVersion="7" ma:contentTypeDescription="Create a new document." ma:contentTypeScope="" ma:versionID="d51a0c4800139a193cfa65ad231589cd">
  <xsd:schema xmlns:xsd="http://www.w3.org/2001/XMLSchema" xmlns:xs="http://www.w3.org/2001/XMLSchema" xmlns:p="http://schemas.microsoft.com/office/2006/metadata/properties" xmlns:ns1="http://schemas.microsoft.com/sharepoint/v3" xmlns:ns2="a81626bb-2a3d-4078-b14a-a14047d111f3" targetNamespace="http://schemas.microsoft.com/office/2006/metadata/properties" ma:root="true" ma:fieldsID="797e4fade9b2b80c6a5fdecaa068fc5e" ns1:_="" ns2:_="">
    <xsd:import namespace="http://schemas.microsoft.com/sharepoint/v3"/>
    <xsd:import namespace="a81626bb-2a3d-4078-b14a-a14047d111f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626bb-2a3d-4078-b14a-a14047d111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C72A54-309F-4BE8-A27B-0D9F7178F537}"/>
</file>

<file path=customXml/itemProps2.xml><?xml version="1.0" encoding="utf-8"?>
<ds:datastoreItem xmlns:ds="http://schemas.openxmlformats.org/officeDocument/2006/customXml" ds:itemID="{C87D6FE5-B058-4923-8BD3-AE7D685E931E}"/>
</file>

<file path=customXml/itemProps3.xml><?xml version="1.0" encoding="utf-8"?>
<ds:datastoreItem xmlns:ds="http://schemas.openxmlformats.org/officeDocument/2006/customXml" ds:itemID="{97DF22BE-D2FD-47B2-9382-4AC8E7FBBCD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Trebuchet MS</vt:lpstr>
      <vt:lpstr>Wingdings 3</vt:lpstr>
      <vt:lpstr>2_Facet</vt:lpstr>
      <vt:lpstr>COAR-2024-BNO-00095 Request for increase to grant award</vt:lpstr>
    </vt:vector>
  </TitlesOfParts>
  <Company>Oregon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ABRAHAMSON Andria</dc:creator>
  <cp:lastModifiedBy>ABRAHAMSON Andria</cp:lastModifiedBy>
  <cp:revision>1</cp:revision>
  <dcterms:created xsi:type="dcterms:W3CDTF">2024-07-26T14:25:37Z</dcterms:created>
  <dcterms:modified xsi:type="dcterms:W3CDTF">2024-07-26T14:46:20Z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870107-094d-417a-be4e-221e87afbec1_Enabled">
    <vt:lpwstr>true</vt:lpwstr>
  </property>
  <property fmtid="{D5CDD505-2E9C-101B-9397-08002B2CF9AE}" pid="3" name="MSIP_Label_e4870107-094d-417a-be4e-221e87afbec1_SetDate">
    <vt:lpwstr>2024-07-26T14:46:18Z</vt:lpwstr>
  </property>
  <property fmtid="{D5CDD505-2E9C-101B-9397-08002B2CF9AE}" pid="4" name="MSIP_Label_e4870107-094d-417a-be4e-221e87afbec1_Method">
    <vt:lpwstr>Privileged</vt:lpwstr>
  </property>
  <property fmtid="{D5CDD505-2E9C-101B-9397-08002B2CF9AE}" pid="5" name="MSIP_Label_e4870107-094d-417a-be4e-221e87afbec1_Name">
    <vt:lpwstr>Level 2 - Limited (Items)</vt:lpwstr>
  </property>
  <property fmtid="{D5CDD505-2E9C-101B-9397-08002B2CF9AE}" pid="6" name="MSIP_Label_e4870107-094d-417a-be4e-221e87afbec1_SiteId">
    <vt:lpwstr>28b0d013-46bc-4a64-8d86-1c8a31cf590d</vt:lpwstr>
  </property>
  <property fmtid="{D5CDD505-2E9C-101B-9397-08002B2CF9AE}" pid="7" name="MSIP_Label_e4870107-094d-417a-be4e-221e87afbec1_ActionId">
    <vt:lpwstr>b2609499-6f0b-42eb-867f-ba1322592468</vt:lpwstr>
  </property>
  <property fmtid="{D5CDD505-2E9C-101B-9397-08002B2CF9AE}" pid="8" name="MSIP_Label_e4870107-094d-417a-be4e-221e87afbec1_ContentBits">
    <vt:lpwstr>0</vt:lpwstr>
  </property>
  <property fmtid="{D5CDD505-2E9C-101B-9397-08002B2CF9AE}" pid="9" name="ContentTypeId">
    <vt:lpwstr>0x010100941C4A843A80904E9C93CD9A7DBA3504</vt:lpwstr>
  </property>
</Properties>
</file>