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64" r:id="rId6"/>
    <p:sldId id="270" r:id="rId7"/>
    <p:sldId id="281" r:id="rId8"/>
    <p:sldId id="286" r:id="rId9"/>
    <p:sldId id="284" r:id="rId10"/>
    <p:sldId id="285" r:id="rId11"/>
    <p:sldId id="282" r:id="rId12"/>
    <p:sldId id="283" r:id="rId13"/>
    <p:sldId id="288" r:id="rId14"/>
    <p:sldId id="289" r:id="rId15"/>
    <p:sldId id="290" r:id="rId16"/>
    <p:sldId id="287"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Libre Franklin Light" pitchFamily="2" charset="0"/>
      <p:regular r:id="rId23"/>
      <p:italic r:id="rId24"/>
    </p:embeddedFont>
    <p:embeddedFont>
      <p:font typeface="Libre Franklin Medium" pitchFamily="2" charset="0"/>
      <p:regular r:id="rId25"/>
      <p:italic r:id="rId26"/>
    </p:embeddedFont>
    <p:embeddedFont>
      <p:font typeface="Libre Franklin Medium Bold" panose="020B0604020202020204" charset="0"/>
      <p:regular r:id="rId27"/>
    </p:embeddedFont>
    <p:embeddedFont>
      <p:font typeface="Libre Franklin Thin" pitchFamily="2"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 Template" id="{DDF5E25E-E8CA-4B19-8937-D30B86ACF2DE}">
          <p14:sldIdLst>
            <p14:sldId id="256"/>
            <p14:sldId id="264"/>
            <p14:sldId id="270"/>
            <p14:sldId id="281"/>
            <p14:sldId id="286"/>
            <p14:sldId id="284"/>
            <p14:sldId id="285"/>
            <p14:sldId id="282"/>
            <p14:sldId id="283"/>
            <p14:sldId id="288"/>
            <p14:sldId id="289"/>
            <p14:sldId id="290"/>
            <p14:sldId id="287"/>
          </p14:sldIdLst>
        </p14:section>
        <p14:section name="Gray Template" id="{A530D64A-8629-4F36-A57B-CD7CE013ADC4}">
          <p14:sldIdLst/>
        </p14:section>
        <p14:section name="Off White Template" id="{31D8B2C1-26ED-414B-AB89-6875CD5849F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E1"/>
    <a:srgbClr val="4E5049"/>
    <a:srgbClr val="00539F"/>
    <a:srgbClr val="000000"/>
    <a:srgbClr val="EEEEEC"/>
    <a:srgbClr val="CC2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EF049-7F05-4B86-88A6-A2E996FE8FCA}" v="6" dt="2023-05-15T23:51:09.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571" autoAdjust="0"/>
  </p:normalViewPr>
  <p:slideViewPr>
    <p:cSldViewPr>
      <p:cViewPr varScale="1">
        <p:scale>
          <a:sx n="45" d="100"/>
          <a:sy n="45" d="100"/>
        </p:scale>
        <p:origin x="95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uchert, Richard J" userId="3f14c586-ac3a-4052-bb5d-e3546ec1f3e2" providerId="ADAL" clId="{EA2EF049-7F05-4B86-88A6-A2E996FE8FCA}"/>
    <pc:docChg chg="custSel addSld modSld modSection">
      <pc:chgData name="Heuchert, Richard J" userId="3f14c586-ac3a-4052-bb5d-e3546ec1f3e2" providerId="ADAL" clId="{EA2EF049-7F05-4B86-88A6-A2E996FE8FCA}" dt="2023-05-15T23:51:09.485" v="1282" actId="14826"/>
      <pc:docMkLst>
        <pc:docMk/>
      </pc:docMkLst>
      <pc:sldChg chg="modSp mod">
        <pc:chgData name="Heuchert, Richard J" userId="3f14c586-ac3a-4052-bb5d-e3546ec1f3e2" providerId="ADAL" clId="{EA2EF049-7F05-4B86-88A6-A2E996FE8FCA}" dt="2023-05-15T22:46:02.017" v="1280" actId="1076"/>
        <pc:sldMkLst>
          <pc:docMk/>
          <pc:sldMk cId="0" sldId="256"/>
        </pc:sldMkLst>
        <pc:spChg chg="mod">
          <ac:chgData name="Heuchert, Richard J" userId="3f14c586-ac3a-4052-bb5d-e3546ec1f3e2" providerId="ADAL" clId="{EA2EF049-7F05-4B86-88A6-A2E996FE8FCA}" dt="2023-05-15T22:46:02.017" v="1280" actId="1076"/>
          <ac:spMkLst>
            <pc:docMk/>
            <pc:sldMk cId="0" sldId="256"/>
            <ac:spMk id="5" creationId="{00000000-0000-0000-0000-000000000000}"/>
          </ac:spMkLst>
        </pc:spChg>
      </pc:sldChg>
      <pc:sldChg chg="addSp modSp mod">
        <pc:chgData name="Heuchert, Richard J" userId="3f14c586-ac3a-4052-bb5d-e3546ec1f3e2" providerId="ADAL" clId="{EA2EF049-7F05-4B86-88A6-A2E996FE8FCA}" dt="2023-05-15T21:50:59.355" v="46" actId="20577"/>
        <pc:sldMkLst>
          <pc:docMk/>
          <pc:sldMk cId="0" sldId="264"/>
        </pc:sldMkLst>
        <pc:spChg chg="add mod">
          <ac:chgData name="Heuchert, Richard J" userId="3f14c586-ac3a-4052-bb5d-e3546ec1f3e2" providerId="ADAL" clId="{EA2EF049-7F05-4B86-88A6-A2E996FE8FCA}" dt="2023-05-15T21:50:59.355" v="46" actId="20577"/>
          <ac:spMkLst>
            <pc:docMk/>
            <pc:sldMk cId="0" sldId="264"/>
            <ac:spMk id="13" creationId="{EEC72AD1-95E1-3FA6-A0C6-43FDF5D2DB12}"/>
          </ac:spMkLst>
        </pc:spChg>
        <pc:picChg chg="add mod">
          <ac:chgData name="Heuchert, Richard J" userId="3f14c586-ac3a-4052-bb5d-e3546ec1f3e2" providerId="ADAL" clId="{EA2EF049-7F05-4B86-88A6-A2E996FE8FCA}" dt="2023-05-15T21:50:29.797" v="2" actId="1076"/>
          <ac:picMkLst>
            <pc:docMk/>
            <pc:sldMk cId="0" sldId="264"/>
            <ac:picMk id="12" creationId="{CA348CAD-823F-EA46-32ED-6DFB51D0AE86}"/>
          </ac:picMkLst>
        </pc:picChg>
      </pc:sldChg>
      <pc:sldChg chg="modSp add mod modNotesTx">
        <pc:chgData name="Heuchert, Richard J" userId="3f14c586-ac3a-4052-bb5d-e3546ec1f3e2" providerId="ADAL" clId="{EA2EF049-7F05-4B86-88A6-A2E996FE8FCA}" dt="2023-05-15T22:08:53.068" v="1230" actId="20577"/>
        <pc:sldMkLst>
          <pc:docMk/>
          <pc:sldMk cId="213872872" sldId="288"/>
        </pc:sldMkLst>
        <pc:spChg chg="mod">
          <ac:chgData name="Heuchert, Richard J" userId="3f14c586-ac3a-4052-bb5d-e3546ec1f3e2" providerId="ADAL" clId="{EA2EF049-7F05-4B86-88A6-A2E996FE8FCA}" dt="2023-05-15T21:51:32.649" v="84" actId="404"/>
          <ac:spMkLst>
            <pc:docMk/>
            <pc:sldMk cId="213872872" sldId="288"/>
            <ac:spMk id="3" creationId="{00000000-0000-0000-0000-000000000000}"/>
          </ac:spMkLst>
        </pc:spChg>
        <pc:spChg chg="mod">
          <ac:chgData name="Heuchert, Richard J" userId="3f14c586-ac3a-4052-bb5d-e3546ec1f3e2" providerId="ADAL" clId="{EA2EF049-7F05-4B86-88A6-A2E996FE8FCA}" dt="2023-05-15T22:06:11.894" v="815" actId="20577"/>
          <ac:spMkLst>
            <pc:docMk/>
            <pc:sldMk cId="213872872" sldId="288"/>
            <ac:spMk id="16" creationId="{027463F7-F69C-46CB-8AE5-033A69E0BBF4}"/>
          </ac:spMkLst>
        </pc:spChg>
        <pc:picChg chg="mod modCrop">
          <ac:chgData name="Heuchert, Richard J" userId="3f14c586-ac3a-4052-bb5d-e3546ec1f3e2" providerId="ADAL" clId="{EA2EF049-7F05-4B86-88A6-A2E996FE8FCA}" dt="2023-05-15T22:03:33.881" v="556" actId="18131"/>
          <ac:picMkLst>
            <pc:docMk/>
            <pc:sldMk cId="213872872" sldId="288"/>
            <ac:picMk id="4" creationId="{5C349548-07B7-189F-8EEE-35C21A471A92}"/>
          </ac:picMkLst>
        </pc:picChg>
      </pc:sldChg>
      <pc:sldChg chg="delSp modSp add mod modNotesTx">
        <pc:chgData name="Heuchert, Richard J" userId="3f14c586-ac3a-4052-bb5d-e3546ec1f3e2" providerId="ADAL" clId="{EA2EF049-7F05-4B86-88A6-A2E996FE8FCA}" dt="2023-05-15T22:10:20.983" v="1244" actId="478"/>
        <pc:sldMkLst>
          <pc:docMk/>
          <pc:sldMk cId="3507142594" sldId="289"/>
        </pc:sldMkLst>
        <pc:spChg chg="del mod">
          <ac:chgData name="Heuchert, Richard J" userId="3f14c586-ac3a-4052-bb5d-e3546ec1f3e2" providerId="ADAL" clId="{EA2EF049-7F05-4B86-88A6-A2E996FE8FCA}" dt="2023-05-15T22:10:17.569" v="1243"/>
          <ac:spMkLst>
            <pc:docMk/>
            <pc:sldMk cId="3507142594" sldId="289"/>
            <ac:spMk id="3" creationId="{00000000-0000-0000-0000-000000000000}"/>
          </ac:spMkLst>
        </pc:spChg>
        <pc:spChg chg="del">
          <ac:chgData name="Heuchert, Richard J" userId="3f14c586-ac3a-4052-bb5d-e3546ec1f3e2" providerId="ADAL" clId="{EA2EF049-7F05-4B86-88A6-A2E996FE8FCA}" dt="2023-05-15T22:10:20.983" v="1244" actId="478"/>
          <ac:spMkLst>
            <pc:docMk/>
            <pc:sldMk cId="3507142594" sldId="289"/>
            <ac:spMk id="6" creationId="{00000000-0000-0000-0000-000000000000}"/>
          </ac:spMkLst>
        </pc:spChg>
        <pc:spChg chg="del">
          <ac:chgData name="Heuchert, Richard J" userId="3f14c586-ac3a-4052-bb5d-e3546ec1f3e2" providerId="ADAL" clId="{EA2EF049-7F05-4B86-88A6-A2E996FE8FCA}" dt="2023-05-15T22:10:17.564" v="1239" actId="478"/>
          <ac:spMkLst>
            <pc:docMk/>
            <pc:sldMk cId="3507142594" sldId="289"/>
            <ac:spMk id="7" creationId="{00000000-0000-0000-0000-000000000000}"/>
          </ac:spMkLst>
        </pc:spChg>
        <pc:spChg chg="del mod">
          <ac:chgData name="Heuchert, Richard J" userId="3f14c586-ac3a-4052-bb5d-e3546ec1f3e2" providerId="ADAL" clId="{EA2EF049-7F05-4B86-88A6-A2E996FE8FCA}" dt="2023-05-15T22:10:17.566" v="1241"/>
          <ac:spMkLst>
            <pc:docMk/>
            <pc:sldMk cId="3507142594" sldId="289"/>
            <ac:spMk id="16" creationId="{027463F7-F69C-46CB-8AE5-033A69E0BBF4}"/>
          </ac:spMkLst>
        </pc:spChg>
        <pc:picChg chg="mod modCrop">
          <ac:chgData name="Heuchert, Richard J" userId="3f14c586-ac3a-4052-bb5d-e3546ec1f3e2" providerId="ADAL" clId="{EA2EF049-7F05-4B86-88A6-A2E996FE8FCA}" dt="2023-05-15T22:10:13.807" v="1238" actId="1076"/>
          <ac:picMkLst>
            <pc:docMk/>
            <pc:sldMk cId="3507142594" sldId="289"/>
            <ac:picMk id="4" creationId="{5C349548-07B7-189F-8EEE-35C21A471A92}"/>
          </ac:picMkLst>
        </pc:picChg>
      </pc:sldChg>
      <pc:sldChg chg="modSp add">
        <pc:chgData name="Heuchert, Richard J" userId="3f14c586-ac3a-4052-bb5d-e3546ec1f3e2" providerId="ADAL" clId="{EA2EF049-7F05-4B86-88A6-A2E996FE8FCA}" dt="2023-05-15T23:51:09.485" v="1282" actId="14826"/>
        <pc:sldMkLst>
          <pc:docMk/>
          <pc:sldMk cId="2960775299" sldId="290"/>
        </pc:sldMkLst>
        <pc:picChg chg="mod">
          <ac:chgData name="Heuchert, Richard J" userId="3f14c586-ac3a-4052-bb5d-e3546ec1f3e2" providerId="ADAL" clId="{EA2EF049-7F05-4B86-88A6-A2E996FE8FCA}" dt="2023-05-15T23:51:09.485" v="1282" actId="14826"/>
          <ac:picMkLst>
            <pc:docMk/>
            <pc:sldMk cId="2960775299" sldId="290"/>
            <ac:picMk id="4" creationId="{5C349548-07B7-189F-8EEE-35C21A471A92}"/>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7:27.97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83,'5'-6,"1"-1,-1 2,1-1,1 0,-1 1,1 1,0-1,0 1,0 0,1 0,-1 1,1 0,0 1,13-4,-2 2,-1 1,1 0,0 2,0 0,25 2,-16 3,-1 2,0 0,38 15,-32-9,55 11,2-14,0-3,140-8,-69-2,2118 4,-2234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21.7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1 108,'935'0,"-890"-2,0-3,62-13,-53 7,58-3,-24 12,-55 2,1-1,-1-1,0-2,36-10,-22 3,-1 2,1 2,58-1,146 9,-104 2,59-3,-161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24.5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58,'13'-1,"-1"0,1-1,-1-1,1 0,18-8,35-9,23 10,1 3,147 9,-84 2,1815-4,-1923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27.1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1,'2229'0,"-2184"0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34.92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1,'4200'0,"-4156"0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38.434"/>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0,'4231'0,"-4222"3,-18 3,-19 6,-117 24,96-20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41.742"/>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0 109,'31'-2,"0"-1,0-2,42-11,-37 7,73-8,-90 16,17-1,1-1,60-14,-49 6,2 2,96-5,104 16,-100 1,3010-3,-3115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56.953"/>
    </inkml:context>
    <inkml:brush xml:id="br0">
      <inkml:brushProperty name="width" value="0.2" units="cm"/>
      <inkml:brushProperty name="height" value="0.4" units="cm"/>
      <inkml:brushProperty name="color" value="#FF2500"/>
      <inkml:brushProperty name="tip" value="rectangle"/>
      <inkml:brushProperty name="rasterOp" value="maskPen"/>
      <inkml:brushProperty name="ignorePressure" value="1"/>
    </inkml:brush>
  </inkml:definitions>
  <inkml:trace contextRef="#ctx0" brushRef="#br0">1 0,'2904'0,"-2859"0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0:16.7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20,'0'-8,"0"-4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0:20.2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56,'0'-2,"1"0,-1 0,1 0,0 1,-1-1,1 0,0 1,0-1,0 1,0-1,0 1,1-1,-1 1,0 0,1 0,-1-1,1 1,-1 0,1 0,-1 1,1-1,0 0,0 0,-1 1,1-1,0 1,2-1,56-10,-55 11,130-9,167 9,-112 4,276-4,-428 3,-1 1,1 2,-1 2,69 24,-2-1,-60-21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0:24.3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0 113,'5'-1,"0"0,-1-1,1 1,-1-1,1 0,-1-1,0 1,0 0,0-1,6-5,9-5,1 1,2 2,-1 1,2 1,-1 1,1 0,0 2,0 1,33-2,28 2,86 8,-52-1,867-2,-953 1,-1 1,1 2,40 11,-35-7,71 8,-65-12,65 15,-66-10,75 6,15-15,-93-3,0 2,0 2,0 1,67 15,-60-7,0-2,1-2,60 2,145-10,-109-2,-98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7:56.03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1,'2593'0,"-2549"0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0:26.51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0,'1608'0,"-1563"0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0:53.3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1 210,'13'0,"20"-1,1 1,-1 2,1 2,51 12,45 10,6 2,-95-18,0-2,0-1,61 1,130-9,-96-2,2041 3,-2144-2,0-2,0-1,35-10,-29 7,67-8,-46 13,-27 2,-1-1,1-1,46-12,-39 6,1 1,0 2,48-1,125 8,54-4,-244 0,-1-1,28-9,20-5,71-16,-34 6,-26 7,-47 12,0 1,70-7,-93 14,21 0,1-2,-1-1,40-10,-21 3,1 2,1 3,-1 1,65 4,-74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5:14.3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56,'678'0,"-635"-2,0-2,67-16,-58 9,62-4,409 11,-269 7,2855-3,-3064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2:35.48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1,'3060'0,"-3015"0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3:01.738"/>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32,'1609'0,"-1589"-1,-1 0,1-1,-1-1,37-10,-23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3:10.22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1,'1659'0,"-1614"0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3:30.589"/>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1,'833'0,"-801"2,0 1,-1 2,42 11,-36-7,70 8,-16-15,-56-2,-1 2,1 0,59 14,-46-5,2-2,97 5,104-15,-104-2,2081 3,-2184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15:04.589"/>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3,'68'0,"-25"-2,-1 2,1 2,-1 2,60 13,-55-7,59 5,-76-13,-1 2,1 1,-1 1,0 2,0 1,31 14,-36-13,0-1,0-1,1-1,0-1,0-1,1-1,48 0,-15 0,88 19,-93-13,60 4,-3-12,-74-3,0 1,-1 2,1 2,47 11,-36-4,0-2,0-2,53 0,150-8,-104-2,734 3,-848-2,0-1,-1-2,37-10,-30 6,67-7,381 12,-249 7,1678-3,-1871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7:57.89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1,'13'1,"0"1,1 0,-2 1,1 0,17 7,36 9,47 9,-78-18,1-1,40 4,64 13,-98-16,85 9,390-16,-257-6,930 3,-1145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00.958"/>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0,'2541'0,"-2497"0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03.12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0,'2696'0,"-2652"0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05.84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1,'2542'0,"-2498"0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08.81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0,'1249'0,"-1217"2,-1 2,0 0,41 13,-35-8,70 7,381-12,-251-7,176 3,-368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15.7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0,'2541'0,"-2496"0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16:38:19.1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1,'2178'0,"-2134"0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6410F-4F1B-420F-AA85-4ADD3990CCDF}"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FA4CE-77E8-4D63-8708-71B42FEBE285}" type="slidenum">
              <a:rPr lang="en-US" smtClean="0"/>
              <a:t>‹#›</a:t>
            </a:fld>
            <a:endParaRPr lang="en-US"/>
          </a:p>
        </p:txBody>
      </p:sp>
    </p:spTree>
    <p:extLst>
      <p:ext uri="{BB962C8B-B14F-4D97-AF65-F5344CB8AC3E}">
        <p14:creationId xmlns:p14="http://schemas.microsoft.com/office/powerpoint/2010/main" val="11302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orders – line orders are called in via command to the comms unit</a:t>
            </a:r>
          </a:p>
          <a:p>
            <a:endParaRPr lang="en-US" dirty="0"/>
          </a:p>
          <a:p>
            <a:r>
              <a:rPr lang="en-US" dirty="0"/>
              <a:t>Critical information – change in expected fire behavior, weather system approaching, column collapse</a:t>
            </a:r>
          </a:p>
          <a:p>
            <a:endParaRPr lang="en-US" dirty="0"/>
          </a:p>
          <a:p>
            <a:r>
              <a:rPr lang="en-US" dirty="0"/>
              <a:t>IWI – channel to use to call in IWI, Coordinate the on-scene response, MAYDAY channel</a:t>
            </a:r>
          </a:p>
        </p:txBody>
      </p:sp>
      <p:sp>
        <p:nvSpPr>
          <p:cNvPr id="4" name="Slide Number Placeholder 3"/>
          <p:cNvSpPr>
            <a:spLocks noGrp="1"/>
          </p:cNvSpPr>
          <p:nvPr>
            <p:ph type="sldNum" sz="quarter" idx="5"/>
          </p:nvPr>
        </p:nvSpPr>
        <p:spPr/>
        <p:txBody>
          <a:bodyPr/>
          <a:lstStyle/>
          <a:p>
            <a:fld id="{E79FA4CE-77E8-4D63-8708-71B42FEBE285}" type="slidenum">
              <a:rPr lang="en-US" smtClean="0"/>
              <a:t>3</a:t>
            </a:fld>
            <a:endParaRPr lang="en-US"/>
          </a:p>
        </p:txBody>
      </p:sp>
    </p:spTree>
    <p:extLst>
      <p:ext uri="{BB962C8B-B14F-4D97-AF65-F5344CB8AC3E}">
        <p14:creationId xmlns:p14="http://schemas.microsoft.com/office/powerpoint/2010/main" val="178282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different functions</a:t>
            </a:r>
          </a:p>
          <a:p>
            <a:endParaRPr lang="en-US" dirty="0"/>
          </a:p>
          <a:p>
            <a:r>
              <a:rPr lang="en-US" dirty="0"/>
              <a:t>Assignment</a:t>
            </a:r>
          </a:p>
          <a:p>
            <a:endParaRPr lang="en-US" dirty="0"/>
          </a:p>
          <a:p>
            <a:r>
              <a:rPr lang="en-US" dirty="0"/>
              <a:t>Remarks</a:t>
            </a:r>
          </a:p>
          <a:p>
            <a:endParaRPr lang="en-US" dirty="0"/>
          </a:p>
          <a:p>
            <a:r>
              <a:rPr lang="en-US" dirty="0"/>
              <a:t>How to identify repeaters and simplex</a:t>
            </a:r>
          </a:p>
        </p:txBody>
      </p:sp>
      <p:sp>
        <p:nvSpPr>
          <p:cNvPr id="4" name="Slide Number Placeholder 3"/>
          <p:cNvSpPr>
            <a:spLocks noGrp="1"/>
          </p:cNvSpPr>
          <p:nvPr>
            <p:ph type="sldNum" sz="quarter" idx="5"/>
          </p:nvPr>
        </p:nvSpPr>
        <p:spPr/>
        <p:txBody>
          <a:bodyPr/>
          <a:lstStyle/>
          <a:p>
            <a:fld id="{E79FA4CE-77E8-4D63-8708-71B42FEBE285}" type="slidenum">
              <a:rPr lang="en-US" smtClean="0"/>
              <a:t>5</a:t>
            </a:fld>
            <a:endParaRPr lang="en-US"/>
          </a:p>
        </p:txBody>
      </p:sp>
    </p:spTree>
    <p:extLst>
      <p:ext uri="{BB962C8B-B14F-4D97-AF65-F5344CB8AC3E}">
        <p14:creationId xmlns:p14="http://schemas.microsoft.com/office/powerpoint/2010/main" val="356508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radios – check out radios to individuals.  Task Force Leaders cannot check out radios for the whole task force.  Each engine boss will need to come check out a radio if needed.</a:t>
            </a:r>
          </a:p>
          <a:p>
            <a:endParaRPr lang="en-US" dirty="0"/>
          </a:p>
          <a:p>
            <a:r>
              <a:rPr lang="en-US" dirty="0"/>
              <a:t>Cloning – We will clone issued radios and agency radios.  We will also clone to BK mobile radios.  We are not able to clone to any other make/model of radio.  New radios (KNG series and BKR) must be pre-setup at the agency before coming to an incident.  These radios DO NOT come programmed/setup from the factory or vendor.</a:t>
            </a:r>
          </a:p>
          <a:p>
            <a:endParaRPr lang="en-US" dirty="0"/>
          </a:p>
          <a:p>
            <a:r>
              <a:rPr lang="en-US" dirty="0"/>
              <a:t>Basic simple repairs – clamshell issues, buttons not working, not accepting a clone, etc. Anything that is more technical or have to go into the programming of the radio will not be worked on.  You will need to check out a radio and have your agency send the radio into a repair vendor.</a:t>
            </a:r>
          </a:p>
        </p:txBody>
      </p:sp>
      <p:sp>
        <p:nvSpPr>
          <p:cNvPr id="4" name="Slide Number Placeholder 3"/>
          <p:cNvSpPr>
            <a:spLocks noGrp="1"/>
          </p:cNvSpPr>
          <p:nvPr>
            <p:ph type="sldNum" sz="quarter" idx="5"/>
          </p:nvPr>
        </p:nvSpPr>
        <p:spPr/>
        <p:txBody>
          <a:bodyPr/>
          <a:lstStyle/>
          <a:p>
            <a:fld id="{E79FA4CE-77E8-4D63-8708-71B42FEBE285}" type="slidenum">
              <a:rPr lang="en-US" smtClean="0"/>
              <a:t>8</a:t>
            </a:fld>
            <a:endParaRPr lang="en-US"/>
          </a:p>
        </p:txBody>
      </p:sp>
    </p:spTree>
    <p:extLst>
      <p:ext uri="{BB962C8B-B14F-4D97-AF65-F5344CB8AC3E}">
        <p14:creationId xmlns:p14="http://schemas.microsoft.com/office/powerpoint/2010/main" val="90470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division Tac channels or another authorized frequency approved by the comms unit</a:t>
            </a:r>
          </a:p>
          <a:p>
            <a:endParaRPr lang="en-US" dirty="0"/>
          </a:p>
          <a:p>
            <a:r>
              <a:rPr lang="en-US" dirty="0"/>
              <a:t>Frequency may cause interference with a frequency being used on the incident.</a:t>
            </a:r>
          </a:p>
          <a:p>
            <a:endParaRPr lang="en-US" dirty="0"/>
          </a:p>
          <a:p>
            <a:r>
              <a:rPr lang="en-US" dirty="0"/>
              <a:t>A home channel that you use is only licensed for use in your home area.  Most likely the frequency is licensed for use by a nearby agency that could be Fire, EMS or Law Enforcement.</a:t>
            </a:r>
          </a:p>
        </p:txBody>
      </p:sp>
      <p:sp>
        <p:nvSpPr>
          <p:cNvPr id="4" name="Slide Number Placeholder 3"/>
          <p:cNvSpPr>
            <a:spLocks noGrp="1"/>
          </p:cNvSpPr>
          <p:nvPr>
            <p:ph type="sldNum" sz="quarter" idx="5"/>
          </p:nvPr>
        </p:nvSpPr>
        <p:spPr/>
        <p:txBody>
          <a:bodyPr/>
          <a:lstStyle/>
          <a:p>
            <a:fld id="{E79FA4CE-77E8-4D63-8708-71B42FEBE285}" type="slidenum">
              <a:rPr lang="en-US" smtClean="0"/>
              <a:t>9</a:t>
            </a:fld>
            <a:endParaRPr lang="en-US"/>
          </a:p>
        </p:txBody>
      </p:sp>
    </p:spTree>
    <p:extLst>
      <p:ext uri="{BB962C8B-B14F-4D97-AF65-F5344CB8AC3E}">
        <p14:creationId xmlns:p14="http://schemas.microsoft.com/office/powerpoint/2010/main" val="331284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KNG2 radios will be in service for the 2023 fire season.</a:t>
            </a:r>
          </a:p>
          <a:p>
            <a:r>
              <a:rPr lang="en-US" dirty="0"/>
              <a:t>Smaller radios, allows for easier carrying in a radio harness or back pocket.</a:t>
            </a:r>
          </a:p>
          <a:p>
            <a:r>
              <a:rPr lang="en-US" dirty="0"/>
              <a:t>KNG2 radios are more intuitive to use.  Full color screen display with easy to read menu selections.</a:t>
            </a:r>
          </a:p>
          <a:p>
            <a:r>
              <a:rPr lang="en-US" dirty="0"/>
              <a:t>All channels will be setup to transmit on high power, most likely, without the ability to adjust to a lower power.  Screen backlight times out after 30 seconds.</a:t>
            </a:r>
          </a:p>
          <a:p>
            <a:r>
              <a:rPr lang="en-US" dirty="0"/>
              <a:t>Pros – high power output on transmission, better speaker, easier to setup for use.</a:t>
            </a:r>
          </a:p>
          <a:p>
            <a:r>
              <a:rPr lang="en-US" dirty="0"/>
              <a:t>Cons – consumes more batteries (2 sets of batteries per shift)</a:t>
            </a:r>
          </a:p>
          <a:p>
            <a:endParaRPr lang="en-US" dirty="0"/>
          </a:p>
          <a:p>
            <a:r>
              <a:rPr lang="en-US" dirty="0"/>
              <a:t>Will still see DPH radios on pre-positioning assignments and initial response.  RMCs now carry a cache in their rigs.</a:t>
            </a:r>
          </a:p>
          <a:p>
            <a:endParaRPr lang="en-US" dirty="0"/>
          </a:p>
          <a:p>
            <a:r>
              <a:rPr lang="en-US" dirty="0"/>
              <a:t>Portable radio amplifiers were tested last year with DIVS and Line Safeties.  Added more this year and may have some available to check out.  Primary users will be DIVS and Line Safety.  You will need to have a 12v cigarette plug available to power the unit.</a:t>
            </a:r>
          </a:p>
        </p:txBody>
      </p:sp>
      <p:sp>
        <p:nvSpPr>
          <p:cNvPr id="4" name="Slide Number Placeholder 3"/>
          <p:cNvSpPr>
            <a:spLocks noGrp="1"/>
          </p:cNvSpPr>
          <p:nvPr>
            <p:ph type="sldNum" sz="quarter" idx="5"/>
          </p:nvPr>
        </p:nvSpPr>
        <p:spPr/>
        <p:txBody>
          <a:bodyPr/>
          <a:lstStyle/>
          <a:p>
            <a:fld id="{E79FA4CE-77E8-4D63-8708-71B42FEBE285}" type="slidenum">
              <a:rPr lang="en-US" smtClean="0"/>
              <a:t>10</a:t>
            </a:fld>
            <a:endParaRPr lang="en-US"/>
          </a:p>
        </p:txBody>
      </p:sp>
    </p:spTree>
    <p:extLst>
      <p:ext uri="{BB962C8B-B14F-4D97-AF65-F5344CB8AC3E}">
        <p14:creationId xmlns:p14="http://schemas.microsoft.com/office/powerpoint/2010/main" val="336971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FA4CE-77E8-4D63-8708-71B42FEBE285}" type="slidenum">
              <a:rPr lang="en-US" smtClean="0"/>
              <a:t>11</a:t>
            </a:fld>
            <a:endParaRPr lang="en-US"/>
          </a:p>
        </p:txBody>
      </p:sp>
    </p:spTree>
    <p:extLst>
      <p:ext uri="{BB962C8B-B14F-4D97-AF65-F5344CB8AC3E}">
        <p14:creationId xmlns:p14="http://schemas.microsoft.com/office/powerpoint/2010/main" val="296236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FA4CE-77E8-4D63-8708-71B42FEBE285}" type="slidenum">
              <a:rPr lang="en-US" smtClean="0"/>
              <a:t>12</a:t>
            </a:fld>
            <a:endParaRPr lang="en-US"/>
          </a:p>
        </p:txBody>
      </p:sp>
    </p:spTree>
    <p:extLst>
      <p:ext uri="{BB962C8B-B14F-4D97-AF65-F5344CB8AC3E}">
        <p14:creationId xmlns:p14="http://schemas.microsoft.com/office/powerpoint/2010/main" val="255591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FA4CE-77E8-4D63-8708-71B42FEBE285}" type="slidenum">
              <a:rPr lang="en-US" smtClean="0"/>
              <a:t>13</a:t>
            </a:fld>
            <a:endParaRPr lang="en-US"/>
          </a:p>
        </p:txBody>
      </p:sp>
    </p:spTree>
    <p:extLst>
      <p:ext uri="{BB962C8B-B14F-4D97-AF65-F5344CB8AC3E}">
        <p14:creationId xmlns:p14="http://schemas.microsoft.com/office/powerpoint/2010/main" val="306154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8.JPG"/><Relationship Id="rId21" Type="http://schemas.openxmlformats.org/officeDocument/2006/relationships/customXml" Target="../ink/ink10.xml"/><Relationship Id="rId34" Type="http://schemas.openxmlformats.org/officeDocument/2006/relationships/image" Target="../media/image23.png"/><Relationship Id="rId7" Type="http://schemas.openxmlformats.org/officeDocument/2006/relationships/image" Target="../media/image10.png"/><Relationship Id="rId12" Type="http://schemas.openxmlformats.org/officeDocument/2006/relationships/customXml" Target="../ink/ink5.xml"/><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customXml" Target="../ink/ink14.xml"/><Relationship Id="rId1" Type="http://schemas.openxmlformats.org/officeDocument/2006/relationships/slideLayout" Target="../slideLayouts/slideLayout9.xml"/><Relationship Id="rId6" Type="http://schemas.openxmlformats.org/officeDocument/2006/relationships/customXml" Target="../ink/ink2.xml"/><Relationship Id="rId11" Type="http://schemas.openxmlformats.org/officeDocument/2006/relationships/image" Target="../media/image12.png"/><Relationship Id="rId24" Type="http://schemas.openxmlformats.org/officeDocument/2006/relationships/image" Target="../media/image18.png"/><Relationship Id="rId32" Type="http://schemas.openxmlformats.org/officeDocument/2006/relationships/image" Target="../media/image22.png"/><Relationship Id="rId5" Type="http://schemas.openxmlformats.org/officeDocument/2006/relationships/image" Target="../media/image9.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png"/><Relationship Id="rId10" Type="http://schemas.openxmlformats.org/officeDocument/2006/relationships/customXml" Target="../ink/ink4.xml"/><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customXml" Target="../ink/ink1.xml"/><Relationship Id="rId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image" Target="../media/image17.png"/><Relationship Id="rId27" Type="http://schemas.openxmlformats.org/officeDocument/2006/relationships/customXml" Target="../ink/ink13.xml"/><Relationship Id="rId30"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22.xml"/><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image" Target="../media/image29.png"/><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customXml" Target="../ink/ink21.xml"/><Relationship Id="rId5" Type="http://schemas.openxmlformats.org/officeDocument/2006/relationships/customXml" Target="../ink/ink18.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20.xml"/><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23.xml"/><Relationship Id="rId7" Type="http://schemas.openxmlformats.org/officeDocument/2006/relationships/customXml" Target="../ink/ink25.xml"/><Relationship Id="rId12" Type="http://schemas.openxmlformats.org/officeDocument/2006/relationships/image" Target="../media/image36.pn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customXml" Target="../ink/ink27.xml"/><Relationship Id="rId5" Type="http://schemas.openxmlformats.org/officeDocument/2006/relationships/customXml" Target="../ink/ink24.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customXml" Target="../ink/ink2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1514296" y="1269777"/>
            <a:ext cx="10805586" cy="3274679"/>
          </a:xfrm>
          <a:prstGeom prst="rect">
            <a:avLst/>
          </a:prstGeom>
        </p:spPr>
        <p:txBody>
          <a:bodyPr lIns="0" tIns="0" rIns="0" bIns="0" rtlCol="0" anchor="t">
            <a:spAutoFit/>
          </a:bodyPr>
          <a:lstStyle/>
          <a:p>
            <a:pPr>
              <a:lnSpc>
                <a:spcPts val="13200"/>
              </a:lnSpc>
            </a:pPr>
            <a:r>
              <a:rPr lang="en-US" sz="10000" dirty="0">
                <a:solidFill>
                  <a:srgbClr val="F6F6F6"/>
                </a:solidFill>
                <a:latin typeface="Libre Franklin Light"/>
              </a:rPr>
              <a:t>Conflagration communications</a:t>
            </a:r>
          </a:p>
        </p:txBody>
      </p:sp>
      <p:sp>
        <p:nvSpPr>
          <p:cNvPr id="4" name="TextBox 4"/>
          <p:cNvSpPr txBox="1"/>
          <p:nvPr/>
        </p:nvSpPr>
        <p:spPr>
          <a:xfrm>
            <a:off x="1515067" y="8220991"/>
            <a:ext cx="5402793" cy="1312411"/>
          </a:xfrm>
          <a:prstGeom prst="rect">
            <a:avLst/>
          </a:prstGeom>
        </p:spPr>
        <p:txBody>
          <a:bodyPr lIns="0" tIns="0" rIns="0" bIns="0" rtlCol="0" anchor="t">
            <a:spAutoFit/>
          </a:bodyPr>
          <a:lstStyle/>
          <a:p>
            <a:pPr>
              <a:lnSpc>
                <a:spcPts val="3500"/>
              </a:lnSpc>
            </a:pPr>
            <a:r>
              <a:rPr lang="en-US" sz="2500" dirty="0">
                <a:solidFill>
                  <a:srgbClr val="F6F6F6"/>
                </a:solidFill>
                <a:latin typeface="Libre Franklin Medium"/>
              </a:rPr>
              <a:t>Rick Heuchert</a:t>
            </a:r>
          </a:p>
          <a:p>
            <a:pPr>
              <a:lnSpc>
                <a:spcPts val="3500"/>
              </a:lnSpc>
            </a:pPr>
            <a:r>
              <a:rPr lang="en-US" sz="2500" dirty="0">
                <a:solidFill>
                  <a:srgbClr val="F6F6F6"/>
                </a:solidFill>
                <a:latin typeface="Libre Franklin Medium"/>
              </a:rPr>
              <a:t>Training Specialist</a:t>
            </a:r>
          </a:p>
          <a:p>
            <a:pPr>
              <a:lnSpc>
                <a:spcPts val="3500"/>
              </a:lnSpc>
            </a:pPr>
            <a:r>
              <a:rPr lang="en-US" sz="2500" dirty="0">
                <a:solidFill>
                  <a:srgbClr val="F6F6F6"/>
                </a:solidFill>
                <a:latin typeface="Libre Franklin Medium"/>
              </a:rPr>
              <a:t>Communications Unit Leader</a:t>
            </a:r>
          </a:p>
        </p:txBody>
      </p:sp>
      <p:sp>
        <p:nvSpPr>
          <p:cNvPr id="5" name="TextBox 5"/>
          <p:cNvSpPr txBox="1"/>
          <p:nvPr/>
        </p:nvSpPr>
        <p:spPr>
          <a:xfrm>
            <a:off x="1500008" y="6723777"/>
            <a:ext cx="6334304" cy="414729"/>
          </a:xfrm>
          <a:prstGeom prst="rect">
            <a:avLst/>
          </a:prstGeom>
        </p:spPr>
        <p:txBody>
          <a:bodyPr wrap="square" lIns="0" tIns="0" rIns="0" bIns="0" rtlCol="0" anchor="t">
            <a:spAutoFit/>
          </a:bodyPr>
          <a:lstStyle/>
          <a:p>
            <a:pPr>
              <a:lnSpc>
                <a:spcPts val="3500"/>
              </a:lnSpc>
            </a:pPr>
            <a:r>
              <a:rPr lang="en-US" sz="2500" dirty="0">
                <a:solidFill>
                  <a:srgbClr val="F6F6F6"/>
                </a:solidFill>
                <a:latin typeface="Libre Franklin Light"/>
              </a:rPr>
              <a:t>Oregon Department of State Fire Marshal</a:t>
            </a:r>
          </a:p>
        </p:txBody>
      </p:sp>
      <p:sp>
        <p:nvSpPr>
          <p:cNvPr id="6" name="AutoShape 6"/>
          <p:cNvSpPr/>
          <p:nvPr/>
        </p:nvSpPr>
        <p:spPr>
          <a:xfrm>
            <a:off x="1514296" y="7614299"/>
            <a:ext cx="4446467" cy="0"/>
          </a:xfrm>
          <a:prstGeom prst="line">
            <a:avLst/>
          </a:prstGeom>
          <a:ln w="9525" cap="flat">
            <a:solidFill>
              <a:schemeClr val="bg1"/>
            </a:solidFill>
            <a:prstDash val="solid"/>
            <a:headEnd type="none" w="sm" len="sm"/>
            <a:tailEnd type="none" w="sm" len="sm"/>
          </a:ln>
        </p:spPr>
      </p:sp>
      <p:pic>
        <p:nvPicPr>
          <p:cNvPr id="23" name="Picture 22">
            <a:extLst>
              <a:ext uri="{FF2B5EF4-FFF2-40B4-BE49-F238E27FC236}">
                <a16:creationId xmlns:a16="http://schemas.microsoft.com/office/drawing/2014/main" id="{BD96AC7A-D168-494F-96B5-547617BFE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452896"/>
            <a:ext cx="3536190" cy="3536190"/>
          </a:xfrm>
          <a:prstGeom prst="rect">
            <a:avLst/>
          </a:prstGeom>
        </p:spPr>
      </p:pic>
      <p:pic>
        <p:nvPicPr>
          <p:cNvPr id="7" name="Picture Placeholder 6" descr="A picture containing tree, grass, outdoor, sky&#10;&#10;Description automatically generated">
            <a:extLst>
              <a:ext uri="{FF2B5EF4-FFF2-40B4-BE49-F238E27FC236}">
                <a16:creationId xmlns:a16="http://schemas.microsoft.com/office/drawing/2014/main" id="{474DD337-5BE1-0AB6-4BD0-FF14DB582D25}"/>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2709" t="46" r="55635" b="-46"/>
          <a:stretch/>
        </p:blipFill>
        <p:spPr>
          <a:xfrm>
            <a:off x="12491511" y="0"/>
            <a:ext cx="5776912" cy="104013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6244090" y="636896"/>
            <a:ext cx="10978816" cy="1244893"/>
          </a:xfrm>
          <a:prstGeom prst="rect">
            <a:avLst/>
          </a:prstGeom>
        </p:spPr>
        <p:txBody>
          <a:bodyPr lIns="0" tIns="0" rIns="0" bIns="0" rtlCol="0" anchor="t">
            <a:spAutoFit/>
          </a:bodyPr>
          <a:lstStyle/>
          <a:p>
            <a:pPr>
              <a:lnSpc>
                <a:spcPts val="10800"/>
              </a:lnSpc>
            </a:pPr>
            <a:r>
              <a:rPr lang="en-US" sz="6600" dirty="0">
                <a:solidFill>
                  <a:schemeClr val="bg1"/>
                </a:solidFill>
                <a:latin typeface="Libre Franklin Thin"/>
              </a:rPr>
              <a:t>New Radios and Technology</a:t>
            </a:r>
          </a:p>
        </p:txBody>
      </p:sp>
      <p:sp>
        <p:nvSpPr>
          <p:cNvPr id="6" name="AutoShape 6"/>
          <p:cNvSpPr/>
          <p:nvPr/>
        </p:nvSpPr>
        <p:spPr>
          <a:xfrm>
            <a:off x="6280484" y="647700"/>
            <a:ext cx="10978816" cy="0"/>
          </a:xfrm>
          <a:prstGeom prst="line">
            <a:avLst/>
          </a:prstGeom>
          <a:ln w="9525" cap="flat">
            <a:solidFill>
              <a:schemeClr val="bg1"/>
            </a:solidFill>
            <a:prstDash val="solid"/>
            <a:headEnd type="none" w="sm" len="sm"/>
            <a:tailEnd type="none" w="sm" len="sm"/>
          </a:ln>
        </p:spPr>
      </p:sp>
      <p:sp>
        <p:nvSpPr>
          <p:cNvPr id="7" name="AutoShape 7"/>
          <p:cNvSpPr/>
          <p:nvPr/>
        </p:nvSpPr>
        <p:spPr>
          <a:xfrm>
            <a:off x="6280484" y="2013492"/>
            <a:ext cx="10978816" cy="0"/>
          </a:xfrm>
          <a:prstGeom prst="line">
            <a:avLst/>
          </a:prstGeom>
          <a:ln w="9525" cap="flat">
            <a:solidFill>
              <a:schemeClr val="bg1"/>
            </a:solidFill>
            <a:prstDash val="solid"/>
            <a:headEnd type="none" w="sm" len="sm"/>
            <a:tailEnd type="none" w="sm" len="sm"/>
          </a:ln>
        </p:spPr>
      </p:sp>
      <p:pic>
        <p:nvPicPr>
          <p:cNvPr id="4" name="Picture Placeholder 3">
            <a:extLst>
              <a:ext uri="{FF2B5EF4-FFF2-40B4-BE49-F238E27FC236}">
                <a16:creationId xmlns:a16="http://schemas.microsoft.com/office/drawing/2014/main" id="{5C349548-07B7-189F-8EEE-35C21A471A9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1445" t="3642" r="21445" b="6954"/>
          <a:stretch/>
        </p:blipFill>
        <p:spPr>
          <a:xfrm>
            <a:off x="0" y="0"/>
            <a:ext cx="5872163" cy="10286995"/>
          </a:xfrm>
        </p:spPr>
      </p:pic>
      <p:sp>
        <p:nvSpPr>
          <p:cNvPr id="16" name="TextBox 7">
            <a:extLst>
              <a:ext uri="{FF2B5EF4-FFF2-40B4-BE49-F238E27FC236}">
                <a16:creationId xmlns:a16="http://schemas.microsoft.com/office/drawing/2014/main" id="{027463F7-F69C-46CB-8AE5-033A69E0BBF4}"/>
              </a:ext>
            </a:extLst>
          </p:cNvPr>
          <p:cNvSpPr txBox="1"/>
          <p:nvPr/>
        </p:nvSpPr>
        <p:spPr>
          <a:xfrm>
            <a:off x="6280484" y="3149060"/>
            <a:ext cx="10978816" cy="1566711"/>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3600" dirty="0">
                <a:solidFill>
                  <a:schemeClr val="bg1"/>
                </a:solidFill>
                <a:latin typeface="Libre Franklin Light"/>
              </a:rPr>
              <a:t>KNG2 Bendix King Radios</a:t>
            </a:r>
          </a:p>
          <a:p>
            <a:pPr marL="342900" indent="-342900">
              <a:lnSpc>
                <a:spcPct val="150000"/>
              </a:lnSpc>
              <a:buFont typeface="Arial" panose="020B0604020202020204" pitchFamily="34" charset="0"/>
              <a:buChar char="•"/>
            </a:pPr>
            <a:r>
              <a:rPr lang="en-US" sz="3600" dirty="0">
                <a:solidFill>
                  <a:schemeClr val="bg1"/>
                </a:solidFill>
                <a:latin typeface="Libre Franklin Light"/>
              </a:rPr>
              <a:t>Portable Radio Amplifiers</a:t>
            </a:r>
            <a:endParaRPr lang="en-US" sz="2000" dirty="0">
              <a:solidFill>
                <a:schemeClr val="bg1"/>
              </a:solidFill>
              <a:latin typeface="Libre Franklin Light"/>
            </a:endParaRPr>
          </a:p>
        </p:txBody>
      </p:sp>
    </p:spTree>
    <p:extLst>
      <p:ext uri="{BB962C8B-B14F-4D97-AF65-F5344CB8AC3E}">
        <p14:creationId xmlns:p14="http://schemas.microsoft.com/office/powerpoint/2010/main" val="21387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C349548-07B7-189F-8EEE-35C21A471A9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8" r="-20"/>
          <a:stretch/>
        </p:blipFill>
        <p:spPr>
          <a:xfrm>
            <a:off x="3352800" y="0"/>
            <a:ext cx="11963400" cy="10286995"/>
          </a:xfrm>
        </p:spPr>
      </p:pic>
    </p:spTree>
    <p:extLst>
      <p:ext uri="{BB962C8B-B14F-4D97-AF65-F5344CB8AC3E}">
        <p14:creationId xmlns:p14="http://schemas.microsoft.com/office/powerpoint/2010/main" val="350714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C349548-07B7-189F-8EEE-35C21A471A9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786" r="1786"/>
          <a:stretch/>
        </p:blipFill>
        <p:spPr>
          <a:xfrm>
            <a:off x="3352800" y="0"/>
            <a:ext cx="11963400" cy="10286995"/>
          </a:xfrm>
        </p:spPr>
      </p:pic>
    </p:spTree>
    <p:extLst>
      <p:ext uri="{BB962C8B-B14F-4D97-AF65-F5344CB8AC3E}">
        <p14:creationId xmlns:p14="http://schemas.microsoft.com/office/powerpoint/2010/main" val="296077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6244090" y="636896"/>
            <a:ext cx="10978816" cy="1384995"/>
          </a:xfrm>
          <a:prstGeom prst="rect">
            <a:avLst/>
          </a:prstGeom>
        </p:spPr>
        <p:txBody>
          <a:bodyPr lIns="0" tIns="0" rIns="0" bIns="0" rtlCol="0" anchor="t">
            <a:spAutoFit/>
          </a:bodyPr>
          <a:lstStyle/>
          <a:p>
            <a:pPr>
              <a:lnSpc>
                <a:spcPts val="10800"/>
              </a:lnSpc>
            </a:pPr>
            <a:r>
              <a:rPr lang="en-US" sz="9000" dirty="0">
                <a:solidFill>
                  <a:schemeClr val="bg1"/>
                </a:solidFill>
                <a:latin typeface="Libre Franklin Thin"/>
              </a:rPr>
              <a:t>Questions ???</a:t>
            </a:r>
          </a:p>
        </p:txBody>
      </p:sp>
      <p:sp>
        <p:nvSpPr>
          <p:cNvPr id="6" name="AutoShape 6"/>
          <p:cNvSpPr/>
          <p:nvPr/>
        </p:nvSpPr>
        <p:spPr>
          <a:xfrm>
            <a:off x="6280484" y="647700"/>
            <a:ext cx="10978816" cy="0"/>
          </a:xfrm>
          <a:prstGeom prst="line">
            <a:avLst/>
          </a:prstGeom>
          <a:ln w="9525" cap="flat">
            <a:solidFill>
              <a:schemeClr val="bg1"/>
            </a:solidFill>
            <a:prstDash val="solid"/>
            <a:headEnd type="none" w="sm" len="sm"/>
            <a:tailEnd type="none" w="sm" len="sm"/>
          </a:ln>
        </p:spPr>
      </p:sp>
      <p:sp>
        <p:nvSpPr>
          <p:cNvPr id="7" name="AutoShape 7"/>
          <p:cNvSpPr/>
          <p:nvPr/>
        </p:nvSpPr>
        <p:spPr>
          <a:xfrm>
            <a:off x="6280484" y="2013492"/>
            <a:ext cx="10978816" cy="0"/>
          </a:xfrm>
          <a:prstGeom prst="line">
            <a:avLst/>
          </a:prstGeom>
          <a:ln w="9525" cap="flat">
            <a:solidFill>
              <a:schemeClr val="bg1"/>
            </a:solidFill>
            <a:prstDash val="solid"/>
            <a:headEnd type="none" w="sm" len="sm"/>
            <a:tailEnd type="none" w="sm" len="sm"/>
          </a:ln>
        </p:spPr>
      </p:sp>
      <p:sp>
        <p:nvSpPr>
          <p:cNvPr id="16" name="TextBox 7">
            <a:extLst>
              <a:ext uri="{FF2B5EF4-FFF2-40B4-BE49-F238E27FC236}">
                <a16:creationId xmlns:a16="http://schemas.microsoft.com/office/drawing/2014/main" id="{027463F7-F69C-46CB-8AE5-033A69E0BBF4}"/>
              </a:ext>
            </a:extLst>
          </p:cNvPr>
          <p:cNvSpPr txBox="1"/>
          <p:nvPr/>
        </p:nvSpPr>
        <p:spPr>
          <a:xfrm>
            <a:off x="6280484" y="3149060"/>
            <a:ext cx="10978816" cy="1974515"/>
          </a:xfrm>
          <a:prstGeom prst="rect">
            <a:avLst/>
          </a:prstGeom>
        </p:spPr>
        <p:txBody>
          <a:bodyPr wrap="square" lIns="0" tIns="0" rIns="0" bIns="0" rtlCol="0" anchor="t">
            <a:spAutoFit/>
          </a:bodyPr>
          <a:lstStyle/>
          <a:p>
            <a:pPr>
              <a:lnSpc>
                <a:spcPct val="150000"/>
              </a:lnSpc>
            </a:pPr>
            <a:r>
              <a:rPr lang="en-US" sz="3600" dirty="0">
                <a:solidFill>
                  <a:schemeClr val="bg1"/>
                </a:solidFill>
                <a:latin typeface="Libre Franklin Light"/>
              </a:rPr>
              <a:t>Thank you for everything you do for the citizens and visitors of the State of Oregon!</a:t>
            </a:r>
          </a:p>
          <a:p>
            <a:pPr marL="342900" indent="-342900">
              <a:lnSpc>
                <a:spcPts val="2600"/>
              </a:lnSpc>
              <a:buFont typeface="Arial" panose="020B0604020202020204" pitchFamily="34" charset="0"/>
              <a:buChar char="•"/>
            </a:pPr>
            <a:endParaRPr lang="en-US" sz="2000" dirty="0">
              <a:solidFill>
                <a:schemeClr val="bg1"/>
              </a:solidFill>
              <a:latin typeface="Libre Franklin Light"/>
            </a:endParaRPr>
          </a:p>
        </p:txBody>
      </p:sp>
      <p:pic>
        <p:nvPicPr>
          <p:cNvPr id="9" name="Picture Placeholder 8" descr="Background pattern&#10;&#10;Description automatically generated with medium confidence">
            <a:extLst>
              <a:ext uri="{FF2B5EF4-FFF2-40B4-BE49-F238E27FC236}">
                <a16:creationId xmlns:a16="http://schemas.microsoft.com/office/drawing/2014/main" id="{A6DBE15E-4165-843C-1A54-7C4DFD6679F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778" b="4167"/>
          <a:stretch/>
        </p:blipFill>
        <p:spPr>
          <a:xfrm>
            <a:off x="990600" y="6438900"/>
            <a:ext cx="3276600" cy="3049058"/>
          </a:xfrm>
        </p:spPr>
      </p:pic>
      <p:pic>
        <p:nvPicPr>
          <p:cNvPr id="11" name="Picture 10" descr="A picture containing calendar&#10;&#10;Description automatically generated">
            <a:extLst>
              <a:ext uri="{FF2B5EF4-FFF2-40B4-BE49-F238E27FC236}">
                <a16:creationId xmlns:a16="http://schemas.microsoft.com/office/drawing/2014/main" id="{68E81114-5A01-CC6E-EE99-67E4C2E5A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799042"/>
            <a:ext cx="3200400" cy="3200400"/>
          </a:xfrm>
          <a:prstGeom prst="rect">
            <a:avLst/>
          </a:prstGeom>
        </p:spPr>
      </p:pic>
      <p:sp>
        <p:nvSpPr>
          <p:cNvPr id="12" name="TextBox 11">
            <a:extLst>
              <a:ext uri="{FF2B5EF4-FFF2-40B4-BE49-F238E27FC236}">
                <a16:creationId xmlns:a16="http://schemas.microsoft.com/office/drawing/2014/main" id="{1B6F5ED4-3894-4D72-71FE-C6E0A7DC9C75}"/>
              </a:ext>
            </a:extLst>
          </p:cNvPr>
          <p:cNvSpPr txBox="1"/>
          <p:nvPr/>
        </p:nvSpPr>
        <p:spPr>
          <a:xfrm>
            <a:off x="4953000" y="6438900"/>
            <a:ext cx="7696200" cy="3046988"/>
          </a:xfrm>
          <a:prstGeom prst="rect">
            <a:avLst/>
          </a:prstGeom>
          <a:noFill/>
        </p:spPr>
        <p:txBody>
          <a:bodyPr wrap="square" rtlCol="0">
            <a:spAutoFit/>
          </a:bodyPr>
          <a:lstStyle/>
          <a:p>
            <a:r>
              <a:rPr lang="en-US" sz="3200" dirty="0">
                <a:solidFill>
                  <a:schemeClr val="bg1"/>
                </a:solidFill>
              </a:rPr>
              <a:t>Rick Heuchert</a:t>
            </a:r>
          </a:p>
          <a:p>
            <a:r>
              <a:rPr lang="en-US" sz="3200" dirty="0">
                <a:solidFill>
                  <a:schemeClr val="bg1"/>
                </a:solidFill>
              </a:rPr>
              <a:t>Training Specialist</a:t>
            </a:r>
          </a:p>
          <a:p>
            <a:r>
              <a:rPr lang="en-US" sz="3200" dirty="0">
                <a:solidFill>
                  <a:schemeClr val="bg1"/>
                </a:solidFill>
              </a:rPr>
              <a:t>Green Team Communications Unit Leader</a:t>
            </a:r>
          </a:p>
          <a:p>
            <a:r>
              <a:rPr lang="en-US" sz="3200" dirty="0">
                <a:solidFill>
                  <a:schemeClr val="bg1"/>
                </a:solidFill>
              </a:rPr>
              <a:t>Oregon Department of State Fire Marshal</a:t>
            </a:r>
          </a:p>
          <a:p>
            <a:r>
              <a:rPr lang="en-US" sz="3200" dirty="0">
                <a:solidFill>
                  <a:schemeClr val="bg1"/>
                </a:solidFill>
              </a:rPr>
              <a:t>503-983-3860</a:t>
            </a:r>
          </a:p>
          <a:p>
            <a:r>
              <a:rPr lang="en-US" sz="3200">
                <a:solidFill>
                  <a:schemeClr val="bg1"/>
                </a:solidFill>
              </a:rPr>
              <a:t>richard.heuchert@</a:t>
            </a:r>
            <a:r>
              <a:rPr lang="en-US" sz="3200" err="1">
                <a:solidFill>
                  <a:schemeClr val="bg1"/>
                </a:solidFill>
              </a:rPr>
              <a:t>osp</a:t>
            </a:r>
            <a:r>
              <a:rPr lang="en-US" sz="3200">
                <a:solidFill>
                  <a:schemeClr val="bg1"/>
                </a:solidFill>
              </a:rPr>
              <a:t>.oregon.gov</a:t>
            </a:r>
            <a:endParaRPr lang="en-US" sz="3200" dirty="0">
              <a:solidFill>
                <a:schemeClr val="bg1"/>
              </a:solidFill>
            </a:endParaRPr>
          </a:p>
        </p:txBody>
      </p:sp>
    </p:spTree>
    <p:extLst>
      <p:ext uri="{BB962C8B-B14F-4D97-AF65-F5344CB8AC3E}">
        <p14:creationId xmlns:p14="http://schemas.microsoft.com/office/powerpoint/2010/main" val="370543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4" name="AutoShape 4"/>
          <p:cNvSpPr/>
          <p:nvPr/>
        </p:nvSpPr>
        <p:spPr>
          <a:xfrm>
            <a:off x="1028700" y="495300"/>
            <a:ext cx="16230600" cy="0"/>
          </a:xfrm>
          <a:prstGeom prst="line">
            <a:avLst/>
          </a:prstGeom>
          <a:ln w="9525" cap="flat">
            <a:solidFill>
              <a:schemeClr val="bg1"/>
            </a:solidFill>
            <a:prstDash val="solid"/>
            <a:headEnd type="none" w="sm" len="sm"/>
            <a:tailEnd type="none" w="sm" len="sm"/>
          </a:ln>
        </p:spPr>
      </p:sp>
      <p:sp>
        <p:nvSpPr>
          <p:cNvPr id="5" name="AutoShape 5"/>
          <p:cNvSpPr/>
          <p:nvPr/>
        </p:nvSpPr>
        <p:spPr>
          <a:xfrm>
            <a:off x="1028700" y="2013492"/>
            <a:ext cx="16230600" cy="0"/>
          </a:xfrm>
          <a:prstGeom prst="line">
            <a:avLst/>
          </a:prstGeom>
          <a:ln w="9525" cap="flat">
            <a:solidFill>
              <a:schemeClr val="bg1"/>
            </a:solidFill>
            <a:prstDash val="solid"/>
            <a:headEnd type="none" w="sm" len="sm"/>
            <a:tailEnd type="none" w="sm" len="sm"/>
          </a:ln>
        </p:spPr>
      </p:sp>
      <p:sp>
        <p:nvSpPr>
          <p:cNvPr id="6" name="AutoShape 6"/>
          <p:cNvSpPr/>
          <p:nvPr/>
        </p:nvSpPr>
        <p:spPr>
          <a:xfrm>
            <a:off x="10496381" y="4518277"/>
            <a:ext cx="6762919" cy="0"/>
          </a:xfrm>
          <a:prstGeom prst="line">
            <a:avLst/>
          </a:prstGeom>
          <a:ln w="9525" cap="flat">
            <a:solidFill>
              <a:schemeClr val="bg1"/>
            </a:solidFill>
            <a:prstDash val="solid"/>
            <a:headEnd type="none" w="sm" len="sm"/>
            <a:tailEnd type="none" w="sm" len="sm"/>
          </a:ln>
        </p:spPr>
      </p:sp>
      <p:sp>
        <p:nvSpPr>
          <p:cNvPr id="7" name="AutoShape 7"/>
          <p:cNvSpPr/>
          <p:nvPr/>
        </p:nvSpPr>
        <p:spPr>
          <a:xfrm>
            <a:off x="10496381" y="5641085"/>
            <a:ext cx="6762919" cy="0"/>
          </a:xfrm>
          <a:prstGeom prst="line">
            <a:avLst/>
          </a:prstGeom>
          <a:ln w="9525" cap="flat">
            <a:solidFill>
              <a:schemeClr val="bg1"/>
            </a:solidFill>
            <a:prstDash val="solid"/>
            <a:headEnd type="none" w="sm" len="sm"/>
            <a:tailEnd type="none" w="sm" len="sm"/>
          </a:ln>
        </p:spPr>
      </p:sp>
      <p:sp>
        <p:nvSpPr>
          <p:cNvPr id="8" name="AutoShape 8"/>
          <p:cNvSpPr/>
          <p:nvPr/>
        </p:nvSpPr>
        <p:spPr>
          <a:xfrm>
            <a:off x="10496381" y="6763893"/>
            <a:ext cx="6762919" cy="0"/>
          </a:xfrm>
          <a:prstGeom prst="line">
            <a:avLst/>
          </a:prstGeom>
          <a:ln w="9525" cap="flat">
            <a:solidFill>
              <a:schemeClr val="bg1"/>
            </a:solidFill>
            <a:prstDash val="solid"/>
            <a:headEnd type="none" w="sm" len="sm"/>
            <a:tailEnd type="none" w="sm" len="sm"/>
          </a:ln>
        </p:spPr>
      </p:sp>
      <p:sp>
        <p:nvSpPr>
          <p:cNvPr id="9" name="AutoShape 9"/>
          <p:cNvSpPr/>
          <p:nvPr/>
        </p:nvSpPr>
        <p:spPr>
          <a:xfrm>
            <a:off x="10496381" y="7886700"/>
            <a:ext cx="6762919" cy="0"/>
          </a:xfrm>
          <a:prstGeom prst="line">
            <a:avLst/>
          </a:prstGeom>
          <a:ln w="9525" cap="flat">
            <a:solidFill>
              <a:schemeClr val="bg1"/>
            </a:solidFill>
            <a:prstDash val="solid"/>
            <a:headEnd type="none" w="sm" len="sm"/>
            <a:tailEnd type="none" w="sm" len="sm"/>
          </a:ln>
        </p:spPr>
      </p:sp>
      <p:sp>
        <p:nvSpPr>
          <p:cNvPr id="10" name="TextBox 10"/>
          <p:cNvSpPr txBox="1"/>
          <p:nvPr/>
        </p:nvSpPr>
        <p:spPr>
          <a:xfrm>
            <a:off x="1011489" y="558105"/>
            <a:ext cx="16247811" cy="1384995"/>
          </a:xfrm>
          <a:prstGeom prst="rect">
            <a:avLst/>
          </a:prstGeom>
        </p:spPr>
        <p:txBody>
          <a:bodyPr wrap="square" lIns="0" tIns="0" rIns="0" bIns="0" rtlCol="0" anchor="t">
            <a:spAutoFit/>
          </a:bodyPr>
          <a:lstStyle/>
          <a:p>
            <a:pPr>
              <a:lnSpc>
                <a:spcPts val="10800"/>
              </a:lnSpc>
            </a:pPr>
            <a:r>
              <a:rPr lang="en-US" sz="9000" dirty="0">
                <a:solidFill>
                  <a:srgbClr val="F6F6F6"/>
                </a:solidFill>
                <a:latin typeface="Libre Franklin Thin"/>
              </a:rPr>
              <a:t>Objectives</a:t>
            </a:r>
          </a:p>
        </p:txBody>
      </p:sp>
      <p:sp>
        <p:nvSpPr>
          <p:cNvPr id="15" name="TextBox 15"/>
          <p:cNvSpPr txBox="1"/>
          <p:nvPr/>
        </p:nvSpPr>
        <p:spPr>
          <a:xfrm>
            <a:off x="11213733" y="3776745"/>
            <a:ext cx="6045567" cy="360420"/>
          </a:xfrm>
          <a:prstGeom prst="rect">
            <a:avLst/>
          </a:prstGeom>
        </p:spPr>
        <p:txBody>
          <a:bodyPr lIns="0" tIns="0" rIns="0" bIns="0" rtlCol="0" anchor="t">
            <a:spAutoFit/>
          </a:bodyPr>
          <a:lstStyle/>
          <a:p>
            <a:pPr>
              <a:lnSpc>
                <a:spcPts val="2990"/>
              </a:lnSpc>
            </a:pPr>
            <a:r>
              <a:rPr lang="en-US" sz="2300" dirty="0">
                <a:solidFill>
                  <a:srgbClr val="F6F6F6"/>
                </a:solidFill>
                <a:latin typeface="Libre Franklin Light"/>
              </a:rPr>
              <a:t>Command Channel Uses</a:t>
            </a:r>
          </a:p>
        </p:txBody>
      </p:sp>
      <p:pic>
        <p:nvPicPr>
          <p:cNvPr id="14" name="Content Placeholder 13">
            <a:extLst>
              <a:ext uri="{FF2B5EF4-FFF2-40B4-BE49-F238E27FC236}">
                <a16:creationId xmlns:a16="http://schemas.microsoft.com/office/drawing/2014/main" id="{F5F700B4-5ADD-45F2-6447-D76A380B69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652996" y="2339974"/>
            <a:ext cx="9630817" cy="7223112"/>
          </a:xfrm>
        </p:spPr>
      </p:pic>
      <p:sp>
        <p:nvSpPr>
          <p:cNvPr id="31" name="TextBox 15">
            <a:extLst>
              <a:ext uri="{FF2B5EF4-FFF2-40B4-BE49-F238E27FC236}">
                <a16:creationId xmlns:a16="http://schemas.microsoft.com/office/drawing/2014/main" id="{5D5E1E79-184F-4868-9D1D-6FA97FABC2BC}"/>
              </a:ext>
            </a:extLst>
          </p:cNvPr>
          <p:cNvSpPr txBox="1"/>
          <p:nvPr/>
        </p:nvSpPr>
        <p:spPr>
          <a:xfrm>
            <a:off x="11213733" y="4899390"/>
            <a:ext cx="6045567" cy="360420"/>
          </a:xfrm>
          <a:prstGeom prst="rect">
            <a:avLst/>
          </a:prstGeom>
        </p:spPr>
        <p:txBody>
          <a:bodyPr lIns="0" tIns="0" rIns="0" bIns="0" rtlCol="0" anchor="t">
            <a:spAutoFit/>
          </a:bodyPr>
          <a:lstStyle/>
          <a:p>
            <a:pPr>
              <a:lnSpc>
                <a:spcPts val="2990"/>
              </a:lnSpc>
            </a:pPr>
            <a:r>
              <a:rPr lang="en-US" sz="2300" dirty="0">
                <a:solidFill>
                  <a:srgbClr val="F6F6F6"/>
                </a:solidFill>
                <a:latin typeface="Libre Franklin Light"/>
              </a:rPr>
              <a:t>ICS-205 Communications Plan</a:t>
            </a:r>
          </a:p>
        </p:txBody>
      </p:sp>
      <p:sp>
        <p:nvSpPr>
          <p:cNvPr id="32" name="TextBox 15">
            <a:extLst>
              <a:ext uri="{FF2B5EF4-FFF2-40B4-BE49-F238E27FC236}">
                <a16:creationId xmlns:a16="http://schemas.microsoft.com/office/drawing/2014/main" id="{68777359-E1AA-4726-9FD3-503D75B8DE65}"/>
              </a:ext>
            </a:extLst>
          </p:cNvPr>
          <p:cNvSpPr txBox="1"/>
          <p:nvPr/>
        </p:nvSpPr>
        <p:spPr>
          <a:xfrm>
            <a:off x="11213732" y="5984760"/>
            <a:ext cx="6045567" cy="360420"/>
          </a:xfrm>
          <a:prstGeom prst="rect">
            <a:avLst/>
          </a:prstGeom>
        </p:spPr>
        <p:txBody>
          <a:bodyPr lIns="0" tIns="0" rIns="0" bIns="0" rtlCol="0" anchor="t">
            <a:spAutoFit/>
          </a:bodyPr>
          <a:lstStyle/>
          <a:p>
            <a:pPr>
              <a:lnSpc>
                <a:spcPts val="2990"/>
              </a:lnSpc>
            </a:pPr>
            <a:r>
              <a:rPr lang="en-US" sz="2300" dirty="0">
                <a:solidFill>
                  <a:srgbClr val="F6F6F6"/>
                </a:solidFill>
                <a:latin typeface="Libre Franklin Light"/>
              </a:rPr>
              <a:t>Comm Unit Support</a:t>
            </a:r>
          </a:p>
        </p:txBody>
      </p:sp>
      <p:sp>
        <p:nvSpPr>
          <p:cNvPr id="33" name="TextBox 15">
            <a:extLst>
              <a:ext uri="{FF2B5EF4-FFF2-40B4-BE49-F238E27FC236}">
                <a16:creationId xmlns:a16="http://schemas.microsoft.com/office/drawing/2014/main" id="{EA05B3CE-A425-45E1-8164-ED15439FED3A}"/>
              </a:ext>
            </a:extLst>
          </p:cNvPr>
          <p:cNvSpPr txBox="1"/>
          <p:nvPr/>
        </p:nvSpPr>
        <p:spPr>
          <a:xfrm>
            <a:off x="11213731" y="7104102"/>
            <a:ext cx="6045567" cy="360420"/>
          </a:xfrm>
          <a:prstGeom prst="rect">
            <a:avLst/>
          </a:prstGeom>
        </p:spPr>
        <p:txBody>
          <a:bodyPr lIns="0" tIns="0" rIns="0" bIns="0" rtlCol="0" anchor="t">
            <a:spAutoFit/>
          </a:bodyPr>
          <a:lstStyle/>
          <a:p>
            <a:pPr>
              <a:lnSpc>
                <a:spcPts val="2990"/>
              </a:lnSpc>
            </a:pPr>
            <a:r>
              <a:rPr lang="en-US" sz="2300" dirty="0">
                <a:solidFill>
                  <a:srgbClr val="F6F6F6"/>
                </a:solidFill>
                <a:latin typeface="Libre Franklin Light"/>
              </a:rPr>
              <a:t>Squirrel Channels</a:t>
            </a:r>
          </a:p>
        </p:txBody>
      </p:sp>
      <p:pic>
        <p:nvPicPr>
          <p:cNvPr id="41" name="Graphic 40" descr="Checkmark">
            <a:extLst>
              <a:ext uri="{FF2B5EF4-FFF2-40B4-BE49-F238E27FC236}">
                <a16:creationId xmlns:a16="http://schemas.microsoft.com/office/drawing/2014/main" id="{E6D8B1C9-872E-46B5-B4DF-1856EA94C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7688" y="5954338"/>
            <a:ext cx="454927" cy="454927"/>
          </a:xfrm>
          <a:prstGeom prst="rect">
            <a:avLst/>
          </a:prstGeom>
        </p:spPr>
      </p:pic>
      <p:pic>
        <p:nvPicPr>
          <p:cNvPr id="2" name="Graphic 1" descr="Checkmark">
            <a:extLst>
              <a:ext uri="{FF2B5EF4-FFF2-40B4-BE49-F238E27FC236}">
                <a16:creationId xmlns:a16="http://schemas.microsoft.com/office/drawing/2014/main" id="{56F652A7-650A-4A1B-AD7E-0C41D6955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953" y="3756711"/>
            <a:ext cx="454927" cy="454927"/>
          </a:xfrm>
          <a:prstGeom prst="rect">
            <a:avLst/>
          </a:prstGeom>
        </p:spPr>
      </p:pic>
      <p:pic>
        <p:nvPicPr>
          <p:cNvPr id="3" name="Graphic 2" descr="Checkmark">
            <a:extLst>
              <a:ext uri="{FF2B5EF4-FFF2-40B4-BE49-F238E27FC236}">
                <a16:creationId xmlns:a16="http://schemas.microsoft.com/office/drawing/2014/main" id="{37F6F10E-8A44-AF69-4D12-F32B6E31A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7687" y="4831530"/>
            <a:ext cx="454927" cy="454927"/>
          </a:xfrm>
          <a:prstGeom prst="rect">
            <a:avLst/>
          </a:prstGeom>
        </p:spPr>
      </p:pic>
      <p:pic>
        <p:nvPicPr>
          <p:cNvPr id="11" name="Graphic 10" descr="Checkmark">
            <a:extLst>
              <a:ext uri="{FF2B5EF4-FFF2-40B4-BE49-F238E27FC236}">
                <a16:creationId xmlns:a16="http://schemas.microsoft.com/office/drawing/2014/main" id="{09164086-EEA1-656D-201C-706AB5E28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953" y="7077144"/>
            <a:ext cx="454927" cy="454927"/>
          </a:xfrm>
          <a:prstGeom prst="rect">
            <a:avLst/>
          </a:prstGeom>
        </p:spPr>
      </p:pic>
      <p:pic>
        <p:nvPicPr>
          <p:cNvPr id="12" name="Graphic 11" descr="Checkmark">
            <a:extLst>
              <a:ext uri="{FF2B5EF4-FFF2-40B4-BE49-F238E27FC236}">
                <a16:creationId xmlns:a16="http://schemas.microsoft.com/office/drawing/2014/main" id="{CA348CAD-823F-EA46-32ED-6DFB51D0AE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952" y="8081415"/>
            <a:ext cx="454927" cy="454927"/>
          </a:xfrm>
          <a:prstGeom prst="rect">
            <a:avLst/>
          </a:prstGeom>
        </p:spPr>
      </p:pic>
      <p:sp>
        <p:nvSpPr>
          <p:cNvPr id="13" name="TextBox 15">
            <a:extLst>
              <a:ext uri="{FF2B5EF4-FFF2-40B4-BE49-F238E27FC236}">
                <a16:creationId xmlns:a16="http://schemas.microsoft.com/office/drawing/2014/main" id="{EEC72AD1-95E1-3FA6-A0C6-43FDF5D2DB12}"/>
              </a:ext>
            </a:extLst>
          </p:cNvPr>
          <p:cNvSpPr txBox="1"/>
          <p:nvPr/>
        </p:nvSpPr>
        <p:spPr>
          <a:xfrm>
            <a:off x="11213730" y="8175922"/>
            <a:ext cx="6045567" cy="360420"/>
          </a:xfrm>
          <a:prstGeom prst="rect">
            <a:avLst/>
          </a:prstGeom>
        </p:spPr>
        <p:txBody>
          <a:bodyPr lIns="0" tIns="0" rIns="0" bIns="0" rtlCol="0" anchor="t">
            <a:spAutoFit/>
          </a:bodyPr>
          <a:lstStyle/>
          <a:p>
            <a:pPr>
              <a:lnSpc>
                <a:spcPts val="2990"/>
              </a:lnSpc>
            </a:pPr>
            <a:r>
              <a:rPr lang="en-US" sz="2300" dirty="0">
                <a:solidFill>
                  <a:srgbClr val="F6F6F6"/>
                </a:solidFill>
                <a:latin typeface="Libre Franklin Light"/>
              </a:rPr>
              <a:t>New Radios and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6244090" y="636896"/>
            <a:ext cx="10978816" cy="1384995"/>
          </a:xfrm>
          <a:prstGeom prst="rect">
            <a:avLst/>
          </a:prstGeom>
        </p:spPr>
        <p:txBody>
          <a:bodyPr lIns="0" tIns="0" rIns="0" bIns="0" rtlCol="0" anchor="t">
            <a:spAutoFit/>
          </a:bodyPr>
          <a:lstStyle/>
          <a:p>
            <a:pPr>
              <a:lnSpc>
                <a:spcPts val="10800"/>
              </a:lnSpc>
            </a:pPr>
            <a:r>
              <a:rPr lang="en-US" sz="9000" dirty="0">
                <a:solidFill>
                  <a:schemeClr val="bg1"/>
                </a:solidFill>
                <a:latin typeface="Libre Franklin Thin"/>
              </a:rPr>
              <a:t>Command Channel</a:t>
            </a:r>
          </a:p>
        </p:txBody>
      </p:sp>
      <p:sp>
        <p:nvSpPr>
          <p:cNvPr id="6" name="AutoShape 6"/>
          <p:cNvSpPr/>
          <p:nvPr/>
        </p:nvSpPr>
        <p:spPr>
          <a:xfrm>
            <a:off x="6280484" y="647700"/>
            <a:ext cx="10978816" cy="0"/>
          </a:xfrm>
          <a:prstGeom prst="line">
            <a:avLst/>
          </a:prstGeom>
          <a:ln w="9525" cap="flat">
            <a:solidFill>
              <a:schemeClr val="bg1"/>
            </a:solidFill>
            <a:prstDash val="solid"/>
            <a:headEnd type="none" w="sm" len="sm"/>
            <a:tailEnd type="none" w="sm" len="sm"/>
          </a:ln>
        </p:spPr>
      </p:sp>
      <p:sp>
        <p:nvSpPr>
          <p:cNvPr id="7" name="AutoShape 7"/>
          <p:cNvSpPr/>
          <p:nvPr/>
        </p:nvSpPr>
        <p:spPr>
          <a:xfrm>
            <a:off x="6280484" y="2013492"/>
            <a:ext cx="10978816" cy="0"/>
          </a:xfrm>
          <a:prstGeom prst="line">
            <a:avLst/>
          </a:prstGeom>
          <a:ln w="9525" cap="flat">
            <a:solidFill>
              <a:schemeClr val="bg1"/>
            </a:solidFill>
            <a:prstDash val="solid"/>
            <a:headEnd type="none" w="sm" len="sm"/>
            <a:tailEnd type="none" w="sm" len="sm"/>
          </a:ln>
        </p:spPr>
      </p:sp>
      <p:pic>
        <p:nvPicPr>
          <p:cNvPr id="8" name="Picture Placeholder 7" descr="A picture containing diagram&#10;&#10;Description automatically generated">
            <a:extLst>
              <a:ext uri="{FF2B5EF4-FFF2-40B4-BE49-F238E27FC236}">
                <a16:creationId xmlns:a16="http://schemas.microsoft.com/office/drawing/2014/main" id="{FD1F8E77-D83F-E658-B4EB-9AD25ADABF4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4763" y="5981700"/>
            <a:ext cx="18292763" cy="4305300"/>
          </a:xfrm>
        </p:spPr>
      </p:pic>
      <p:sp>
        <p:nvSpPr>
          <p:cNvPr id="15" name="TextBox 8">
            <a:extLst>
              <a:ext uri="{FF2B5EF4-FFF2-40B4-BE49-F238E27FC236}">
                <a16:creationId xmlns:a16="http://schemas.microsoft.com/office/drawing/2014/main" id="{7A06BDF7-F08D-4CA2-BCB9-B15C8DF48128}"/>
              </a:ext>
            </a:extLst>
          </p:cNvPr>
          <p:cNvSpPr txBox="1"/>
          <p:nvPr/>
        </p:nvSpPr>
        <p:spPr>
          <a:xfrm>
            <a:off x="6280484" y="2499782"/>
            <a:ext cx="11321716" cy="461665"/>
          </a:xfrm>
          <a:prstGeom prst="rect">
            <a:avLst/>
          </a:prstGeom>
        </p:spPr>
        <p:txBody>
          <a:bodyPr lIns="0" tIns="0" rIns="0" bIns="0" rtlCol="0" anchor="t">
            <a:spAutoFit/>
          </a:bodyPr>
          <a:lstStyle/>
          <a:p>
            <a:pPr>
              <a:lnSpc>
                <a:spcPts val="3639"/>
              </a:lnSpc>
            </a:pPr>
            <a:r>
              <a:rPr lang="en-US" sz="3600" dirty="0">
                <a:solidFill>
                  <a:srgbClr val="EEEEEC"/>
                </a:solidFill>
                <a:latin typeface="Libre Franklin Medium Bold"/>
              </a:rPr>
              <a:t>What is the Command Channel used for</a:t>
            </a:r>
          </a:p>
        </p:txBody>
      </p:sp>
      <p:sp>
        <p:nvSpPr>
          <p:cNvPr id="16" name="TextBox 7">
            <a:extLst>
              <a:ext uri="{FF2B5EF4-FFF2-40B4-BE49-F238E27FC236}">
                <a16:creationId xmlns:a16="http://schemas.microsoft.com/office/drawing/2014/main" id="{027463F7-F69C-46CB-8AE5-033A69E0BBF4}"/>
              </a:ext>
            </a:extLst>
          </p:cNvPr>
          <p:cNvSpPr txBox="1"/>
          <p:nvPr/>
        </p:nvSpPr>
        <p:spPr>
          <a:xfrm>
            <a:off x="6280484" y="3149060"/>
            <a:ext cx="10978816" cy="308251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600" dirty="0">
                <a:solidFill>
                  <a:schemeClr val="bg1"/>
                </a:solidFill>
                <a:latin typeface="Libre Franklin Light"/>
              </a:rPr>
              <a:t>Talking to comms unit</a:t>
            </a:r>
          </a:p>
          <a:p>
            <a:pPr marL="800100" lvl="1" indent="-342900">
              <a:buFont typeface="Arial" panose="020B0604020202020204" pitchFamily="34" charset="0"/>
              <a:buChar char="•"/>
            </a:pPr>
            <a:r>
              <a:rPr lang="en-US" sz="3600" dirty="0">
                <a:solidFill>
                  <a:schemeClr val="bg1"/>
                </a:solidFill>
                <a:latin typeface="Libre Franklin Light"/>
              </a:rPr>
              <a:t>Calling in resource orders</a:t>
            </a:r>
          </a:p>
          <a:p>
            <a:pPr marL="800100" lvl="1" indent="-342900">
              <a:buFont typeface="Arial" panose="020B0604020202020204" pitchFamily="34" charset="0"/>
              <a:buChar char="•"/>
            </a:pPr>
            <a:r>
              <a:rPr lang="en-US" sz="3600" dirty="0">
                <a:solidFill>
                  <a:schemeClr val="bg1"/>
                </a:solidFill>
                <a:latin typeface="Libre Franklin Light"/>
              </a:rPr>
              <a:t>Requesting additional resources</a:t>
            </a:r>
          </a:p>
          <a:p>
            <a:pPr marL="800100" lvl="1" indent="-342900">
              <a:buFont typeface="Arial" panose="020B0604020202020204" pitchFamily="34" charset="0"/>
              <a:buChar char="•"/>
            </a:pPr>
            <a:r>
              <a:rPr lang="en-US" sz="3600" dirty="0">
                <a:solidFill>
                  <a:schemeClr val="bg1"/>
                </a:solidFill>
                <a:latin typeface="Libre Franklin Light"/>
              </a:rPr>
              <a:t>Monitoring for critical information</a:t>
            </a:r>
          </a:p>
          <a:p>
            <a:pPr marL="342900" indent="-342900">
              <a:buFont typeface="Arial" panose="020B0604020202020204" pitchFamily="34" charset="0"/>
              <a:buChar char="•"/>
            </a:pPr>
            <a:r>
              <a:rPr lang="en-US" sz="3600" dirty="0">
                <a:solidFill>
                  <a:schemeClr val="bg1"/>
                </a:solidFill>
                <a:latin typeface="Libre Franklin Light"/>
              </a:rPr>
              <a:t>Incident Within and Incident (IWI)</a:t>
            </a:r>
          </a:p>
          <a:p>
            <a:pPr marL="342900" indent="-342900">
              <a:lnSpc>
                <a:spcPts val="2600"/>
              </a:lnSpc>
              <a:buFont typeface="Arial" panose="020B0604020202020204" pitchFamily="34" charset="0"/>
              <a:buChar char="•"/>
            </a:pPr>
            <a:endParaRPr lang="en-US" sz="2000" dirty="0">
              <a:solidFill>
                <a:schemeClr val="bg1"/>
              </a:solidFill>
              <a:latin typeface="Libre Franklin Light"/>
            </a:endParaRPr>
          </a:p>
        </p:txBody>
      </p:sp>
    </p:spTree>
    <p:extLst>
      <p:ext uri="{BB962C8B-B14F-4D97-AF65-F5344CB8AC3E}">
        <p14:creationId xmlns:p14="http://schemas.microsoft.com/office/powerpoint/2010/main" val="182842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6244090" y="636896"/>
            <a:ext cx="10978816" cy="1384995"/>
          </a:xfrm>
          <a:prstGeom prst="rect">
            <a:avLst/>
          </a:prstGeom>
        </p:spPr>
        <p:txBody>
          <a:bodyPr lIns="0" tIns="0" rIns="0" bIns="0" rtlCol="0" anchor="t">
            <a:spAutoFit/>
          </a:bodyPr>
          <a:lstStyle/>
          <a:p>
            <a:pPr>
              <a:lnSpc>
                <a:spcPts val="10800"/>
              </a:lnSpc>
            </a:pPr>
            <a:r>
              <a:rPr lang="en-US" sz="9000" dirty="0">
                <a:solidFill>
                  <a:schemeClr val="bg1"/>
                </a:solidFill>
                <a:latin typeface="Libre Franklin Thin"/>
              </a:rPr>
              <a:t>ICS-205 Comm Plan</a:t>
            </a:r>
          </a:p>
        </p:txBody>
      </p:sp>
      <p:sp>
        <p:nvSpPr>
          <p:cNvPr id="6" name="AutoShape 6"/>
          <p:cNvSpPr/>
          <p:nvPr/>
        </p:nvSpPr>
        <p:spPr>
          <a:xfrm>
            <a:off x="6280484" y="647700"/>
            <a:ext cx="10978816" cy="0"/>
          </a:xfrm>
          <a:prstGeom prst="line">
            <a:avLst/>
          </a:prstGeom>
          <a:ln w="9525" cap="flat">
            <a:solidFill>
              <a:schemeClr val="bg1"/>
            </a:solidFill>
            <a:prstDash val="solid"/>
            <a:headEnd type="none" w="sm" len="sm"/>
            <a:tailEnd type="none" w="sm" len="sm"/>
          </a:ln>
        </p:spPr>
      </p:sp>
      <p:sp>
        <p:nvSpPr>
          <p:cNvPr id="7" name="AutoShape 7"/>
          <p:cNvSpPr/>
          <p:nvPr/>
        </p:nvSpPr>
        <p:spPr>
          <a:xfrm>
            <a:off x="6280484" y="2013492"/>
            <a:ext cx="10978816" cy="0"/>
          </a:xfrm>
          <a:prstGeom prst="line">
            <a:avLst/>
          </a:prstGeom>
          <a:ln w="9525" cap="flat">
            <a:solidFill>
              <a:schemeClr val="bg1"/>
            </a:solidFill>
            <a:prstDash val="solid"/>
            <a:headEnd type="none" w="sm" len="sm"/>
            <a:tailEnd type="none" w="sm" len="sm"/>
          </a:ln>
        </p:spPr>
      </p:sp>
      <p:pic>
        <p:nvPicPr>
          <p:cNvPr id="4" name="Picture Placeholder 3" descr="A child in a green shirt&#10;&#10;Description automatically generated with low confidence">
            <a:extLst>
              <a:ext uri="{FF2B5EF4-FFF2-40B4-BE49-F238E27FC236}">
                <a16:creationId xmlns:a16="http://schemas.microsoft.com/office/drawing/2014/main" id="{33B67DE3-6EDE-F408-BA33-0CAB7AA5E09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954" t="2346" r="15508" b="4270"/>
          <a:stretch/>
        </p:blipFill>
        <p:spPr>
          <a:xfrm>
            <a:off x="-4763" y="1333500"/>
            <a:ext cx="5872163" cy="8001000"/>
          </a:xfrm>
        </p:spPr>
      </p:pic>
      <p:sp>
        <p:nvSpPr>
          <p:cNvPr id="16" name="TextBox 7">
            <a:extLst>
              <a:ext uri="{FF2B5EF4-FFF2-40B4-BE49-F238E27FC236}">
                <a16:creationId xmlns:a16="http://schemas.microsoft.com/office/drawing/2014/main" id="{027463F7-F69C-46CB-8AE5-033A69E0BBF4}"/>
              </a:ext>
            </a:extLst>
          </p:cNvPr>
          <p:cNvSpPr txBox="1"/>
          <p:nvPr/>
        </p:nvSpPr>
        <p:spPr>
          <a:xfrm>
            <a:off x="6280484" y="3149060"/>
            <a:ext cx="10978816" cy="2805512"/>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3600" dirty="0">
                <a:solidFill>
                  <a:schemeClr val="bg1"/>
                </a:solidFill>
                <a:latin typeface="Libre Franklin Light"/>
              </a:rPr>
              <a:t>Purpose – Lays out radio channel plan for incident</a:t>
            </a:r>
          </a:p>
          <a:p>
            <a:pPr marL="342900" indent="-342900">
              <a:lnSpc>
                <a:spcPct val="150000"/>
              </a:lnSpc>
              <a:buFont typeface="Arial" panose="020B0604020202020204" pitchFamily="34" charset="0"/>
              <a:buChar char="•"/>
            </a:pPr>
            <a:r>
              <a:rPr lang="en-US" sz="3600" dirty="0">
                <a:solidFill>
                  <a:schemeClr val="bg1"/>
                </a:solidFill>
                <a:latin typeface="Libre Franklin Light"/>
              </a:rPr>
              <a:t>How to read</a:t>
            </a:r>
          </a:p>
          <a:p>
            <a:pPr marL="342900" indent="-342900">
              <a:lnSpc>
                <a:spcPct val="150000"/>
              </a:lnSpc>
              <a:buFont typeface="Arial" panose="020B0604020202020204" pitchFamily="34" charset="0"/>
              <a:buChar char="•"/>
            </a:pPr>
            <a:r>
              <a:rPr lang="en-US" sz="3600" dirty="0">
                <a:solidFill>
                  <a:schemeClr val="bg1"/>
                </a:solidFill>
                <a:latin typeface="Libre Franklin Light"/>
              </a:rPr>
              <a:t>Which one do I use?</a:t>
            </a:r>
          </a:p>
          <a:p>
            <a:pPr marL="342900" indent="-342900">
              <a:lnSpc>
                <a:spcPts val="2600"/>
              </a:lnSpc>
              <a:buFont typeface="Arial" panose="020B0604020202020204" pitchFamily="34" charset="0"/>
              <a:buChar char="•"/>
            </a:pPr>
            <a:endParaRPr lang="en-US" sz="2000" dirty="0">
              <a:solidFill>
                <a:schemeClr val="bg1"/>
              </a:solidFill>
              <a:latin typeface="Libre Franklin Light"/>
            </a:endParaRPr>
          </a:p>
        </p:txBody>
      </p:sp>
    </p:spTree>
    <p:extLst>
      <p:ext uri="{BB962C8B-B14F-4D97-AF65-F5344CB8AC3E}">
        <p14:creationId xmlns:p14="http://schemas.microsoft.com/office/powerpoint/2010/main" val="195920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able&#10;&#10;Description automatically generated">
            <a:extLst>
              <a:ext uri="{FF2B5EF4-FFF2-40B4-BE49-F238E27FC236}">
                <a16:creationId xmlns:a16="http://schemas.microsoft.com/office/drawing/2014/main" id="{A73B3A0C-236A-F4B1-8CFB-4B7237870F3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85" r="1885"/>
          <a:stretch>
            <a:fillRect/>
          </a:stretch>
        </p:blipFill>
        <p:spPr>
          <a:xfrm>
            <a:off x="12440" y="-17885"/>
            <a:ext cx="18275560" cy="10277669"/>
          </a:xfr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E1D433A-CB06-32CB-D27A-5C1EAD11DCFB}"/>
                  </a:ext>
                </a:extLst>
              </p14:cNvPr>
              <p14:cNvContentPartPr/>
              <p14:nvPr/>
            </p14:nvContentPartPr>
            <p14:xfrm>
              <a:off x="1902718" y="2675380"/>
              <a:ext cx="1230120" cy="32040"/>
            </p14:xfrm>
          </p:contentPart>
        </mc:Choice>
        <mc:Fallback xmlns="">
          <p:pic>
            <p:nvPicPr>
              <p:cNvPr id="11" name="Ink 10">
                <a:extLst>
                  <a:ext uri="{FF2B5EF4-FFF2-40B4-BE49-F238E27FC236}">
                    <a16:creationId xmlns:a16="http://schemas.microsoft.com/office/drawing/2014/main" id="{9E1D433A-CB06-32CB-D27A-5C1EAD11DCFB}"/>
                  </a:ext>
                </a:extLst>
              </p:cNvPr>
              <p:cNvPicPr/>
              <p:nvPr/>
            </p:nvPicPr>
            <p:blipFill>
              <a:blip r:embed="rId5"/>
              <a:stretch>
                <a:fillRect/>
              </a:stretch>
            </p:blipFill>
            <p:spPr>
              <a:xfrm>
                <a:off x="1867078" y="2603740"/>
                <a:ext cx="1301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8F1DA2ED-12DD-16E3-1D2D-A3833A1CBEA4}"/>
                  </a:ext>
                </a:extLst>
              </p14:cNvPr>
              <p14:cNvContentPartPr/>
              <p14:nvPr/>
            </p14:nvContentPartPr>
            <p14:xfrm>
              <a:off x="1884358" y="5056420"/>
              <a:ext cx="949680" cy="360"/>
            </p14:xfrm>
          </p:contentPart>
        </mc:Choice>
        <mc:Fallback xmlns="">
          <p:pic>
            <p:nvPicPr>
              <p:cNvPr id="15" name="Ink 14">
                <a:extLst>
                  <a:ext uri="{FF2B5EF4-FFF2-40B4-BE49-F238E27FC236}">
                    <a16:creationId xmlns:a16="http://schemas.microsoft.com/office/drawing/2014/main" id="{8F1DA2ED-12DD-16E3-1D2D-A3833A1CBEA4}"/>
                  </a:ext>
                </a:extLst>
              </p:cNvPr>
              <p:cNvPicPr/>
              <p:nvPr/>
            </p:nvPicPr>
            <p:blipFill>
              <a:blip r:embed="rId7"/>
              <a:stretch>
                <a:fillRect/>
              </a:stretch>
            </p:blipFill>
            <p:spPr>
              <a:xfrm>
                <a:off x="1848718" y="4984780"/>
                <a:ext cx="1021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915161FE-E839-9AFD-C84E-64B6F33011BD}"/>
                  </a:ext>
                </a:extLst>
              </p14:cNvPr>
              <p14:cNvContentPartPr/>
              <p14:nvPr/>
            </p14:nvContentPartPr>
            <p14:xfrm>
              <a:off x="1865638" y="4590220"/>
              <a:ext cx="987480" cy="57240"/>
            </p14:xfrm>
          </p:contentPart>
        </mc:Choice>
        <mc:Fallback xmlns="">
          <p:pic>
            <p:nvPicPr>
              <p:cNvPr id="16" name="Ink 15">
                <a:extLst>
                  <a:ext uri="{FF2B5EF4-FFF2-40B4-BE49-F238E27FC236}">
                    <a16:creationId xmlns:a16="http://schemas.microsoft.com/office/drawing/2014/main" id="{915161FE-E839-9AFD-C84E-64B6F33011BD}"/>
                  </a:ext>
                </a:extLst>
              </p:cNvPr>
              <p:cNvPicPr/>
              <p:nvPr/>
            </p:nvPicPr>
            <p:blipFill>
              <a:blip r:embed="rId9"/>
              <a:stretch>
                <a:fillRect/>
              </a:stretch>
            </p:blipFill>
            <p:spPr>
              <a:xfrm>
                <a:off x="1829638" y="4518580"/>
                <a:ext cx="1059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797CB7D6-D265-2DF4-F4AE-46C9EB677AA2}"/>
                  </a:ext>
                </a:extLst>
              </p14:cNvPr>
              <p14:cNvContentPartPr/>
              <p14:nvPr/>
            </p14:nvContentPartPr>
            <p14:xfrm>
              <a:off x="1940158" y="4254700"/>
              <a:ext cx="931320" cy="360"/>
            </p14:xfrm>
          </p:contentPart>
        </mc:Choice>
        <mc:Fallback xmlns="">
          <p:pic>
            <p:nvPicPr>
              <p:cNvPr id="17" name="Ink 16">
                <a:extLst>
                  <a:ext uri="{FF2B5EF4-FFF2-40B4-BE49-F238E27FC236}">
                    <a16:creationId xmlns:a16="http://schemas.microsoft.com/office/drawing/2014/main" id="{797CB7D6-D265-2DF4-F4AE-46C9EB677AA2}"/>
                  </a:ext>
                </a:extLst>
              </p:cNvPr>
              <p:cNvPicPr/>
              <p:nvPr/>
            </p:nvPicPr>
            <p:blipFill>
              <a:blip r:embed="rId11"/>
              <a:stretch>
                <a:fillRect/>
              </a:stretch>
            </p:blipFill>
            <p:spPr>
              <a:xfrm>
                <a:off x="1904518" y="4182700"/>
                <a:ext cx="100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7325023D-874B-BF1C-0BD5-27A432D55137}"/>
                  </a:ext>
                </a:extLst>
              </p14:cNvPr>
              <p14:cNvContentPartPr/>
              <p14:nvPr/>
            </p14:nvContentPartPr>
            <p14:xfrm>
              <a:off x="1884358" y="3881020"/>
              <a:ext cx="987120" cy="360"/>
            </p14:xfrm>
          </p:contentPart>
        </mc:Choice>
        <mc:Fallback xmlns="">
          <p:pic>
            <p:nvPicPr>
              <p:cNvPr id="18" name="Ink 17">
                <a:extLst>
                  <a:ext uri="{FF2B5EF4-FFF2-40B4-BE49-F238E27FC236}">
                    <a16:creationId xmlns:a16="http://schemas.microsoft.com/office/drawing/2014/main" id="{7325023D-874B-BF1C-0BD5-27A432D55137}"/>
                  </a:ext>
                </a:extLst>
              </p:cNvPr>
              <p:cNvPicPr/>
              <p:nvPr/>
            </p:nvPicPr>
            <p:blipFill>
              <a:blip r:embed="rId13"/>
              <a:stretch>
                <a:fillRect/>
              </a:stretch>
            </p:blipFill>
            <p:spPr>
              <a:xfrm>
                <a:off x="1848718" y="3809020"/>
                <a:ext cx="1058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7D87741D-FF68-4FAD-1904-45B397D604CD}"/>
                  </a:ext>
                </a:extLst>
              </p14:cNvPr>
              <p14:cNvContentPartPr/>
              <p14:nvPr/>
            </p14:nvContentPartPr>
            <p14:xfrm>
              <a:off x="1902718" y="3414460"/>
              <a:ext cx="931320" cy="360"/>
            </p14:xfrm>
          </p:contentPart>
        </mc:Choice>
        <mc:Fallback xmlns="">
          <p:pic>
            <p:nvPicPr>
              <p:cNvPr id="19" name="Ink 18">
                <a:extLst>
                  <a:ext uri="{FF2B5EF4-FFF2-40B4-BE49-F238E27FC236}">
                    <a16:creationId xmlns:a16="http://schemas.microsoft.com/office/drawing/2014/main" id="{7D87741D-FF68-4FAD-1904-45B397D604CD}"/>
                  </a:ext>
                </a:extLst>
              </p:cNvPr>
              <p:cNvPicPr/>
              <p:nvPr/>
            </p:nvPicPr>
            <p:blipFill>
              <a:blip r:embed="rId11"/>
              <a:stretch>
                <a:fillRect/>
              </a:stretch>
            </p:blipFill>
            <p:spPr>
              <a:xfrm>
                <a:off x="1867078" y="3342820"/>
                <a:ext cx="100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87A192EE-32CA-C236-7E9D-29DF3EADDC3C}"/>
                  </a:ext>
                </a:extLst>
              </p14:cNvPr>
              <p14:cNvContentPartPr/>
              <p14:nvPr/>
            </p14:nvContentPartPr>
            <p14:xfrm>
              <a:off x="1902718" y="3059860"/>
              <a:ext cx="987480" cy="20520"/>
            </p14:xfrm>
          </p:contentPart>
        </mc:Choice>
        <mc:Fallback xmlns="">
          <p:pic>
            <p:nvPicPr>
              <p:cNvPr id="20" name="Ink 19">
                <a:extLst>
                  <a:ext uri="{FF2B5EF4-FFF2-40B4-BE49-F238E27FC236}">
                    <a16:creationId xmlns:a16="http://schemas.microsoft.com/office/drawing/2014/main" id="{87A192EE-32CA-C236-7E9D-29DF3EADDC3C}"/>
                  </a:ext>
                </a:extLst>
              </p:cNvPr>
              <p:cNvPicPr/>
              <p:nvPr/>
            </p:nvPicPr>
            <p:blipFill>
              <a:blip r:embed="rId16"/>
              <a:stretch>
                <a:fillRect/>
              </a:stretch>
            </p:blipFill>
            <p:spPr>
              <a:xfrm>
                <a:off x="1867078" y="2987860"/>
                <a:ext cx="1059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EC42C9C8-2E8A-CC59-6295-8731E7E4347B}"/>
                  </a:ext>
                </a:extLst>
              </p14:cNvPr>
              <p14:cNvContentPartPr/>
              <p14:nvPr/>
            </p14:nvContentPartPr>
            <p14:xfrm>
              <a:off x="1884358" y="5411380"/>
              <a:ext cx="931320" cy="360"/>
            </p14:xfrm>
          </p:contentPart>
        </mc:Choice>
        <mc:Fallback xmlns="">
          <p:pic>
            <p:nvPicPr>
              <p:cNvPr id="21" name="Ink 20">
                <a:extLst>
                  <a:ext uri="{FF2B5EF4-FFF2-40B4-BE49-F238E27FC236}">
                    <a16:creationId xmlns:a16="http://schemas.microsoft.com/office/drawing/2014/main" id="{EC42C9C8-2E8A-CC59-6295-8731E7E4347B}"/>
                  </a:ext>
                </a:extLst>
              </p:cNvPr>
              <p:cNvPicPr/>
              <p:nvPr/>
            </p:nvPicPr>
            <p:blipFill>
              <a:blip r:embed="rId18"/>
              <a:stretch>
                <a:fillRect/>
              </a:stretch>
            </p:blipFill>
            <p:spPr>
              <a:xfrm>
                <a:off x="1848718" y="5339380"/>
                <a:ext cx="100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688EBD69-0EAE-A330-A078-A96448B1165E}"/>
                  </a:ext>
                </a:extLst>
              </p14:cNvPr>
              <p14:cNvContentPartPr/>
              <p14:nvPr/>
            </p14:nvContentPartPr>
            <p14:xfrm>
              <a:off x="1921798" y="5765980"/>
              <a:ext cx="800280" cy="360"/>
            </p14:xfrm>
          </p:contentPart>
        </mc:Choice>
        <mc:Fallback xmlns="">
          <p:pic>
            <p:nvPicPr>
              <p:cNvPr id="22" name="Ink 21">
                <a:extLst>
                  <a:ext uri="{FF2B5EF4-FFF2-40B4-BE49-F238E27FC236}">
                    <a16:creationId xmlns:a16="http://schemas.microsoft.com/office/drawing/2014/main" id="{688EBD69-0EAE-A330-A078-A96448B1165E}"/>
                  </a:ext>
                </a:extLst>
              </p:cNvPr>
              <p:cNvPicPr/>
              <p:nvPr/>
            </p:nvPicPr>
            <p:blipFill>
              <a:blip r:embed="rId20"/>
              <a:stretch>
                <a:fillRect/>
              </a:stretch>
            </p:blipFill>
            <p:spPr>
              <a:xfrm>
                <a:off x="1886158" y="5694340"/>
                <a:ext cx="871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D6B7A3CF-8B32-FCB3-6FB3-4CEB345344A2}"/>
                  </a:ext>
                </a:extLst>
              </p14:cNvPr>
              <p14:cNvContentPartPr/>
              <p14:nvPr/>
            </p14:nvContentPartPr>
            <p14:xfrm>
              <a:off x="1921798" y="6156220"/>
              <a:ext cx="893880" cy="39240"/>
            </p14:xfrm>
          </p:contentPart>
        </mc:Choice>
        <mc:Fallback xmlns="">
          <p:pic>
            <p:nvPicPr>
              <p:cNvPr id="23" name="Ink 22">
                <a:extLst>
                  <a:ext uri="{FF2B5EF4-FFF2-40B4-BE49-F238E27FC236}">
                    <a16:creationId xmlns:a16="http://schemas.microsoft.com/office/drawing/2014/main" id="{D6B7A3CF-8B32-FCB3-6FB3-4CEB345344A2}"/>
                  </a:ext>
                </a:extLst>
              </p:cNvPr>
              <p:cNvPicPr/>
              <p:nvPr/>
            </p:nvPicPr>
            <p:blipFill>
              <a:blip r:embed="rId22"/>
              <a:stretch>
                <a:fillRect/>
              </a:stretch>
            </p:blipFill>
            <p:spPr>
              <a:xfrm>
                <a:off x="1886158" y="6084220"/>
                <a:ext cx="965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69528FC5-F8F2-7270-C8D7-6138FA6D3CC7}"/>
                  </a:ext>
                </a:extLst>
              </p14:cNvPr>
              <p14:cNvContentPartPr/>
              <p14:nvPr/>
            </p14:nvContentPartPr>
            <p14:xfrm>
              <a:off x="1902718" y="6566260"/>
              <a:ext cx="987480" cy="21240"/>
            </p14:xfrm>
          </p:contentPart>
        </mc:Choice>
        <mc:Fallback xmlns="">
          <p:pic>
            <p:nvPicPr>
              <p:cNvPr id="24" name="Ink 23">
                <a:extLst>
                  <a:ext uri="{FF2B5EF4-FFF2-40B4-BE49-F238E27FC236}">
                    <a16:creationId xmlns:a16="http://schemas.microsoft.com/office/drawing/2014/main" id="{69528FC5-F8F2-7270-C8D7-6138FA6D3CC7}"/>
                  </a:ext>
                </a:extLst>
              </p:cNvPr>
              <p:cNvPicPr/>
              <p:nvPr/>
            </p:nvPicPr>
            <p:blipFill>
              <a:blip r:embed="rId24"/>
              <a:stretch>
                <a:fillRect/>
              </a:stretch>
            </p:blipFill>
            <p:spPr>
              <a:xfrm>
                <a:off x="1867078" y="6494260"/>
                <a:ext cx="1059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772A8F04-309F-6478-4594-C6D4403E4636}"/>
                  </a:ext>
                </a:extLst>
              </p14:cNvPr>
              <p14:cNvContentPartPr/>
              <p14:nvPr/>
            </p14:nvContentPartPr>
            <p14:xfrm>
              <a:off x="1921798" y="6960100"/>
              <a:ext cx="819000" cy="360"/>
            </p14:xfrm>
          </p:contentPart>
        </mc:Choice>
        <mc:Fallback xmlns="">
          <p:pic>
            <p:nvPicPr>
              <p:cNvPr id="25" name="Ink 24">
                <a:extLst>
                  <a:ext uri="{FF2B5EF4-FFF2-40B4-BE49-F238E27FC236}">
                    <a16:creationId xmlns:a16="http://schemas.microsoft.com/office/drawing/2014/main" id="{772A8F04-309F-6478-4594-C6D4403E4636}"/>
                  </a:ext>
                </a:extLst>
              </p:cNvPr>
              <p:cNvPicPr/>
              <p:nvPr/>
            </p:nvPicPr>
            <p:blipFill>
              <a:blip r:embed="rId26"/>
              <a:stretch>
                <a:fillRect/>
              </a:stretch>
            </p:blipFill>
            <p:spPr>
              <a:xfrm>
                <a:off x="1886158" y="6888460"/>
                <a:ext cx="890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6E2531C7-2CE6-745F-763D-214B126BBC47}"/>
                  </a:ext>
                </a:extLst>
              </p14:cNvPr>
              <p14:cNvContentPartPr/>
              <p14:nvPr/>
            </p14:nvContentPartPr>
            <p14:xfrm>
              <a:off x="1884358" y="7407940"/>
              <a:ext cx="1528200" cy="360"/>
            </p14:xfrm>
          </p:contentPart>
        </mc:Choice>
        <mc:Fallback xmlns="">
          <p:pic>
            <p:nvPicPr>
              <p:cNvPr id="26" name="Ink 25">
                <a:extLst>
                  <a:ext uri="{FF2B5EF4-FFF2-40B4-BE49-F238E27FC236}">
                    <a16:creationId xmlns:a16="http://schemas.microsoft.com/office/drawing/2014/main" id="{6E2531C7-2CE6-745F-763D-214B126BBC47}"/>
                  </a:ext>
                </a:extLst>
              </p:cNvPr>
              <p:cNvPicPr/>
              <p:nvPr/>
            </p:nvPicPr>
            <p:blipFill>
              <a:blip r:embed="rId28"/>
              <a:stretch>
                <a:fillRect/>
              </a:stretch>
            </p:blipFill>
            <p:spPr>
              <a:xfrm>
                <a:off x="1848718" y="7336300"/>
                <a:ext cx="1599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37145439-9C2D-25E6-21C9-1C68E2BC9278}"/>
                  </a:ext>
                </a:extLst>
              </p14:cNvPr>
              <p14:cNvContentPartPr/>
              <p14:nvPr/>
            </p14:nvContentPartPr>
            <p14:xfrm>
              <a:off x="1921798" y="7781260"/>
              <a:ext cx="1526760" cy="26280"/>
            </p14:xfrm>
          </p:contentPart>
        </mc:Choice>
        <mc:Fallback xmlns="">
          <p:pic>
            <p:nvPicPr>
              <p:cNvPr id="27" name="Ink 26">
                <a:extLst>
                  <a:ext uri="{FF2B5EF4-FFF2-40B4-BE49-F238E27FC236}">
                    <a16:creationId xmlns:a16="http://schemas.microsoft.com/office/drawing/2014/main" id="{37145439-9C2D-25E6-21C9-1C68E2BC9278}"/>
                  </a:ext>
                </a:extLst>
              </p:cNvPr>
              <p:cNvPicPr/>
              <p:nvPr/>
            </p:nvPicPr>
            <p:blipFill>
              <a:blip r:embed="rId30"/>
              <a:stretch>
                <a:fillRect/>
              </a:stretch>
            </p:blipFill>
            <p:spPr>
              <a:xfrm>
                <a:off x="1886158" y="7709260"/>
                <a:ext cx="1598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228DFBA6-F358-D33F-35BC-53397A31CA7C}"/>
                  </a:ext>
                </a:extLst>
              </p14:cNvPr>
              <p14:cNvContentPartPr/>
              <p14:nvPr/>
            </p14:nvContentPartPr>
            <p14:xfrm>
              <a:off x="1865638" y="8134420"/>
              <a:ext cx="1566000" cy="39240"/>
            </p14:xfrm>
          </p:contentPart>
        </mc:Choice>
        <mc:Fallback xmlns="">
          <p:pic>
            <p:nvPicPr>
              <p:cNvPr id="28" name="Ink 27">
                <a:extLst>
                  <a:ext uri="{FF2B5EF4-FFF2-40B4-BE49-F238E27FC236}">
                    <a16:creationId xmlns:a16="http://schemas.microsoft.com/office/drawing/2014/main" id="{228DFBA6-F358-D33F-35BC-53397A31CA7C}"/>
                  </a:ext>
                </a:extLst>
              </p:cNvPr>
              <p:cNvPicPr/>
              <p:nvPr/>
            </p:nvPicPr>
            <p:blipFill>
              <a:blip r:embed="rId32"/>
              <a:stretch>
                <a:fillRect/>
              </a:stretch>
            </p:blipFill>
            <p:spPr>
              <a:xfrm>
                <a:off x="1829638" y="8062420"/>
                <a:ext cx="1637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63F68F68-3101-4D3A-5663-C9DC740EF066}"/>
                  </a:ext>
                </a:extLst>
              </p14:cNvPr>
              <p14:cNvContentPartPr/>
              <p14:nvPr/>
            </p14:nvContentPartPr>
            <p14:xfrm>
              <a:off x="1902718" y="8527540"/>
              <a:ext cx="1062000" cy="360"/>
            </p14:xfrm>
          </p:contentPart>
        </mc:Choice>
        <mc:Fallback xmlns="">
          <p:pic>
            <p:nvPicPr>
              <p:cNvPr id="30" name="Ink 29">
                <a:extLst>
                  <a:ext uri="{FF2B5EF4-FFF2-40B4-BE49-F238E27FC236}">
                    <a16:creationId xmlns:a16="http://schemas.microsoft.com/office/drawing/2014/main" id="{63F68F68-3101-4D3A-5663-C9DC740EF066}"/>
                  </a:ext>
                </a:extLst>
              </p:cNvPr>
              <p:cNvPicPr/>
              <p:nvPr/>
            </p:nvPicPr>
            <p:blipFill>
              <a:blip r:embed="rId34"/>
              <a:stretch>
                <a:fillRect/>
              </a:stretch>
            </p:blipFill>
            <p:spPr>
              <a:xfrm>
                <a:off x="1867078" y="8455540"/>
                <a:ext cx="1133640" cy="144000"/>
              </a:xfrm>
              <a:prstGeom prst="rect">
                <a:avLst/>
              </a:prstGeom>
            </p:spPr>
          </p:pic>
        </mc:Fallback>
      </mc:AlternateContent>
    </p:spTree>
    <p:extLst>
      <p:ext uri="{BB962C8B-B14F-4D97-AF65-F5344CB8AC3E}">
        <p14:creationId xmlns:p14="http://schemas.microsoft.com/office/powerpoint/2010/main" val="76970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pic>
        <p:nvPicPr>
          <p:cNvPr id="3" name="Picture Placeholder 2" descr="Table&#10;&#10;Description automatically generated">
            <a:extLst>
              <a:ext uri="{FF2B5EF4-FFF2-40B4-BE49-F238E27FC236}">
                <a16:creationId xmlns:a16="http://schemas.microsoft.com/office/drawing/2014/main" id="{F8202765-F27E-5AEF-AA25-98C3126534F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636" r="4636"/>
          <a:stretch>
            <a:fillRect/>
          </a:stretch>
        </p:blipFill>
        <p:spPr>
          <a:xfrm>
            <a:off x="0" y="0"/>
            <a:ext cx="18288000" cy="1028700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7842E90-667B-F4B4-61D8-682C3819144D}"/>
                  </a:ext>
                </a:extLst>
              </p14:cNvPr>
              <p14:cNvContentPartPr/>
              <p14:nvPr/>
            </p14:nvContentPartPr>
            <p14:xfrm>
              <a:off x="-783933" y="3090100"/>
              <a:ext cx="360" cy="7560"/>
            </p14:xfrm>
          </p:contentPart>
        </mc:Choice>
        <mc:Fallback xmlns="">
          <p:pic>
            <p:nvPicPr>
              <p:cNvPr id="4" name="Ink 3">
                <a:extLst>
                  <a:ext uri="{FF2B5EF4-FFF2-40B4-BE49-F238E27FC236}">
                    <a16:creationId xmlns:a16="http://schemas.microsoft.com/office/drawing/2014/main" id="{77842E90-667B-F4B4-61D8-682C3819144D}"/>
                  </a:ext>
                </a:extLst>
              </p:cNvPr>
              <p:cNvPicPr/>
              <p:nvPr/>
            </p:nvPicPr>
            <p:blipFill>
              <a:blip r:embed="rId4"/>
              <a:stretch>
                <a:fillRect/>
              </a:stretch>
            </p:blipFill>
            <p:spPr>
              <a:xfrm>
                <a:off x="-819933" y="3018100"/>
                <a:ext cx="72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C17918A-05EB-80F6-C867-E0A3B155853F}"/>
                  </a:ext>
                </a:extLst>
              </p14:cNvPr>
              <p14:cNvContentPartPr/>
              <p14:nvPr/>
            </p14:nvContentPartPr>
            <p14:xfrm>
              <a:off x="2854587" y="2069500"/>
              <a:ext cx="576000" cy="36000"/>
            </p14:xfrm>
          </p:contentPart>
        </mc:Choice>
        <mc:Fallback xmlns="">
          <p:pic>
            <p:nvPicPr>
              <p:cNvPr id="6" name="Ink 5">
                <a:extLst>
                  <a:ext uri="{FF2B5EF4-FFF2-40B4-BE49-F238E27FC236}">
                    <a16:creationId xmlns:a16="http://schemas.microsoft.com/office/drawing/2014/main" id="{FC17918A-05EB-80F6-C867-E0A3B155853F}"/>
                  </a:ext>
                </a:extLst>
              </p:cNvPr>
              <p:cNvPicPr/>
              <p:nvPr/>
            </p:nvPicPr>
            <p:blipFill>
              <a:blip r:embed="rId6"/>
              <a:stretch>
                <a:fillRect/>
              </a:stretch>
            </p:blipFill>
            <p:spPr>
              <a:xfrm>
                <a:off x="2818947" y="1997860"/>
                <a:ext cx="647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CDA11CC-EA00-2339-07A0-25C715B1F84D}"/>
                  </a:ext>
                </a:extLst>
              </p14:cNvPr>
              <p14:cNvContentPartPr/>
              <p14:nvPr/>
            </p14:nvContentPartPr>
            <p14:xfrm>
              <a:off x="2462547" y="2944660"/>
              <a:ext cx="1211760" cy="61200"/>
            </p14:xfrm>
          </p:contentPart>
        </mc:Choice>
        <mc:Fallback xmlns="">
          <p:pic>
            <p:nvPicPr>
              <p:cNvPr id="9" name="Ink 8">
                <a:extLst>
                  <a:ext uri="{FF2B5EF4-FFF2-40B4-BE49-F238E27FC236}">
                    <a16:creationId xmlns:a16="http://schemas.microsoft.com/office/drawing/2014/main" id="{2CDA11CC-EA00-2339-07A0-25C715B1F84D}"/>
                  </a:ext>
                </a:extLst>
              </p:cNvPr>
              <p:cNvPicPr/>
              <p:nvPr/>
            </p:nvPicPr>
            <p:blipFill>
              <a:blip r:embed="rId8"/>
              <a:stretch>
                <a:fillRect/>
              </a:stretch>
            </p:blipFill>
            <p:spPr>
              <a:xfrm>
                <a:off x="2426547" y="2873020"/>
                <a:ext cx="1283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AAF4EAF-B9FA-F41D-A088-9FFAFB2DEE08}"/>
                  </a:ext>
                </a:extLst>
              </p14:cNvPr>
              <p14:cNvContentPartPr/>
              <p14:nvPr/>
            </p14:nvContentPartPr>
            <p14:xfrm>
              <a:off x="2817147" y="3395740"/>
              <a:ext cx="595440" cy="360"/>
            </p14:xfrm>
          </p:contentPart>
        </mc:Choice>
        <mc:Fallback xmlns="">
          <p:pic>
            <p:nvPicPr>
              <p:cNvPr id="10" name="Ink 9">
                <a:extLst>
                  <a:ext uri="{FF2B5EF4-FFF2-40B4-BE49-F238E27FC236}">
                    <a16:creationId xmlns:a16="http://schemas.microsoft.com/office/drawing/2014/main" id="{BAAF4EAF-B9FA-F41D-A088-9FFAFB2DEE08}"/>
                  </a:ext>
                </a:extLst>
              </p:cNvPr>
              <p:cNvPicPr/>
              <p:nvPr/>
            </p:nvPicPr>
            <p:blipFill>
              <a:blip r:embed="rId10"/>
              <a:stretch>
                <a:fillRect/>
              </a:stretch>
            </p:blipFill>
            <p:spPr>
              <a:xfrm>
                <a:off x="2781507" y="3323740"/>
                <a:ext cx="667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6C719978-A86A-508F-AF7A-5B8F7A637C71}"/>
                  </a:ext>
                </a:extLst>
              </p14:cNvPr>
              <p14:cNvContentPartPr/>
              <p14:nvPr/>
            </p14:nvContentPartPr>
            <p14:xfrm>
              <a:off x="2108307" y="8078980"/>
              <a:ext cx="2068920" cy="114840"/>
            </p14:xfrm>
          </p:contentPart>
        </mc:Choice>
        <mc:Fallback xmlns="">
          <p:pic>
            <p:nvPicPr>
              <p:cNvPr id="11" name="Ink 10">
                <a:extLst>
                  <a:ext uri="{FF2B5EF4-FFF2-40B4-BE49-F238E27FC236}">
                    <a16:creationId xmlns:a16="http://schemas.microsoft.com/office/drawing/2014/main" id="{6C719978-A86A-508F-AF7A-5B8F7A637C71}"/>
                  </a:ext>
                </a:extLst>
              </p:cNvPr>
              <p:cNvPicPr/>
              <p:nvPr/>
            </p:nvPicPr>
            <p:blipFill>
              <a:blip r:embed="rId12"/>
              <a:stretch>
                <a:fillRect/>
              </a:stretch>
            </p:blipFill>
            <p:spPr>
              <a:xfrm>
                <a:off x="2072667" y="8006980"/>
                <a:ext cx="2140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414C52D9-EF85-F50D-AE4F-C62943011933}"/>
                  </a:ext>
                </a:extLst>
              </p14:cNvPr>
              <p14:cNvContentPartPr/>
              <p14:nvPr/>
            </p14:nvContentPartPr>
            <p14:xfrm>
              <a:off x="5896198" y="502060"/>
              <a:ext cx="1789920" cy="20520"/>
            </p14:xfrm>
          </p:contentPart>
        </mc:Choice>
        <mc:Fallback xmlns="">
          <p:pic>
            <p:nvPicPr>
              <p:cNvPr id="12" name="Ink 11">
                <a:extLst>
                  <a:ext uri="{FF2B5EF4-FFF2-40B4-BE49-F238E27FC236}">
                    <a16:creationId xmlns:a16="http://schemas.microsoft.com/office/drawing/2014/main" id="{414C52D9-EF85-F50D-AE4F-C62943011933}"/>
                  </a:ext>
                </a:extLst>
              </p:cNvPr>
              <p:cNvPicPr/>
              <p:nvPr/>
            </p:nvPicPr>
            <p:blipFill>
              <a:blip r:embed="rId14"/>
              <a:stretch>
                <a:fillRect/>
              </a:stretch>
            </p:blipFill>
            <p:spPr>
              <a:xfrm>
                <a:off x="5860558" y="430060"/>
                <a:ext cx="1861560" cy="164160"/>
              </a:xfrm>
              <a:prstGeom prst="rect">
                <a:avLst/>
              </a:prstGeom>
            </p:spPr>
          </p:pic>
        </mc:Fallback>
      </mc:AlternateContent>
    </p:spTree>
    <p:extLst>
      <p:ext uri="{BB962C8B-B14F-4D97-AF65-F5344CB8AC3E}">
        <p14:creationId xmlns:p14="http://schemas.microsoft.com/office/powerpoint/2010/main" val="221905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pic>
        <p:nvPicPr>
          <p:cNvPr id="14" name="Picture Placeholder 13" descr="Table&#10;&#10;Description automatically generated">
            <a:extLst>
              <a:ext uri="{FF2B5EF4-FFF2-40B4-BE49-F238E27FC236}">
                <a16:creationId xmlns:a16="http://schemas.microsoft.com/office/drawing/2014/main" id="{ABD61F74-BA32-B8EF-080E-D75A2361F43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656" r="4656"/>
          <a:stretch>
            <a:fillRect/>
          </a:stretch>
        </p:blipFill>
        <p:spPr>
          <a:xfrm>
            <a:off x="0" y="0"/>
            <a:ext cx="18288000" cy="10287000"/>
          </a:xfr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3F3BB0FE-FA82-A0B8-A10D-6E337B86B1E5}"/>
                  </a:ext>
                </a:extLst>
              </p14:cNvPr>
              <p14:cNvContentPartPr/>
              <p14:nvPr/>
            </p14:nvContentPartPr>
            <p14:xfrm>
              <a:off x="2462878" y="2033500"/>
              <a:ext cx="1117800" cy="360"/>
            </p14:xfrm>
          </p:contentPart>
        </mc:Choice>
        <mc:Fallback xmlns="">
          <p:pic>
            <p:nvPicPr>
              <p:cNvPr id="15" name="Ink 14">
                <a:extLst>
                  <a:ext uri="{FF2B5EF4-FFF2-40B4-BE49-F238E27FC236}">
                    <a16:creationId xmlns:a16="http://schemas.microsoft.com/office/drawing/2014/main" id="{3F3BB0FE-FA82-A0B8-A10D-6E337B86B1E5}"/>
                  </a:ext>
                </a:extLst>
              </p:cNvPr>
              <p:cNvPicPr/>
              <p:nvPr/>
            </p:nvPicPr>
            <p:blipFill>
              <a:blip r:embed="rId4"/>
              <a:stretch>
                <a:fillRect/>
              </a:stretch>
            </p:blipFill>
            <p:spPr>
              <a:xfrm>
                <a:off x="2426878" y="1961860"/>
                <a:ext cx="1189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186C223C-8DF1-7C1D-25B9-1154521DA43B}"/>
                  </a:ext>
                </a:extLst>
              </p14:cNvPr>
              <p14:cNvContentPartPr/>
              <p14:nvPr/>
            </p14:nvContentPartPr>
            <p14:xfrm>
              <a:off x="2817478" y="2973820"/>
              <a:ext cx="639720" cy="11520"/>
            </p14:xfrm>
          </p:contentPart>
        </mc:Choice>
        <mc:Fallback xmlns="">
          <p:pic>
            <p:nvPicPr>
              <p:cNvPr id="19" name="Ink 18">
                <a:extLst>
                  <a:ext uri="{FF2B5EF4-FFF2-40B4-BE49-F238E27FC236}">
                    <a16:creationId xmlns:a16="http://schemas.microsoft.com/office/drawing/2014/main" id="{186C223C-8DF1-7C1D-25B9-1154521DA43B}"/>
                  </a:ext>
                </a:extLst>
              </p:cNvPr>
              <p:cNvPicPr/>
              <p:nvPr/>
            </p:nvPicPr>
            <p:blipFill>
              <a:blip r:embed="rId6"/>
              <a:stretch>
                <a:fillRect/>
              </a:stretch>
            </p:blipFill>
            <p:spPr>
              <a:xfrm>
                <a:off x="2781838" y="2902180"/>
                <a:ext cx="711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85ED07A9-0D67-0908-61A6-E31C990EE4E6}"/>
                  </a:ext>
                </a:extLst>
              </p14:cNvPr>
              <p14:cNvContentPartPr/>
              <p14:nvPr/>
            </p14:nvContentPartPr>
            <p14:xfrm>
              <a:off x="2817478" y="3955540"/>
              <a:ext cx="613800" cy="360"/>
            </p14:xfrm>
          </p:contentPart>
        </mc:Choice>
        <mc:Fallback xmlns="">
          <p:pic>
            <p:nvPicPr>
              <p:cNvPr id="20" name="Ink 19">
                <a:extLst>
                  <a:ext uri="{FF2B5EF4-FFF2-40B4-BE49-F238E27FC236}">
                    <a16:creationId xmlns:a16="http://schemas.microsoft.com/office/drawing/2014/main" id="{85ED07A9-0D67-0908-61A6-E31C990EE4E6}"/>
                  </a:ext>
                </a:extLst>
              </p:cNvPr>
              <p:cNvPicPr/>
              <p:nvPr/>
            </p:nvPicPr>
            <p:blipFill>
              <a:blip r:embed="rId8"/>
              <a:stretch>
                <a:fillRect/>
              </a:stretch>
            </p:blipFill>
            <p:spPr>
              <a:xfrm>
                <a:off x="2781838" y="3883900"/>
                <a:ext cx="68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070EF96B-B00B-E199-EC28-D6101478B17B}"/>
                  </a:ext>
                </a:extLst>
              </p14:cNvPr>
              <p14:cNvContentPartPr/>
              <p14:nvPr/>
            </p14:nvContentPartPr>
            <p14:xfrm>
              <a:off x="2406358" y="8154220"/>
              <a:ext cx="1566000" cy="39240"/>
            </p14:xfrm>
          </p:contentPart>
        </mc:Choice>
        <mc:Fallback xmlns="">
          <p:pic>
            <p:nvPicPr>
              <p:cNvPr id="21" name="Ink 20">
                <a:extLst>
                  <a:ext uri="{FF2B5EF4-FFF2-40B4-BE49-F238E27FC236}">
                    <a16:creationId xmlns:a16="http://schemas.microsoft.com/office/drawing/2014/main" id="{070EF96B-B00B-E199-EC28-D6101478B17B}"/>
                  </a:ext>
                </a:extLst>
              </p:cNvPr>
              <p:cNvPicPr/>
              <p:nvPr/>
            </p:nvPicPr>
            <p:blipFill>
              <a:blip r:embed="rId10"/>
              <a:stretch>
                <a:fillRect/>
              </a:stretch>
            </p:blipFill>
            <p:spPr>
              <a:xfrm>
                <a:off x="2370718" y="8082580"/>
                <a:ext cx="1637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1BC7F86D-B3A0-4B3A-A752-1A712A12DDC0}"/>
                  </a:ext>
                </a:extLst>
              </p14:cNvPr>
              <p14:cNvContentPartPr/>
              <p14:nvPr/>
            </p14:nvContentPartPr>
            <p14:xfrm>
              <a:off x="5915278" y="483700"/>
              <a:ext cx="2237400" cy="95760"/>
            </p14:xfrm>
          </p:contentPart>
        </mc:Choice>
        <mc:Fallback xmlns="">
          <p:pic>
            <p:nvPicPr>
              <p:cNvPr id="22" name="Ink 21">
                <a:extLst>
                  <a:ext uri="{FF2B5EF4-FFF2-40B4-BE49-F238E27FC236}">
                    <a16:creationId xmlns:a16="http://schemas.microsoft.com/office/drawing/2014/main" id="{1BC7F86D-B3A0-4B3A-A752-1A712A12DDC0}"/>
                  </a:ext>
                </a:extLst>
              </p:cNvPr>
              <p:cNvPicPr/>
              <p:nvPr/>
            </p:nvPicPr>
            <p:blipFill>
              <a:blip r:embed="rId12"/>
              <a:stretch>
                <a:fillRect/>
              </a:stretch>
            </p:blipFill>
            <p:spPr>
              <a:xfrm>
                <a:off x="5879638" y="412060"/>
                <a:ext cx="2309040" cy="239400"/>
              </a:xfrm>
              <a:prstGeom prst="rect">
                <a:avLst/>
              </a:prstGeom>
            </p:spPr>
          </p:pic>
        </mc:Fallback>
      </mc:AlternateContent>
    </p:spTree>
    <p:extLst>
      <p:ext uri="{BB962C8B-B14F-4D97-AF65-F5344CB8AC3E}">
        <p14:creationId xmlns:p14="http://schemas.microsoft.com/office/powerpoint/2010/main" val="281409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6244090" y="636896"/>
            <a:ext cx="10978816" cy="1384995"/>
          </a:xfrm>
          <a:prstGeom prst="rect">
            <a:avLst/>
          </a:prstGeom>
        </p:spPr>
        <p:txBody>
          <a:bodyPr lIns="0" tIns="0" rIns="0" bIns="0" rtlCol="0" anchor="t">
            <a:spAutoFit/>
          </a:bodyPr>
          <a:lstStyle/>
          <a:p>
            <a:pPr>
              <a:lnSpc>
                <a:spcPts val="10800"/>
              </a:lnSpc>
            </a:pPr>
            <a:r>
              <a:rPr lang="en-US" sz="9000" dirty="0">
                <a:solidFill>
                  <a:schemeClr val="bg1"/>
                </a:solidFill>
                <a:latin typeface="Libre Franklin Thin"/>
              </a:rPr>
              <a:t>Comm Unit Support</a:t>
            </a:r>
          </a:p>
        </p:txBody>
      </p:sp>
      <p:sp>
        <p:nvSpPr>
          <p:cNvPr id="6" name="AutoShape 6"/>
          <p:cNvSpPr/>
          <p:nvPr/>
        </p:nvSpPr>
        <p:spPr>
          <a:xfrm>
            <a:off x="6280484" y="647700"/>
            <a:ext cx="10978816" cy="0"/>
          </a:xfrm>
          <a:prstGeom prst="line">
            <a:avLst/>
          </a:prstGeom>
          <a:ln w="9525" cap="flat">
            <a:solidFill>
              <a:schemeClr val="bg1"/>
            </a:solidFill>
            <a:prstDash val="solid"/>
            <a:headEnd type="none" w="sm" len="sm"/>
            <a:tailEnd type="none" w="sm" len="sm"/>
          </a:ln>
        </p:spPr>
      </p:sp>
      <p:sp>
        <p:nvSpPr>
          <p:cNvPr id="7" name="AutoShape 7"/>
          <p:cNvSpPr/>
          <p:nvPr/>
        </p:nvSpPr>
        <p:spPr>
          <a:xfrm>
            <a:off x="6280484" y="2013492"/>
            <a:ext cx="10978816" cy="0"/>
          </a:xfrm>
          <a:prstGeom prst="line">
            <a:avLst/>
          </a:prstGeom>
          <a:ln w="9525" cap="flat">
            <a:solidFill>
              <a:schemeClr val="bg1"/>
            </a:solidFill>
            <a:prstDash val="solid"/>
            <a:headEnd type="none" w="sm" len="sm"/>
            <a:tailEnd type="none" w="sm" len="sm"/>
          </a:ln>
        </p:spPr>
      </p:sp>
      <p:pic>
        <p:nvPicPr>
          <p:cNvPr id="4" name="Picture Placeholder 3" descr="A picture containing outdoor, sky, truck, parked&#10;&#10;Description automatically generated">
            <a:extLst>
              <a:ext uri="{FF2B5EF4-FFF2-40B4-BE49-F238E27FC236}">
                <a16:creationId xmlns:a16="http://schemas.microsoft.com/office/drawing/2014/main" id="{383B089A-D61C-A88C-B4F0-30F20BCFCFA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6644" t="46" r="30524" b="-46"/>
          <a:stretch/>
        </p:blipFill>
        <p:spPr>
          <a:xfrm>
            <a:off x="-4763" y="4763"/>
            <a:ext cx="5872163" cy="10282237"/>
          </a:xfrm>
        </p:spPr>
      </p:pic>
      <p:sp>
        <p:nvSpPr>
          <p:cNvPr id="16" name="TextBox 7">
            <a:extLst>
              <a:ext uri="{FF2B5EF4-FFF2-40B4-BE49-F238E27FC236}">
                <a16:creationId xmlns:a16="http://schemas.microsoft.com/office/drawing/2014/main" id="{027463F7-F69C-46CB-8AE5-033A69E0BBF4}"/>
              </a:ext>
            </a:extLst>
          </p:cNvPr>
          <p:cNvSpPr txBox="1"/>
          <p:nvPr/>
        </p:nvSpPr>
        <p:spPr>
          <a:xfrm>
            <a:off x="6280484" y="3149060"/>
            <a:ext cx="10978816" cy="4467505"/>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3600" dirty="0">
                <a:solidFill>
                  <a:schemeClr val="bg1"/>
                </a:solidFill>
                <a:latin typeface="Libre Franklin Light"/>
              </a:rPr>
              <a:t>Issue radios</a:t>
            </a:r>
          </a:p>
          <a:p>
            <a:pPr marL="342900" indent="-342900">
              <a:lnSpc>
                <a:spcPct val="150000"/>
              </a:lnSpc>
              <a:buFont typeface="Arial" panose="020B0604020202020204" pitchFamily="34" charset="0"/>
              <a:buChar char="•"/>
            </a:pPr>
            <a:r>
              <a:rPr lang="en-US" sz="3600" dirty="0">
                <a:solidFill>
                  <a:schemeClr val="bg1"/>
                </a:solidFill>
                <a:latin typeface="Libre Franklin Light"/>
              </a:rPr>
              <a:t>Provide batteries</a:t>
            </a:r>
          </a:p>
          <a:p>
            <a:pPr marL="342900" indent="-342900">
              <a:lnSpc>
                <a:spcPct val="150000"/>
              </a:lnSpc>
              <a:buFont typeface="Arial" panose="020B0604020202020204" pitchFamily="34" charset="0"/>
              <a:buChar char="•"/>
            </a:pPr>
            <a:r>
              <a:rPr lang="en-US" sz="3600" dirty="0">
                <a:solidFill>
                  <a:schemeClr val="bg1"/>
                </a:solidFill>
                <a:latin typeface="Libre Franklin Light"/>
              </a:rPr>
              <a:t>Cloning</a:t>
            </a:r>
          </a:p>
          <a:p>
            <a:pPr marL="342900" indent="-342900">
              <a:lnSpc>
                <a:spcPct val="150000"/>
              </a:lnSpc>
              <a:buFont typeface="Arial" panose="020B0604020202020204" pitchFamily="34" charset="0"/>
              <a:buChar char="•"/>
            </a:pPr>
            <a:r>
              <a:rPr lang="en-US" sz="3600" dirty="0">
                <a:solidFill>
                  <a:schemeClr val="bg1"/>
                </a:solidFill>
                <a:latin typeface="Libre Franklin Light"/>
              </a:rPr>
              <a:t>Basic simple repairs</a:t>
            </a:r>
          </a:p>
          <a:p>
            <a:pPr marL="342900" indent="-342900">
              <a:lnSpc>
                <a:spcPct val="150000"/>
              </a:lnSpc>
              <a:buFont typeface="Arial" panose="020B0604020202020204" pitchFamily="34" charset="0"/>
              <a:buChar char="•"/>
            </a:pPr>
            <a:endParaRPr lang="en-US" sz="3600" dirty="0">
              <a:solidFill>
                <a:schemeClr val="bg1"/>
              </a:solidFill>
              <a:latin typeface="Libre Franklin Light"/>
            </a:endParaRPr>
          </a:p>
          <a:p>
            <a:pPr marL="342900" indent="-342900">
              <a:lnSpc>
                <a:spcPts val="2600"/>
              </a:lnSpc>
              <a:buFont typeface="Arial" panose="020B0604020202020204" pitchFamily="34" charset="0"/>
              <a:buChar char="•"/>
            </a:pPr>
            <a:endParaRPr lang="en-US" sz="2000" dirty="0">
              <a:solidFill>
                <a:schemeClr val="bg1"/>
              </a:solidFill>
              <a:latin typeface="Libre Franklin Light"/>
            </a:endParaRPr>
          </a:p>
        </p:txBody>
      </p:sp>
    </p:spTree>
    <p:extLst>
      <p:ext uri="{BB962C8B-B14F-4D97-AF65-F5344CB8AC3E}">
        <p14:creationId xmlns:p14="http://schemas.microsoft.com/office/powerpoint/2010/main" val="187733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39F">
            <a:alpha val="75000"/>
          </a:srgbClr>
        </a:solidFill>
        <a:effectLst/>
      </p:bgPr>
    </p:bg>
    <p:spTree>
      <p:nvGrpSpPr>
        <p:cNvPr id="1" name=""/>
        <p:cNvGrpSpPr/>
        <p:nvPr/>
      </p:nvGrpSpPr>
      <p:grpSpPr>
        <a:xfrm>
          <a:off x="0" y="0"/>
          <a:ext cx="0" cy="0"/>
          <a:chOff x="0" y="0"/>
          <a:chExt cx="0" cy="0"/>
        </a:xfrm>
      </p:grpSpPr>
      <p:sp>
        <p:nvSpPr>
          <p:cNvPr id="3" name="TextBox 3"/>
          <p:cNvSpPr txBox="1"/>
          <p:nvPr/>
        </p:nvSpPr>
        <p:spPr>
          <a:xfrm>
            <a:off x="6244090" y="636896"/>
            <a:ext cx="10978816" cy="1384995"/>
          </a:xfrm>
          <a:prstGeom prst="rect">
            <a:avLst/>
          </a:prstGeom>
        </p:spPr>
        <p:txBody>
          <a:bodyPr lIns="0" tIns="0" rIns="0" bIns="0" rtlCol="0" anchor="t">
            <a:spAutoFit/>
          </a:bodyPr>
          <a:lstStyle/>
          <a:p>
            <a:pPr>
              <a:lnSpc>
                <a:spcPts val="10800"/>
              </a:lnSpc>
            </a:pPr>
            <a:r>
              <a:rPr lang="en-US" sz="9000" dirty="0">
                <a:solidFill>
                  <a:schemeClr val="bg1"/>
                </a:solidFill>
                <a:latin typeface="Libre Franklin Thin"/>
              </a:rPr>
              <a:t>Squirrel Channels</a:t>
            </a:r>
          </a:p>
        </p:txBody>
      </p:sp>
      <p:sp>
        <p:nvSpPr>
          <p:cNvPr id="6" name="AutoShape 6"/>
          <p:cNvSpPr/>
          <p:nvPr/>
        </p:nvSpPr>
        <p:spPr>
          <a:xfrm>
            <a:off x="6280484" y="647700"/>
            <a:ext cx="10978816" cy="0"/>
          </a:xfrm>
          <a:prstGeom prst="line">
            <a:avLst/>
          </a:prstGeom>
          <a:ln w="9525" cap="flat">
            <a:solidFill>
              <a:schemeClr val="bg1"/>
            </a:solidFill>
            <a:prstDash val="solid"/>
            <a:headEnd type="none" w="sm" len="sm"/>
            <a:tailEnd type="none" w="sm" len="sm"/>
          </a:ln>
        </p:spPr>
      </p:sp>
      <p:sp>
        <p:nvSpPr>
          <p:cNvPr id="7" name="AutoShape 7"/>
          <p:cNvSpPr/>
          <p:nvPr/>
        </p:nvSpPr>
        <p:spPr>
          <a:xfrm>
            <a:off x="6280484" y="2013492"/>
            <a:ext cx="10978816" cy="0"/>
          </a:xfrm>
          <a:prstGeom prst="line">
            <a:avLst/>
          </a:prstGeom>
          <a:ln w="9525" cap="flat">
            <a:solidFill>
              <a:schemeClr val="bg1"/>
            </a:solidFill>
            <a:prstDash val="solid"/>
            <a:headEnd type="none" w="sm" len="sm"/>
            <a:tailEnd type="none" w="sm" len="sm"/>
          </a:ln>
        </p:spPr>
      </p:sp>
      <p:pic>
        <p:nvPicPr>
          <p:cNvPr id="4" name="Picture Placeholder 3" descr="A picture containing text, clipart&#10;&#10;Description automatically generated">
            <a:extLst>
              <a:ext uri="{FF2B5EF4-FFF2-40B4-BE49-F238E27FC236}">
                <a16:creationId xmlns:a16="http://schemas.microsoft.com/office/drawing/2014/main" id="{5C349548-07B7-189F-8EEE-35C21A471A9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15" t="-67918" r="-1184" b="-67809"/>
          <a:stretch/>
        </p:blipFill>
        <p:spPr>
          <a:xfrm>
            <a:off x="0" y="0"/>
            <a:ext cx="5872163" cy="10282237"/>
          </a:xfrm>
        </p:spPr>
      </p:pic>
      <p:sp>
        <p:nvSpPr>
          <p:cNvPr id="16" name="TextBox 7">
            <a:extLst>
              <a:ext uri="{FF2B5EF4-FFF2-40B4-BE49-F238E27FC236}">
                <a16:creationId xmlns:a16="http://schemas.microsoft.com/office/drawing/2014/main" id="{027463F7-F69C-46CB-8AE5-033A69E0BBF4}"/>
              </a:ext>
            </a:extLst>
          </p:cNvPr>
          <p:cNvSpPr txBox="1"/>
          <p:nvPr/>
        </p:nvSpPr>
        <p:spPr>
          <a:xfrm>
            <a:off x="6280484" y="3149060"/>
            <a:ext cx="10978816" cy="2805512"/>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US" sz="3600" dirty="0">
                <a:solidFill>
                  <a:schemeClr val="bg1"/>
                </a:solidFill>
                <a:latin typeface="Libre Franklin Light"/>
              </a:rPr>
              <a:t>Should be avoided </a:t>
            </a:r>
          </a:p>
          <a:p>
            <a:pPr marL="342900" indent="-342900">
              <a:lnSpc>
                <a:spcPct val="150000"/>
              </a:lnSpc>
              <a:buFont typeface="Arial" panose="020B0604020202020204" pitchFamily="34" charset="0"/>
              <a:buChar char="•"/>
            </a:pPr>
            <a:r>
              <a:rPr lang="en-US" sz="3600" dirty="0">
                <a:solidFill>
                  <a:schemeClr val="bg1"/>
                </a:solidFill>
                <a:latin typeface="Libre Franklin Light"/>
              </a:rPr>
              <a:t>May cause interference</a:t>
            </a:r>
          </a:p>
          <a:p>
            <a:pPr marL="342900" indent="-342900">
              <a:lnSpc>
                <a:spcPct val="150000"/>
              </a:lnSpc>
              <a:buFont typeface="Arial" panose="020B0604020202020204" pitchFamily="34" charset="0"/>
              <a:buChar char="•"/>
            </a:pPr>
            <a:r>
              <a:rPr lang="en-US" sz="3600" dirty="0">
                <a:solidFill>
                  <a:schemeClr val="bg1"/>
                </a:solidFill>
                <a:latin typeface="Libre Franklin Light"/>
              </a:rPr>
              <a:t>Not licensed for use in area</a:t>
            </a:r>
          </a:p>
          <a:p>
            <a:pPr marL="342900" indent="-342900">
              <a:lnSpc>
                <a:spcPts val="2600"/>
              </a:lnSpc>
              <a:buFont typeface="Arial" panose="020B0604020202020204" pitchFamily="34" charset="0"/>
              <a:buChar char="•"/>
            </a:pPr>
            <a:endParaRPr lang="en-US" sz="2000" dirty="0">
              <a:solidFill>
                <a:schemeClr val="bg1"/>
              </a:solidFill>
              <a:latin typeface="Libre Franklin Light"/>
            </a:endParaRPr>
          </a:p>
        </p:txBody>
      </p:sp>
    </p:spTree>
    <p:extLst>
      <p:ext uri="{BB962C8B-B14F-4D97-AF65-F5344CB8AC3E}">
        <p14:creationId xmlns:p14="http://schemas.microsoft.com/office/powerpoint/2010/main" val="326376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88786-E61B-4820-BB91-A8D4E383E392}"/>
</file>

<file path=customXml/itemProps2.xml><?xml version="1.0" encoding="utf-8"?>
<ds:datastoreItem xmlns:ds="http://schemas.openxmlformats.org/officeDocument/2006/customXml" ds:itemID="{70A405DB-D709-473F-B046-384D972F23BA}">
  <ds:schemaRefs>
    <ds:schemaRef ds:uri="http://schemas.openxmlformats.org/package/2006/metadata/core-properties"/>
    <ds:schemaRef ds:uri="http://schemas.microsoft.com/office/2006/documentManagement/types"/>
    <ds:schemaRef ds:uri="http://purl.org/dc/dcmitype/"/>
    <ds:schemaRef ds:uri="b4f47f23-aa43-4969-a9f9-c3c407b00281"/>
    <ds:schemaRef ds:uri="1c674d32-4e7a-4976-88b9-a0d8e24ef68e"/>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93315DB-F22D-4900-A25F-7AC83A8D67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1618</TotalTime>
  <Words>636</Words>
  <Application>Microsoft Office PowerPoint</Application>
  <PresentationFormat>Custom</PresentationFormat>
  <Paragraphs>82</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Libre Franklin Thin</vt:lpstr>
      <vt:lpstr>Libre Franklin Medium Bold</vt:lpstr>
      <vt:lpstr>Libre Franklin Medium</vt:lpstr>
      <vt:lpstr>Calibri</vt:lpstr>
      <vt:lpstr>Libre Franklin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Logistics_TFLD Symposium</dc:title>
  <dc:creator>Green, Alison</dc:creator>
  <cp:keywords>Presentation</cp:keywords>
  <cp:lastModifiedBy>Heuchert, Richard J</cp:lastModifiedBy>
  <cp:revision>7</cp:revision>
  <dcterms:created xsi:type="dcterms:W3CDTF">2006-08-16T00:00:00Z</dcterms:created>
  <dcterms:modified xsi:type="dcterms:W3CDTF">2023-05-15T23:51:21Z</dcterms:modified>
  <dc:identifier>DAEnrUO4Z-A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3" name="PublishingRollupImage">
    <vt:lpwstr/>
  </property>
  <property fmtid="{D5CDD505-2E9C-101B-9397-08002B2CF9AE}" pid="4" name="Styles">
    <vt:lpwstr/>
  </property>
  <property fmtid="{D5CDD505-2E9C-101B-9397-08002B2CF9AE}" pid="5" name="PublishingContactEmail">
    <vt:lpwstr/>
  </property>
  <property fmtid="{D5CDD505-2E9C-101B-9397-08002B2CF9AE}" pid="6" name="Meta Keywords">
    <vt:lpwstr/>
  </property>
  <property fmtid="{D5CDD505-2E9C-101B-9397-08002B2CF9AE}" pid="7" name="Aside Column 1">
    <vt:lpwstr/>
  </property>
  <property fmtid="{D5CDD505-2E9C-101B-9397-08002B2CF9AE}" pid="8" name="Quarter Column 3">
    <vt:lpwstr/>
  </property>
  <property fmtid="{D5CDD505-2E9C-101B-9397-08002B2CF9AE}" pid="9" name="Thirds Column 2">
    <vt:lpwstr/>
  </property>
  <property fmtid="{D5CDD505-2E9C-101B-9397-08002B2CF9AE}" pid="10" name="Subject0">
    <vt:lpwstr/>
  </property>
  <property fmtid="{D5CDD505-2E9C-101B-9397-08002B2CF9AE}" pid="11" name="Full Width Column 3">
    <vt:lpwstr/>
  </property>
  <property fmtid="{D5CDD505-2E9C-101B-9397-08002B2CF9AE}" pid="12" name="Two Thirds One Third Column 1">
    <vt:lpwstr/>
  </property>
  <property fmtid="{D5CDD505-2E9C-101B-9397-08002B2CF9AE}" pid="13" name="Scripts">
    <vt:lpwstr/>
  </property>
  <property fmtid="{D5CDD505-2E9C-101B-9397-08002B2CF9AE}" pid="14" name="Half Column 2">
    <vt:lpwstr/>
  </property>
  <property fmtid="{D5CDD505-2E9C-101B-9397-08002B2CF9AE}" pid="15" name="Quarter Column 1">
    <vt:lpwstr/>
  </property>
  <property fmtid="{D5CDD505-2E9C-101B-9397-08002B2CF9AE}" pid="16" name="Thirds Column 5">
    <vt:lpwstr/>
  </property>
  <property fmtid="{D5CDD505-2E9C-101B-9397-08002B2CF9AE}" pid="17" name="One Third Two Thirds Column 1">
    <vt:lpwstr/>
  </property>
  <property fmtid="{D5CDD505-2E9C-101B-9397-08002B2CF9AE}" pid="18" name="Meta Description">
    <vt:lpwstr/>
  </property>
  <property fmtid="{D5CDD505-2E9C-101B-9397-08002B2CF9AE}" pid="19" name="Full Width Column 1">
    <vt:lpwstr/>
  </property>
  <property fmtid="{D5CDD505-2E9C-101B-9397-08002B2CF9AE}" pid="20" name="Audience">
    <vt:lpwstr/>
  </property>
  <property fmtid="{D5CDD505-2E9C-101B-9397-08002B2CF9AE}" pid="21" name="Aside Column 2">
    <vt:lpwstr/>
  </property>
  <property fmtid="{D5CDD505-2E9C-101B-9397-08002B2CF9AE}" pid="22" name="Quarter Column 4">
    <vt:lpwstr/>
  </property>
  <property fmtid="{D5CDD505-2E9C-101B-9397-08002B2CF9AE}" pid="23" name="Thirds Column 3">
    <vt:lpwstr/>
  </property>
  <property fmtid="{D5CDD505-2E9C-101B-9397-08002B2CF9AE}" pid="24" name="Two Thirds One Third Column 2">
    <vt:lpwstr/>
  </property>
  <property fmtid="{D5CDD505-2E9C-101B-9397-08002B2CF9AE}" pid="25" name="Full Width Column 4">
    <vt:lpwstr/>
  </property>
  <property fmtid="{D5CDD505-2E9C-101B-9397-08002B2CF9AE}" pid="26" name="RoutingRuleDescription">
    <vt:lpwstr/>
  </property>
  <property fmtid="{D5CDD505-2E9C-101B-9397-08002B2CF9AE}" pid="27" name="Division">
    <vt:lpwstr/>
  </property>
  <property fmtid="{D5CDD505-2E9C-101B-9397-08002B2CF9AE}" pid="28" name="Half Column 3">
    <vt:lpwstr/>
  </property>
  <property fmtid="{D5CDD505-2E9C-101B-9397-08002B2CF9AE}" pid="29" name="Quarter Column 2">
    <vt:lpwstr/>
  </property>
  <property fmtid="{D5CDD505-2E9C-101B-9397-08002B2CF9AE}" pid="30" name="Thirds Column 6">
    <vt:lpwstr/>
  </property>
  <property fmtid="{D5CDD505-2E9C-101B-9397-08002B2CF9AE}" pid="31" name="One Third Two Thirds Column 2">
    <vt:lpwstr/>
  </property>
  <property fmtid="{D5CDD505-2E9C-101B-9397-08002B2CF9AE}" pid="32" name="Thirds Column 1">
    <vt:lpwstr/>
  </property>
  <property fmtid="{D5CDD505-2E9C-101B-9397-08002B2CF9AE}" pid="33" name="PublishingContactPicture">
    <vt:lpwstr/>
  </property>
  <property fmtid="{D5CDD505-2E9C-101B-9397-08002B2CF9AE}" pid="34" name="PublishingContactName">
    <vt:lpwstr/>
  </property>
  <property fmtid="{D5CDD505-2E9C-101B-9397-08002B2CF9AE}" pid="35" name="Full Width Column 2">
    <vt:lpwstr/>
  </property>
  <property fmtid="{D5CDD505-2E9C-101B-9397-08002B2CF9AE}" pid="36" name="Aside Column 3">
    <vt:lpwstr/>
  </property>
  <property fmtid="{D5CDD505-2E9C-101B-9397-08002B2CF9AE}" pid="37" name="Half Column 1">
    <vt:lpwstr/>
  </property>
  <property fmtid="{D5CDD505-2E9C-101B-9397-08002B2CF9AE}" pid="38" name="Thirds Column 4">
    <vt:lpwstr/>
  </property>
  <property fmtid="{D5CDD505-2E9C-101B-9397-08002B2CF9AE}" pid="39" name="Full Width Column 5">
    <vt:lpwstr/>
  </property>
  <property fmtid="{D5CDD505-2E9C-101B-9397-08002B2CF9AE}" pid="40" name="Half Column 4">
    <vt:lpwstr/>
  </property>
</Properties>
</file>