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3686" r:id="rId6"/>
    <p:sldMasterId id="2147483698" r:id="rId7"/>
  </p:sldMasterIdLst>
  <p:notesMasterIdLst>
    <p:notesMasterId r:id="rId21"/>
  </p:notesMasterIdLst>
  <p:sldIdLst>
    <p:sldId id="1356" r:id="rId8"/>
    <p:sldId id="1351" r:id="rId9"/>
    <p:sldId id="1352" r:id="rId10"/>
    <p:sldId id="1355" r:id="rId11"/>
    <p:sldId id="1348" r:id="rId12"/>
    <p:sldId id="1209" r:id="rId13"/>
    <p:sldId id="1306" r:id="rId14"/>
    <p:sldId id="1365" r:id="rId15"/>
    <p:sldId id="1366" r:id="rId16"/>
    <p:sldId id="1367" r:id="rId17"/>
    <p:sldId id="1318" r:id="rId18"/>
    <p:sldId id="1362" r:id="rId19"/>
    <p:sldId id="1363" r:id="rId20"/>
  </p:sldIdLst>
  <p:sldSz cx="9144000" cy="6858000" type="screen4x3"/>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CDF39F-05A7-456F-ADE2-37FB37CDB93D}">
          <p14:sldIdLst>
            <p14:sldId id="1356"/>
            <p14:sldId id="1351"/>
            <p14:sldId id="1352"/>
            <p14:sldId id="1355"/>
            <p14:sldId id="1348"/>
            <p14:sldId id="1209"/>
            <p14:sldId id="1306"/>
            <p14:sldId id="1365"/>
            <p14:sldId id="1366"/>
            <p14:sldId id="1367"/>
            <p14:sldId id="1318"/>
            <p14:sldId id="1362"/>
            <p14:sldId id="136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iz-temple, Mariana" initials="RM" lastIdx="2" clrIdx="0">
    <p:extLst>
      <p:ext uri="{19B8F6BF-5375-455C-9EA6-DF929625EA0E}">
        <p15:presenceInfo xmlns:p15="http://schemas.microsoft.com/office/powerpoint/2012/main" userId="S-1-5-21-3399602010-199635127-1747905980-3518" providerId="AD"/>
      </p:ext>
    </p:extLst>
  </p:cmAuthor>
  <p:cmAuthor id="2" name="KRAWCZYK Joy P * ODF" initials="KJP*O" lastIdx="3" clrIdx="1">
    <p:extLst>
      <p:ext uri="{19B8F6BF-5375-455C-9EA6-DF929625EA0E}">
        <p15:presenceInfo xmlns:p15="http://schemas.microsoft.com/office/powerpoint/2012/main" userId="S::Joy.P.KRAWCZYK@oregon.gov::f12dcc6f-1985-49e7-8c00-1a983ed028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908"/>
    <a:srgbClr val="E06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65563" autoAdjust="0"/>
  </p:normalViewPr>
  <p:slideViewPr>
    <p:cSldViewPr showGuides="1">
      <p:cViewPr varScale="1">
        <p:scale>
          <a:sx n="54" d="100"/>
          <a:sy n="54" d="100"/>
        </p:scale>
        <p:origin x="96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27"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261BF1-5FFF-4FBB-A9B4-964B31472993}" type="datetimeFigureOut">
              <a:rPr lang="en-US" smtClean="0"/>
              <a:t>5/15/2023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3443A2-EA61-4B12-AD16-6DDC3DA36FFE}" type="slidenum">
              <a:rPr lang="en-US" smtClean="0"/>
              <a:t>‹#›</a:t>
            </a:fld>
            <a:endParaRPr lang="en-US"/>
          </a:p>
        </p:txBody>
      </p:sp>
    </p:spTree>
    <p:extLst>
      <p:ext uri="{BB962C8B-B14F-4D97-AF65-F5344CB8AC3E}">
        <p14:creationId xmlns:p14="http://schemas.microsoft.com/office/powerpoint/2010/main" val="374968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511175"/>
            <a:ext cx="3192462" cy="2393950"/>
          </a:xfrm>
        </p:spPr>
      </p:sp>
      <p:sp>
        <p:nvSpPr>
          <p:cNvPr id="3" name="Notes Placeholder 2"/>
          <p:cNvSpPr>
            <a:spLocks noGrp="1"/>
          </p:cNvSpPr>
          <p:nvPr>
            <p:ph type="body" idx="1"/>
          </p:nvPr>
        </p:nvSpPr>
        <p:spPr/>
        <p:txBody>
          <a:bodyPr>
            <a:normAutofit/>
          </a:bodyPr>
          <a:lstStyle/>
          <a:p>
            <a:pPr marL="232943" indent="-232943">
              <a:buFont typeface="+mj-lt"/>
              <a:buAutoNum type="arabicPeriod"/>
            </a:pPr>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A6DB76-96B9-47ED-B8D3-B3944C7A303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2959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A6DB76-96B9-47ED-B8D3-B3944C7A303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9725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23443A2-EA61-4B12-AD16-6DDC3DA36FF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966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23443A2-EA61-4B12-AD16-6DDC3DA36FFE}" type="slidenum">
              <a:rPr lang="en-US">
                <a:solidFill>
                  <a:prstClr val="black"/>
                </a:solidFill>
                <a:latin typeface="Calibri"/>
              </a:rPr>
              <a:pPr defTabSz="931774">
                <a:defRPr/>
              </a:pPr>
              <a:t>7</a:t>
            </a:fld>
            <a:endParaRPr lang="en-US">
              <a:solidFill>
                <a:prstClr val="black"/>
              </a:solidFill>
              <a:latin typeface="Calibri"/>
            </a:endParaRPr>
          </a:p>
        </p:txBody>
      </p:sp>
    </p:spTree>
    <p:extLst>
      <p:ext uri="{BB962C8B-B14F-4D97-AF65-F5344CB8AC3E}">
        <p14:creationId xmlns:p14="http://schemas.microsoft.com/office/powerpoint/2010/main" val="302440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Continue this- last year very successful- early and proactive </a:t>
            </a:r>
          </a:p>
          <a:p>
            <a:pPr marL="174708" indent="-174708">
              <a:buFont typeface="Arial" panose="020B0604020202020204" pitchFamily="34" charset="0"/>
              <a:buChar char="•"/>
            </a:pPr>
            <a:r>
              <a:rPr lang="en-US" dirty="0"/>
              <a:t>Regional Mob coordinator key in this strategy- early and often connections plays into </a:t>
            </a:r>
            <a:r>
              <a:rPr lang="en-US" dirty="0" err="1"/>
              <a:t>Prepo</a:t>
            </a:r>
            <a:endParaRPr lang="en-US" dirty="0"/>
          </a:p>
          <a:p>
            <a:pPr marL="174708" indent="-174708">
              <a:buFont typeface="Arial" panose="020B0604020202020204" pitchFamily="34" charset="0"/>
              <a:buChar char="•"/>
            </a:pPr>
            <a:r>
              <a:rPr lang="en-US" b="1" dirty="0"/>
              <a:t>Pre-position</a:t>
            </a:r>
            <a:r>
              <a:rPr lang="en-US" dirty="0"/>
              <a:t>- huge last year used 6 times- key element in the strategy about keeping fires small and out of communities </a:t>
            </a:r>
          </a:p>
          <a:p>
            <a:pPr marL="174708" indent="-174708">
              <a:buFont typeface="Arial" panose="020B0604020202020204" pitchFamily="34" charset="0"/>
              <a:buChar char="•"/>
            </a:pPr>
            <a:r>
              <a:rPr lang="en-US" dirty="0"/>
              <a:t>Severity Aircraft partnership with ODF- again huge success we talked about a few times last year especially in the fires in wheat county saved additional conflagrations- will continue this approach and new tools. </a:t>
            </a:r>
          </a:p>
          <a:p>
            <a:r>
              <a:rPr lang="en-US" dirty="0"/>
              <a:t>TSM</a:t>
            </a:r>
          </a:p>
          <a:p>
            <a:pPr marL="174708" indent="-174708">
              <a:buFont typeface="Arial" panose="020B0604020202020204" pitchFamily="34" charset="0"/>
              <a:buChar char="•"/>
            </a:pPr>
            <a:r>
              <a:rPr lang="en-US" dirty="0"/>
              <a:t>Fire season prep- IMT training and added positions due to increasing severity and complexity, FDB state level may &amp; weekly calls June, Mob Plan- completed in May, AOC readiness drills, IMT equipment ready and for the first time have radio caches across the state. </a:t>
            </a:r>
          </a:p>
          <a:p>
            <a:pPr marL="174708" indent="-174708">
              <a:buFont typeface="Arial" panose="020B0604020202020204" pitchFamily="34" charset="0"/>
              <a:buChar char="•"/>
            </a:pPr>
            <a:r>
              <a:rPr lang="en-US" dirty="0"/>
              <a:t>Wildfire partnerships- ODF, PNWCG, EMAC partners</a:t>
            </a:r>
          </a:p>
          <a:p>
            <a:pPr marL="174708" indent="-174708">
              <a:buFont typeface="Arial" panose="020B0604020202020204" pitchFamily="34" charset="0"/>
              <a:buChar char="•"/>
            </a:pPr>
            <a:r>
              <a:rPr lang="en-US" dirty="0"/>
              <a:t>Fire Service Capacity- more on this on the next slide</a:t>
            </a:r>
          </a:p>
          <a:p>
            <a:pPr marL="174708" indent="-174708">
              <a:buFont typeface="Arial" panose="020B0604020202020204" pitchFamily="34" charset="0"/>
              <a:buChar char="•"/>
            </a:pPr>
            <a:r>
              <a:rPr lang="en-US" dirty="0"/>
              <a:t>Huge thanks GKB and a Big success last year an early declaration led to EMAC early an often to staff taskforces---will need to likely do this again </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443A2-EA61-4B12-AD16-6DDC3DA3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40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443A2-EA61-4B12-AD16-6DDC3DA3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10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2EBBFC1-C9F5-4069-B8BE-3A8F3132728E}"/>
              </a:ext>
            </a:extLst>
          </p:cNvPr>
          <p:cNvSpPr>
            <a:spLocks noGrp="1"/>
          </p:cNvSpPr>
          <p:nvPr>
            <p:ph type="dt" sz="half" idx="10"/>
          </p:nvPr>
        </p:nvSpPr>
        <p:spPr/>
        <p:txBody>
          <a:bodyPr/>
          <a:lstStyle>
            <a:lvl1pPr>
              <a:defRPr/>
            </a:lvl1pPr>
          </a:lstStyle>
          <a:p>
            <a:pPr>
              <a:defRPr/>
            </a:pPr>
            <a:fld id="{5D4634E7-5EE2-4920-B63C-B80A6AC4FBB4}" type="datetimeFigureOut">
              <a:rPr lang="en-US"/>
              <a:pPr>
                <a:defRPr/>
              </a:pPr>
              <a:t>5/15/2023</a:t>
            </a:fld>
            <a:endParaRPr lang="en-US"/>
          </a:p>
        </p:txBody>
      </p:sp>
      <p:sp>
        <p:nvSpPr>
          <p:cNvPr id="5" name="Footer Placeholder 4">
            <a:extLst>
              <a:ext uri="{FF2B5EF4-FFF2-40B4-BE49-F238E27FC236}">
                <a16:creationId xmlns:a16="http://schemas.microsoft.com/office/drawing/2014/main" id="{C73FC50A-23D6-4BB1-92F3-CEC593F106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F0B290-F77B-44EA-9F0F-57027053E5E7}"/>
              </a:ext>
            </a:extLst>
          </p:cNvPr>
          <p:cNvSpPr>
            <a:spLocks noGrp="1"/>
          </p:cNvSpPr>
          <p:nvPr>
            <p:ph type="sldNum" sz="quarter" idx="12"/>
          </p:nvPr>
        </p:nvSpPr>
        <p:spPr/>
        <p:txBody>
          <a:bodyPr/>
          <a:lstStyle>
            <a:lvl1pPr>
              <a:defRPr/>
            </a:lvl1pPr>
          </a:lstStyle>
          <a:p>
            <a:pPr>
              <a:defRPr/>
            </a:pPr>
            <a:fld id="{46054393-4A86-42C5-B110-54504C9221A5}" type="slidenum">
              <a:rPr lang="en-US"/>
              <a:pPr>
                <a:defRPr/>
              </a:pPr>
              <a:t>‹#›</a:t>
            </a:fld>
            <a:endParaRPr lang="en-US"/>
          </a:p>
        </p:txBody>
      </p:sp>
    </p:spTree>
    <p:extLst>
      <p:ext uri="{BB962C8B-B14F-4D97-AF65-F5344CB8AC3E}">
        <p14:creationId xmlns:p14="http://schemas.microsoft.com/office/powerpoint/2010/main" val="353328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0CD83-FA80-4479-9784-DC39BF9CFEDE}"/>
              </a:ext>
            </a:extLst>
          </p:cNvPr>
          <p:cNvSpPr>
            <a:spLocks noGrp="1"/>
          </p:cNvSpPr>
          <p:nvPr>
            <p:ph type="dt" sz="half" idx="10"/>
          </p:nvPr>
        </p:nvSpPr>
        <p:spPr/>
        <p:txBody>
          <a:bodyPr/>
          <a:lstStyle>
            <a:lvl1pPr>
              <a:defRPr/>
            </a:lvl1pPr>
          </a:lstStyle>
          <a:p>
            <a:pPr>
              <a:defRPr/>
            </a:pPr>
            <a:fld id="{BD5755F7-0A3C-433D-9029-794DF42E5936}" type="datetimeFigureOut">
              <a:rPr lang="en-US"/>
              <a:pPr>
                <a:defRPr/>
              </a:pPr>
              <a:t>5/15/2023</a:t>
            </a:fld>
            <a:endParaRPr lang="en-US"/>
          </a:p>
        </p:txBody>
      </p:sp>
      <p:sp>
        <p:nvSpPr>
          <p:cNvPr id="5" name="Footer Placeholder 4">
            <a:extLst>
              <a:ext uri="{FF2B5EF4-FFF2-40B4-BE49-F238E27FC236}">
                <a16:creationId xmlns:a16="http://schemas.microsoft.com/office/drawing/2014/main" id="{A1550996-0D67-47CF-BD0F-26AE68F8F5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391366-2D7F-4DD7-9313-8FA8E99D0CAE}"/>
              </a:ext>
            </a:extLst>
          </p:cNvPr>
          <p:cNvSpPr>
            <a:spLocks noGrp="1"/>
          </p:cNvSpPr>
          <p:nvPr>
            <p:ph type="sldNum" sz="quarter" idx="12"/>
          </p:nvPr>
        </p:nvSpPr>
        <p:spPr/>
        <p:txBody>
          <a:bodyPr/>
          <a:lstStyle>
            <a:lvl1pPr>
              <a:defRPr/>
            </a:lvl1pPr>
          </a:lstStyle>
          <a:p>
            <a:pPr>
              <a:defRPr/>
            </a:pPr>
            <a:fld id="{6B05D5E9-DFB4-45D7-B6CE-D758B9759878}" type="slidenum">
              <a:rPr lang="en-US"/>
              <a:pPr>
                <a:defRPr/>
              </a:pPr>
              <a:t>‹#›</a:t>
            </a:fld>
            <a:endParaRPr lang="en-US"/>
          </a:p>
        </p:txBody>
      </p:sp>
    </p:spTree>
    <p:extLst>
      <p:ext uri="{BB962C8B-B14F-4D97-AF65-F5344CB8AC3E}">
        <p14:creationId xmlns:p14="http://schemas.microsoft.com/office/powerpoint/2010/main" val="170936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5B16D-6FE0-4E3F-8741-38B867571FF2}"/>
              </a:ext>
            </a:extLst>
          </p:cNvPr>
          <p:cNvSpPr>
            <a:spLocks noGrp="1"/>
          </p:cNvSpPr>
          <p:nvPr>
            <p:ph type="dt" sz="half" idx="10"/>
          </p:nvPr>
        </p:nvSpPr>
        <p:spPr/>
        <p:txBody>
          <a:bodyPr/>
          <a:lstStyle>
            <a:lvl1pPr>
              <a:defRPr/>
            </a:lvl1pPr>
          </a:lstStyle>
          <a:p>
            <a:pPr>
              <a:defRPr/>
            </a:pPr>
            <a:fld id="{E546CFA0-55AF-49C7-8300-81E3E9D0A6BD}" type="datetimeFigureOut">
              <a:rPr lang="en-US"/>
              <a:pPr>
                <a:defRPr/>
              </a:pPr>
              <a:t>5/15/2023</a:t>
            </a:fld>
            <a:endParaRPr lang="en-US"/>
          </a:p>
        </p:txBody>
      </p:sp>
      <p:sp>
        <p:nvSpPr>
          <p:cNvPr id="5" name="Footer Placeholder 4">
            <a:extLst>
              <a:ext uri="{FF2B5EF4-FFF2-40B4-BE49-F238E27FC236}">
                <a16:creationId xmlns:a16="http://schemas.microsoft.com/office/drawing/2014/main" id="{4AB48FBE-13E6-4BE4-ADBF-C7D7B22C6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FFD49F-4AF6-40AA-93A5-E934621F073D}"/>
              </a:ext>
            </a:extLst>
          </p:cNvPr>
          <p:cNvSpPr>
            <a:spLocks noGrp="1"/>
          </p:cNvSpPr>
          <p:nvPr>
            <p:ph type="sldNum" sz="quarter" idx="12"/>
          </p:nvPr>
        </p:nvSpPr>
        <p:spPr/>
        <p:txBody>
          <a:bodyPr/>
          <a:lstStyle>
            <a:lvl1pPr>
              <a:defRPr/>
            </a:lvl1pPr>
          </a:lstStyle>
          <a:p>
            <a:pPr>
              <a:defRPr/>
            </a:pPr>
            <a:fld id="{0F14BA48-F24B-422E-8A80-A81BA1084193}" type="slidenum">
              <a:rPr lang="en-US"/>
              <a:pPr>
                <a:defRPr/>
              </a:pPr>
              <a:t>‹#›</a:t>
            </a:fld>
            <a:endParaRPr lang="en-US"/>
          </a:p>
        </p:txBody>
      </p:sp>
    </p:spTree>
    <p:extLst>
      <p:ext uri="{BB962C8B-B14F-4D97-AF65-F5344CB8AC3E}">
        <p14:creationId xmlns:p14="http://schemas.microsoft.com/office/powerpoint/2010/main" val="349517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EF9C-E966-0D92-C374-8012B439F98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BE87E3D-4E26-6CD5-6013-1BF543B7C79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4DC110E-D6A5-C0F3-E655-C3E488A28577}"/>
              </a:ext>
            </a:extLst>
          </p:cNvPr>
          <p:cNvSpPr>
            <a:spLocks noGrp="1"/>
          </p:cNvSpPr>
          <p:nvPr>
            <p:ph type="dt" sz="half" idx="10"/>
          </p:nvPr>
        </p:nvSpPr>
        <p:spPr/>
        <p:txBody>
          <a:bodyPr/>
          <a:lstStyle/>
          <a:p>
            <a:fld id="{305F0DA8-6B2F-4864-A7D1-7BBCEEB27B81}" type="datetime1">
              <a:rPr lang="en-US" smtClean="0">
                <a:solidFill>
                  <a:prstClr val="black">
                    <a:tint val="75000"/>
                  </a:prstClr>
                </a:solidFill>
              </a:rPr>
              <a:t>5/15/2023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EDF92DB-C492-4209-621D-9D5EF20AF17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763C14DF-31B8-AD06-91A2-F25B6C52D154}"/>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779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0E06-9249-3619-1785-3D6670CBE8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318EA5-F768-2D89-CF82-9B55D43979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16D7B-F90E-3DF1-ECDA-5886E8D62F1A}"/>
              </a:ext>
            </a:extLst>
          </p:cNvPr>
          <p:cNvSpPr>
            <a:spLocks noGrp="1"/>
          </p:cNvSpPr>
          <p:nvPr>
            <p:ph type="dt" sz="half" idx="10"/>
          </p:nvPr>
        </p:nvSpPr>
        <p:spPr/>
        <p:txBody>
          <a:bodyPr/>
          <a:lstStyle/>
          <a:p>
            <a:fld id="{56763166-859E-4F8A-8A6D-A45EB4E7262A}" type="datetime1">
              <a:rPr lang="en-US" smtClean="0">
                <a:solidFill>
                  <a:prstClr val="black">
                    <a:tint val="75000"/>
                  </a:prstClr>
                </a:solidFill>
              </a:rPr>
              <a:t>5/15/2023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81B1A67-33C1-FA39-227A-4F9CC7A760F6}"/>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1817982-7E33-055A-C169-69087A5F451D}"/>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492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2CEB-4F89-9074-D600-F182E481CE1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F374F70-8CFC-8417-6048-A23695DD51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D87A8-35FD-D913-C5D1-AE47EBC343B9}"/>
              </a:ext>
            </a:extLst>
          </p:cNvPr>
          <p:cNvSpPr>
            <a:spLocks noGrp="1"/>
          </p:cNvSpPr>
          <p:nvPr>
            <p:ph type="dt" sz="half" idx="10"/>
          </p:nvPr>
        </p:nvSpPr>
        <p:spPr/>
        <p:txBody>
          <a:bodyPr/>
          <a:lstStyle/>
          <a:p>
            <a:fld id="{BE1EFACE-1153-4F09-8ACA-E1EE502BFBC9}" type="datetime1">
              <a:rPr lang="en-US" smtClean="0">
                <a:solidFill>
                  <a:prstClr val="black">
                    <a:tint val="75000"/>
                  </a:prstClr>
                </a:solidFill>
              </a:rPr>
              <a:t>5/15/2023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DC30894-535E-D7E3-267D-A5B63BD02B4F}"/>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4FE6184-2D3E-92E4-7BD7-BF9A892BCCC6}"/>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9337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6663-00E9-63C5-F265-F1BCAE8C11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E8A2B-68C4-D0B3-A642-15A6303405F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FECF5B-94AD-74E7-8E62-802760D5D69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54640C-563F-E2DC-1260-93E9D4506A80}"/>
              </a:ext>
            </a:extLst>
          </p:cNvPr>
          <p:cNvSpPr>
            <a:spLocks noGrp="1"/>
          </p:cNvSpPr>
          <p:nvPr>
            <p:ph type="dt" sz="half" idx="10"/>
          </p:nvPr>
        </p:nvSpPr>
        <p:spPr/>
        <p:txBody>
          <a:bodyPr/>
          <a:lstStyle/>
          <a:p>
            <a:fld id="{F7098DDB-B58C-4527-A1AF-1F5AE9FDECB3}" type="datetime1">
              <a:rPr lang="en-US" smtClean="0">
                <a:solidFill>
                  <a:prstClr val="black">
                    <a:tint val="75000"/>
                  </a:prstClr>
                </a:solidFill>
              </a:rPr>
              <a:t>5/15/2023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32F23AA6-522F-BBD2-AC78-64873A4387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5D7C36F-EB29-A3CB-FA9B-29F4CDB3A1B4}"/>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46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13F0-33A5-2251-1FEF-B0986DB8A01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12408B-3471-D35F-6D2B-E4B2EC07EC8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B7F165B-5F89-87BC-7746-E7B98AC21BC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90CB05-56E5-337A-E2AC-DF9062E756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EA5F0E9-93BB-7A2F-FA66-658AC6D6A3E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3607AD-072E-EF96-C415-ABE3C3D86DB5}"/>
              </a:ext>
            </a:extLst>
          </p:cNvPr>
          <p:cNvSpPr>
            <a:spLocks noGrp="1"/>
          </p:cNvSpPr>
          <p:nvPr>
            <p:ph type="dt" sz="half" idx="10"/>
          </p:nvPr>
        </p:nvSpPr>
        <p:spPr/>
        <p:txBody>
          <a:bodyPr/>
          <a:lstStyle/>
          <a:p>
            <a:fld id="{9147FD6D-0168-4D5F-AB20-D0677C339481}" type="datetime1">
              <a:rPr lang="en-US" smtClean="0">
                <a:solidFill>
                  <a:prstClr val="black">
                    <a:tint val="75000"/>
                  </a:prstClr>
                </a:solidFill>
              </a:rPr>
              <a:t>5/15/2023</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7A952E3-22B7-6A52-350D-969E6E490B58}"/>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BD93B9A1-BDF2-E34D-AF25-C564253552F4}"/>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139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C640-DC34-D3B7-3515-280C030910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056DC3-867C-AA4F-F392-72ECA00933B6}"/>
              </a:ext>
            </a:extLst>
          </p:cNvPr>
          <p:cNvSpPr>
            <a:spLocks noGrp="1"/>
          </p:cNvSpPr>
          <p:nvPr>
            <p:ph type="dt" sz="half" idx="10"/>
          </p:nvPr>
        </p:nvSpPr>
        <p:spPr/>
        <p:txBody>
          <a:bodyPr/>
          <a:lstStyle/>
          <a:p>
            <a:fld id="{9CA34902-7A5B-4CF9-926B-681950B9F0C4}" type="datetime1">
              <a:rPr lang="en-US" smtClean="0">
                <a:solidFill>
                  <a:prstClr val="black">
                    <a:tint val="75000"/>
                  </a:prstClr>
                </a:solidFill>
              </a:rPr>
              <a:t>5/15/2023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C5F8A65-E3A9-F45D-5104-D94E28CEA168}"/>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FF25D869-A359-7F5D-B15A-053A03B59D89}"/>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1065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92200F-C335-9C06-902D-C8B8228A8AD0}"/>
              </a:ext>
            </a:extLst>
          </p:cNvPr>
          <p:cNvSpPr>
            <a:spLocks noGrp="1"/>
          </p:cNvSpPr>
          <p:nvPr>
            <p:ph type="dt" sz="half" idx="10"/>
          </p:nvPr>
        </p:nvSpPr>
        <p:spPr/>
        <p:txBody>
          <a:bodyPr/>
          <a:lstStyle/>
          <a:p>
            <a:fld id="{F53AA69C-2DDF-4D62-BE10-8DC9FDE38F13}" type="datetime1">
              <a:rPr lang="en-US" smtClean="0">
                <a:solidFill>
                  <a:prstClr val="black">
                    <a:tint val="75000"/>
                  </a:prstClr>
                </a:solidFill>
              </a:rPr>
              <a:t>5/15/2023</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2C8C9F31-A2FA-F2AE-E43E-2D9A408B3B76}"/>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5F5870D5-DCEF-2F96-68A9-3BD883FDD340}"/>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2609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3AD1-EBFC-50CC-B41C-B4D0AD349E9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6146CD6-1D76-8DE3-3D23-EED16554C26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B7C432-4426-CEB3-5AF9-CD00A26E7A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797792A-018C-D58D-9A71-9928F69B2888}"/>
              </a:ext>
            </a:extLst>
          </p:cNvPr>
          <p:cNvSpPr>
            <a:spLocks noGrp="1"/>
          </p:cNvSpPr>
          <p:nvPr>
            <p:ph type="dt" sz="half" idx="10"/>
          </p:nvPr>
        </p:nvSpPr>
        <p:spPr/>
        <p:txBody>
          <a:bodyPr/>
          <a:lstStyle/>
          <a:p>
            <a:fld id="{4D043E08-74BE-4239-88DD-3E9EEDA19FC9}" type="datetime1">
              <a:rPr lang="en-US" smtClean="0">
                <a:solidFill>
                  <a:prstClr val="black">
                    <a:tint val="75000"/>
                  </a:prstClr>
                </a:solidFill>
              </a:rPr>
              <a:t>5/15/2023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3D2365B8-70BA-1097-C01C-B5987674C26E}"/>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A5DC9882-ED2F-4924-4B74-6E1D585D08BE}"/>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340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32E7A-8649-4C61-96BF-12E7935865F3}"/>
              </a:ext>
            </a:extLst>
          </p:cNvPr>
          <p:cNvSpPr>
            <a:spLocks noGrp="1"/>
          </p:cNvSpPr>
          <p:nvPr>
            <p:ph type="dt" sz="half" idx="10"/>
          </p:nvPr>
        </p:nvSpPr>
        <p:spPr/>
        <p:txBody>
          <a:bodyPr/>
          <a:lstStyle>
            <a:lvl1pPr>
              <a:defRPr/>
            </a:lvl1pPr>
          </a:lstStyle>
          <a:p>
            <a:pPr>
              <a:defRPr/>
            </a:pPr>
            <a:fld id="{44672433-2706-45C6-841D-A3E32E3CDCD9}" type="datetimeFigureOut">
              <a:rPr lang="en-US"/>
              <a:pPr>
                <a:defRPr/>
              </a:pPr>
              <a:t>5/15/2023</a:t>
            </a:fld>
            <a:endParaRPr lang="en-US"/>
          </a:p>
        </p:txBody>
      </p:sp>
      <p:sp>
        <p:nvSpPr>
          <p:cNvPr id="5" name="Footer Placeholder 4">
            <a:extLst>
              <a:ext uri="{FF2B5EF4-FFF2-40B4-BE49-F238E27FC236}">
                <a16:creationId xmlns:a16="http://schemas.microsoft.com/office/drawing/2014/main" id="{4E81D80D-BA59-4169-8E5F-9455F6FE19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F9BC8C-55E8-497A-BC39-9EDA0270D117}"/>
              </a:ext>
            </a:extLst>
          </p:cNvPr>
          <p:cNvSpPr>
            <a:spLocks noGrp="1"/>
          </p:cNvSpPr>
          <p:nvPr>
            <p:ph type="sldNum" sz="quarter" idx="12"/>
          </p:nvPr>
        </p:nvSpPr>
        <p:spPr/>
        <p:txBody>
          <a:bodyPr/>
          <a:lstStyle>
            <a:lvl1pPr>
              <a:defRPr/>
            </a:lvl1pPr>
          </a:lstStyle>
          <a:p>
            <a:pPr>
              <a:defRPr/>
            </a:pPr>
            <a:fld id="{AB6BAFAC-1AFD-44D1-9F04-F451FC850CBE}" type="slidenum">
              <a:rPr lang="en-US"/>
              <a:pPr>
                <a:defRPr/>
              </a:pPr>
              <a:t>‹#›</a:t>
            </a:fld>
            <a:endParaRPr lang="en-US"/>
          </a:p>
        </p:txBody>
      </p:sp>
    </p:spTree>
    <p:extLst>
      <p:ext uri="{BB962C8B-B14F-4D97-AF65-F5344CB8AC3E}">
        <p14:creationId xmlns:p14="http://schemas.microsoft.com/office/powerpoint/2010/main" val="2417973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DF8E-F2AA-D68C-CE98-68E4038F681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E80F3FD-206E-E70A-18D2-C59293DD31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3B7C5C3-0F81-002C-87A7-9A94C09788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F61E1C7-D5BD-1AFD-5076-F6DDA8287728}"/>
              </a:ext>
            </a:extLst>
          </p:cNvPr>
          <p:cNvSpPr>
            <a:spLocks noGrp="1"/>
          </p:cNvSpPr>
          <p:nvPr>
            <p:ph type="dt" sz="half" idx="10"/>
          </p:nvPr>
        </p:nvSpPr>
        <p:spPr/>
        <p:txBody>
          <a:bodyPr/>
          <a:lstStyle/>
          <a:p>
            <a:fld id="{5DC6193C-D01D-497E-8D59-F779D31D8BE6}" type="datetime1">
              <a:rPr lang="en-US" smtClean="0">
                <a:solidFill>
                  <a:prstClr val="black">
                    <a:tint val="75000"/>
                  </a:prstClr>
                </a:solidFill>
              </a:rPr>
              <a:t>5/15/2023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F859528-E149-B283-A025-4DE6EF0AD211}"/>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437E5FB5-0A65-1AD8-9BA9-09BF9B7689CD}"/>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031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C4E8-1017-762F-5164-47783B97B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096BF5-C647-7985-9FE1-DD291FAF4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166CE-3388-C16A-8F12-DF7C51DC5F7F}"/>
              </a:ext>
            </a:extLst>
          </p:cNvPr>
          <p:cNvSpPr>
            <a:spLocks noGrp="1"/>
          </p:cNvSpPr>
          <p:nvPr>
            <p:ph type="dt" sz="half" idx="10"/>
          </p:nvPr>
        </p:nvSpPr>
        <p:spPr/>
        <p:txBody>
          <a:bodyPr/>
          <a:lstStyle/>
          <a:p>
            <a:fld id="{B5280739-A0CD-40AD-B1BC-A6CDBF7956F6}" type="datetime1">
              <a:rPr lang="en-US" smtClean="0">
                <a:solidFill>
                  <a:prstClr val="black">
                    <a:tint val="75000"/>
                  </a:prstClr>
                </a:solidFill>
              </a:rPr>
              <a:t>5/15/2023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CF923D6-C228-B2C7-911A-D7526EA65DE9}"/>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C1BCB65-DEFF-742C-1487-7F8BC03EE2C9}"/>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9434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610401-A538-3C50-ADB6-D87E9B063A3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4D924D-3631-6CDC-1912-D9173A2A513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F9E15-945B-8155-EDF2-E63BFB427F28}"/>
              </a:ext>
            </a:extLst>
          </p:cNvPr>
          <p:cNvSpPr>
            <a:spLocks noGrp="1"/>
          </p:cNvSpPr>
          <p:nvPr>
            <p:ph type="dt" sz="half" idx="10"/>
          </p:nvPr>
        </p:nvSpPr>
        <p:spPr/>
        <p:txBody>
          <a:bodyPr/>
          <a:lstStyle/>
          <a:p>
            <a:fld id="{111C53F0-E7D8-4FAF-8C28-D9395CA4CCC5}" type="datetime1">
              <a:rPr lang="en-US" smtClean="0">
                <a:solidFill>
                  <a:prstClr val="black">
                    <a:tint val="75000"/>
                  </a:prstClr>
                </a:solidFill>
              </a:rPr>
              <a:t>5/15/2023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D1C62E6-11E2-6368-12DC-5B6DC9EC668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09BA1FC-5170-3AE2-275E-B05FB0504DBE}"/>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0372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5F0DA8-6B2F-4864-A7D1-7BBCEEB27B81}" type="datetime1">
              <a:rPr lang="en-US" smtClean="0">
                <a:solidFill>
                  <a:prstClr val="black">
                    <a:tint val="75000"/>
                  </a:prstClr>
                </a:solidFill>
              </a:rPr>
              <a:t>5/15/2023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5834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63166-859E-4F8A-8A6D-A45EB4E7262A}" type="datetime1">
              <a:rPr lang="en-US" smtClean="0">
                <a:solidFill>
                  <a:prstClr val="black">
                    <a:tint val="75000"/>
                  </a:prstClr>
                </a:solidFill>
              </a:rPr>
              <a:t>5/15/2023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0051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1EFACE-1153-4F09-8ACA-E1EE502BFBC9}" type="datetime1">
              <a:rPr lang="en-US" smtClean="0">
                <a:solidFill>
                  <a:prstClr val="black">
                    <a:tint val="75000"/>
                  </a:prstClr>
                </a:solidFill>
              </a:rPr>
              <a:t>5/15/2023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710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098DDB-B58C-4527-A1AF-1F5AE9FDECB3}" type="datetime1">
              <a:rPr lang="en-US" smtClean="0">
                <a:solidFill>
                  <a:prstClr val="black">
                    <a:tint val="75000"/>
                  </a:prstClr>
                </a:solidFill>
              </a:rPr>
              <a:t>5/15/2023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1113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47FD6D-0168-4D5F-AB20-D0677C339481}" type="datetime1">
              <a:rPr lang="en-US" smtClean="0">
                <a:solidFill>
                  <a:prstClr val="black">
                    <a:tint val="75000"/>
                  </a:prstClr>
                </a:solidFill>
              </a:rPr>
              <a:t>5/15/2023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454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A34902-7A5B-4CF9-926B-681950B9F0C4}" type="datetime1">
              <a:rPr lang="en-US" smtClean="0">
                <a:solidFill>
                  <a:prstClr val="black">
                    <a:tint val="75000"/>
                  </a:prstClr>
                </a:solidFill>
              </a:rPr>
              <a:t>5/15/2023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828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AA69C-2DDF-4D62-BE10-8DC9FDE38F13}" type="datetime1">
              <a:rPr lang="en-US" smtClean="0">
                <a:solidFill>
                  <a:prstClr val="black">
                    <a:tint val="75000"/>
                  </a:prstClr>
                </a:solidFill>
              </a:rPr>
              <a:t>5/15/2023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24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B7BE71-9612-4E6C-9CD2-95F15FE11822}"/>
              </a:ext>
            </a:extLst>
          </p:cNvPr>
          <p:cNvSpPr>
            <a:spLocks noGrp="1"/>
          </p:cNvSpPr>
          <p:nvPr>
            <p:ph type="dt" sz="half" idx="10"/>
          </p:nvPr>
        </p:nvSpPr>
        <p:spPr/>
        <p:txBody>
          <a:bodyPr/>
          <a:lstStyle>
            <a:lvl1pPr>
              <a:defRPr/>
            </a:lvl1pPr>
          </a:lstStyle>
          <a:p>
            <a:pPr>
              <a:defRPr/>
            </a:pPr>
            <a:fld id="{1FE71E8B-ADF4-476F-A71D-C3EE05C374ED}" type="datetimeFigureOut">
              <a:rPr lang="en-US"/>
              <a:pPr>
                <a:defRPr/>
              </a:pPr>
              <a:t>5/15/2023</a:t>
            </a:fld>
            <a:endParaRPr lang="en-US"/>
          </a:p>
        </p:txBody>
      </p:sp>
      <p:sp>
        <p:nvSpPr>
          <p:cNvPr id="5" name="Footer Placeholder 4">
            <a:extLst>
              <a:ext uri="{FF2B5EF4-FFF2-40B4-BE49-F238E27FC236}">
                <a16:creationId xmlns:a16="http://schemas.microsoft.com/office/drawing/2014/main" id="{EBCA3E85-5B6D-47BF-9DF4-7A688A9787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A2CA5F-13AB-406E-A50F-4479A8614744}"/>
              </a:ext>
            </a:extLst>
          </p:cNvPr>
          <p:cNvSpPr>
            <a:spLocks noGrp="1"/>
          </p:cNvSpPr>
          <p:nvPr>
            <p:ph type="sldNum" sz="quarter" idx="12"/>
          </p:nvPr>
        </p:nvSpPr>
        <p:spPr/>
        <p:txBody>
          <a:bodyPr/>
          <a:lstStyle>
            <a:lvl1pPr>
              <a:defRPr/>
            </a:lvl1pPr>
          </a:lstStyle>
          <a:p>
            <a:pPr>
              <a:defRPr/>
            </a:pPr>
            <a:fld id="{F2FD437D-0254-4B93-959E-BABB024C1E25}" type="slidenum">
              <a:rPr lang="en-US"/>
              <a:pPr>
                <a:defRPr/>
              </a:pPr>
              <a:t>‹#›</a:t>
            </a:fld>
            <a:endParaRPr lang="en-US"/>
          </a:p>
        </p:txBody>
      </p:sp>
    </p:spTree>
    <p:extLst>
      <p:ext uri="{BB962C8B-B14F-4D97-AF65-F5344CB8AC3E}">
        <p14:creationId xmlns:p14="http://schemas.microsoft.com/office/powerpoint/2010/main" val="2700996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043E08-74BE-4239-88DD-3E9EEDA19FC9}" type="datetime1">
              <a:rPr lang="en-US" smtClean="0">
                <a:solidFill>
                  <a:prstClr val="black">
                    <a:tint val="75000"/>
                  </a:prstClr>
                </a:solidFill>
              </a:rPr>
              <a:t>5/15/2023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4924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C6193C-D01D-497E-8D59-F779D31D8BE6}" type="datetime1">
              <a:rPr lang="en-US" smtClean="0">
                <a:solidFill>
                  <a:prstClr val="black">
                    <a:tint val="75000"/>
                  </a:prstClr>
                </a:solidFill>
              </a:rPr>
              <a:t>5/15/2023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2162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280739-A0CD-40AD-B1BC-A6CDBF7956F6}" type="datetime1">
              <a:rPr lang="en-US" smtClean="0">
                <a:solidFill>
                  <a:prstClr val="black">
                    <a:tint val="75000"/>
                  </a:prstClr>
                </a:solidFill>
              </a:rPr>
              <a:t>5/15/2023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5318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53F0-E7D8-4FAF-8C28-D9395CA4CCC5}" type="datetime1">
              <a:rPr lang="en-US" smtClean="0">
                <a:solidFill>
                  <a:prstClr val="black">
                    <a:tint val="75000"/>
                  </a:prstClr>
                </a:solidFill>
              </a:rPr>
              <a:t>5/15/2023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045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6A2FF13-D767-4182-9CAB-2590B4F86F10}"/>
              </a:ext>
            </a:extLst>
          </p:cNvPr>
          <p:cNvSpPr>
            <a:spLocks noGrp="1"/>
          </p:cNvSpPr>
          <p:nvPr>
            <p:ph type="dt" sz="half" idx="10"/>
          </p:nvPr>
        </p:nvSpPr>
        <p:spPr/>
        <p:txBody>
          <a:bodyPr/>
          <a:lstStyle>
            <a:lvl1pPr>
              <a:defRPr/>
            </a:lvl1pPr>
          </a:lstStyle>
          <a:p>
            <a:pPr>
              <a:defRPr/>
            </a:pPr>
            <a:fld id="{B95D7D84-A9C9-4BB2-9C27-46BEA65B2853}" type="datetimeFigureOut">
              <a:rPr lang="en-US"/>
              <a:pPr>
                <a:defRPr/>
              </a:pPr>
              <a:t>5/15/2023</a:t>
            </a:fld>
            <a:endParaRPr lang="en-US"/>
          </a:p>
        </p:txBody>
      </p:sp>
      <p:sp>
        <p:nvSpPr>
          <p:cNvPr id="6" name="Footer Placeholder 4">
            <a:extLst>
              <a:ext uri="{FF2B5EF4-FFF2-40B4-BE49-F238E27FC236}">
                <a16:creationId xmlns:a16="http://schemas.microsoft.com/office/drawing/2014/main" id="{84990947-BE65-4FBE-BFDF-EC9FC7C533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6EE238-AB68-4170-B570-531AB1A0C937}"/>
              </a:ext>
            </a:extLst>
          </p:cNvPr>
          <p:cNvSpPr>
            <a:spLocks noGrp="1"/>
          </p:cNvSpPr>
          <p:nvPr>
            <p:ph type="sldNum" sz="quarter" idx="12"/>
          </p:nvPr>
        </p:nvSpPr>
        <p:spPr/>
        <p:txBody>
          <a:bodyPr/>
          <a:lstStyle>
            <a:lvl1pPr>
              <a:defRPr/>
            </a:lvl1pPr>
          </a:lstStyle>
          <a:p>
            <a:pPr>
              <a:defRPr/>
            </a:pPr>
            <a:fld id="{13651418-D989-492A-AC79-9C6D0E0AF0F3}" type="slidenum">
              <a:rPr lang="en-US"/>
              <a:pPr>
                <a:defRPr/>
              </a:pPr>
              <a:t>‹#›</a:t>
            </a:fld>
            <a:endParaRPr lang="en-US"/>
          </a:p>
        </p:txBody>
      </p:sp>
    </p:spTree>
    <p:extLst>
      <p:ext uri="{BB962C8B-B14F-4D97-AF65-F5344CB8AC3E}">
        <p14:creationId xmlns:p14="http://schemas.microsoft.com/office/powerpoint/2010/main" val="195622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0167702-703D-4D6F-BBE6-05AD336B2ECF}"/>
              </a:ext>
            </a:extLst>
          </p:cNvPr>
          <p:cNvSpPr>
            <a:spLocks noGrp="1"/>
          </p:cNvSpPr>
          <p:nvPr>
            <p:ph type="dt" sz="half" idx="10"/>
          </p:nvPr>
        </p:nvSpPr>
        <p:spPr/>
        <p:txBody>
          <a:bodyPr/>
          <a:lstStyle>
            <a:lvl1pPr>
              <a:defRPr/>
            </a:lvl1pPr>
          </a:lstStyle>
          <a:p>
            <a:pPr>
              <a:defRPr/>
            </a:pPr>
            <a:fld id="{4400441A-AA7C-4AD5-9BAD-754C7BD94B58}" type="datetimeFigureOut">
              <a:rPr lang="en-US"/>
              <a:pPr>
                <a:defRPr/>
              </a:pPr>
              <a:t>5/15/2023</a:t>
            </a:fld>
            <a:endParaRPr lang="en-US"/>
          </a:p>
        </p:txBody>
      </p:sp>
      <p:sp>
        <p:nvSpPr>
          <p:cNvPr id="8" name="Footer Placeholder 4">
            <a:extLst>
              <a:ext uri="{FF2B5EF4-FFF2-40B4-BE49-F238E27FC236}">
                <a16:creationId xmlns:a16="http://schemas.microsoft.com/office/drawing/2014/main" id="{E1C13329-F42D-4F1C-AC59-3104AFE332D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0660B55-1754-461C-AF41-9484B805F004}"/>
              </a:ext>
            </a:extLst>
          </p:cNvPr>
          <p:cNvSpPr>
            <a:spLocks noGrp="1"/>
          </p:cNvSpPr>
          <p:nvPr>
            <p:ph type="sldNum" sz="quarter" idx="12"/>
          </p:nvPr>
        </p:nvSpPr>
        <p:spPr/>
        <p:txBody>
          <a:bodyPr/>
          <a:lstStyle>
            <a:lvl1pPr>
              <a:defRPr/>
            </a:lvl1pPr>
          </a:lstStyle>
          <a:p>
            <a:pPr>
              <a:defRPr/>
            </a:pPr>
            <a:fld id="{6A9F98A4-68B1-424B-857E-D253CAA4F56A}" type="slidenum">
              <a:rPr lang="en-US"/>
              <a:pPr>
                <a:defRPr/>
              </a:pPr>
              <a:t>‹#›</a:t>
            </a:fld>
            <a:endParaRPr lang="en-US"/>
          </a:p>
        </p:txBody>
      </p:sp>
    </p:spTree>
    <p:extLst>
      <p:ext uri="{BB962C8B-B14F-4D97-AF65-F5344CB8AC3E}">
        <p14:creationId xmlns:p14="http://schemas.microsoft.com/office/powerpoint/2010/main" val="152539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04CE45F-A10A-482E-901B-0FBDC974FCA5}"/>
              </a:ext>
            </a:extLst>
          </p:cNvPr>
          <p:cNvSpPr>
            <a:spLocks noGrp="1"/>
          </p:cNvSpPr>
          <p:nvPr>
            <p:ph type="dt" sz="half" idx="10"/>
          </p:nvPr>
        </p:nvSpPr>
        <p:spPr/>
        <p:txBody>
          <a:bodyPr/>
          <a:lstStyle>
            <a:lvl1pPr>
              <a:defRPr/>
            </a:lvl1pPr>
          </a:lstStyle>
          <a:p>
            <a:pPr>
              <a:defRPr/>
            </a:pPr>
            <a:fld id="{426A93DD-3B1C-49CB-B3B4-365BD0ACA644}" type="datetimeFigureOut">
              <a:rPr lang="en-US"/>
              <a:pPr>
                <a:defRPr/>
              </a:pPr>
              <a:t>5/15/2023</a:t>
            </a:fld>
            <a:endParaRPr lang="en-US"/>
          </a:p>
        </p:txBody>
      </p:sp>
      <p:sp>
        <p:nvSpPr>
          <p:cNvPr id="4" name="Footer Placeholder 4">
            <a:extLst>
              <a:ext uri="{FF2B5EF4-FFF2-40B4-BE49-F238E27FC236}">
                <a16:creationId xmlns:a16="http://schemas.microsoft.com/office/drawing/2014/main" id="{261DA13C-6667-4CB2-BD2E-2E53312677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8EC6482-EF83-4384-B539-822C6915DC05}"/>
              </a:ext>
            </a:extLst>
          </p:cNvPr>
          <p:cNvSpPr>
            <a:spLocks noGrp="1"/>
          </p:cNvSpPr>
          <p:nvPr>
            <p:ph type="sldNum" sz="quarter" idx="12"/>
          </p:nvPr>
        </p:nvSpPr>
        <p:spPr/>
        <p:txBody>
          <a:bodyPr/>
          <a:lstStyle>
            <a:lvl1pPr>
              <a:defRPr/>
            </a:lvl1pPr>
          </a:lstStyle>
          <a:p>
            <a:pPr>
              <a:defRPr/>
            </a:pPr>
            <a:fld id="{FEFBA8EF-8128-41C1-A3A2-756777127F18}" type="slidenum">
              <a:rPr lang="en-US"/>
              <a:pPr>
                <a:defRPr/>
              </a:pPr>
              <a:t>‹#›</a:t>
            </a:fld>
            <a:endParaRPr lang="en-US"/>
          </a:p>
        </p:txBody>
      </p:sp>
    </p:spTree>
    <p:extLst>
      <p:ext uri="{BB962C8B-B14F-4D97-AF65-F5344CB8AC3E}">
        <p14:creationId xmlns:p14="http://schemas.microsoft.com/office/powerpoint/2010/main" val="63543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E00AF67-4D2C-45EF-8F6E-E6D5972AD216}"/>
              </a:ext>
            </a:extLst>
          </p:cNvPr>
          <p:cNvSpPr>
            <a:spLocks noGrp="1"/>
          </p:cNvSpPr>
          <p:nvPr>
            <p:ph type="dt" sz="half" idx="10"/>
          </p:nvPr>
        </p:nvSpPr>
        <p:spPr/>
        <p:txBody>
          <a:bodyPr/>
          <a:lstStyle>
            <a:lvl1pPr>
              <a:defRPr/>
            </a:lvl1pPr>
          </a:lstStyle>
          <a:p>
            <a:pPr>
              <a:defRPr/>
            </a:pPr>
            <a:fld id="{60C020A9-0EDE-4D6D-A4F6-D045174AE8DF}" type="datetimeFigureOut">
              <a:rPr lang="en-US"/>
              <a:pPr>
                <a:defRPr/>
              </a:pPr>
              <a:t>5/15/2023</a:t>
            </a:fld>
            <a:endParaRPr lang="en-US"/>
          </a:p>
        </p:txBody>
      </p:sp>
      <p:sp>
        <p:nvSpPr>
          <p:cNvPr id="3" name="Footer Placeholder 4">
            <a:extLst>
              <a:ext uri="{FF2B5EF4-FFF2-40B4-BE49-F238E27FC236}">
                <a16:creationId xmlns:a16="http://schemas.microsoft.com/office/drawing/2014/main" id="{D376E849-E0A5-41BA-A77E-6292C8A6032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A0989AF-8452-44F1-BE90-279E7A3FCC67}"/>
              </a:ext>
            </a:extLst>
          </p:cNvPr>
          <p:cNvSpPr>
            <a:spLocks noGrp="1"/>
          </p:cNvSpPr>
          <p:nvPr>
            <p:ph type="sldNum" sz="quarter" idx="12"/>
          </p:nvPr>
        </p:nvSpPr>
        <p:spPr/>
        <p:txBody>
          <a:bodyPr/>
          <a:lstStyle>
            <a:lvl1pPr>
              <a:defRPr/>
            </a:lvl1pPr>
          </a:lstStyle>
          <a:p>
            <a:pPr>
              <a:defRPr/>
            </a:pPr>
            <a:fld id="{C7B03C48-04AC-4063-B0EB-876117A5332E}" type="slidenum">
              <a:rPr lang="en-US"/>
              <a:pPr>
                <a:defRPr/>
              </a:pPr>
              <a:t>‹#›</a:t>
            </a:fld>
            <a:endParaRPr lang="en-US"/>
          </a:p>
        </p:txBody>
      </p:sp>
    </p:spTree>
    <p:extLst>
      <p:ext uri="{BB962C8B-B14F-4D97-AF65-F5344CB8AC3E}">
        <p14:creationId xmlns:p14="http://schemas.microsoft.com/office/powerpoint/2010/main" val="398626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EB80BD2-7D48-4D05-BBDB-C7E1FD8F461A}"/>
              </a:ext>
            </a:extLst>
          </p:cNvPr>
          <p:cNvSpPr>
            <a:spLocks noGrp="1"/>
          </p:cNvSpPr>
          <p:nvPr>
            <p:ph type="dt" sz="half" idx="10"/>
          </p:nvPr>
        </p:nvSpPr>
        <p:spPr/>
        <p:txBody>
          <a:bodyPr/>
          <a:lstStyle>
            <a:lvl1pPr>
              <a:defRPr/>
            </a:lvl1pPr>
          </a:lstStyle>
          <a:p>
            <a:pPr>
              <a:defRPr/>
            </a:pPr>
            <a:fld id="{5B5EA245-70F2-4168-AC17-3F7AE3DA21ED}" type="datetimeFigureOut">
              <a:rPr lang="en-US"/>
              <a:pPr>
                <a:defRPr/>
              </a:pPr>
              <a:t>5/15/2023</a:t>
            </a:fld>
            <a:endParaRPr lang="en-US"/>
          </a:p>
        </p:txBody>
      </p:sp>
      <p:sp>
        <p:nvSpPr>
          <p:cNvPr id="6" name="Footer Placeholder 4">
            <a:extLst>
              <a:ext uri="{FF2B5EF4-FFF2-40B4-BE49-F238E27FC236}">
                <a16:creationId xmlns:a16="http://schemas.microsoft.com/office/drawing/2014/main" id="{A76D09DA-E8CA-4923-B3F0-9AB5128D46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A2C06A-E841-4B71-BFBD-65DC776047C1}"/>
              </a:ext>
            </a:extLst>
          </p:cNvPr>
          <p:cNvSpPr>
            <a:spLocks noGrp="1"/>
          </p:cNvSpPr>
          <p:nvPr>
            <p:ph type="sldNum" sz="quarter" idx="12"/>
          </p:nvPr>
        </p:nvSpPr>
        <p:spPr/>
        <p:txBody>
          <a:bodyPr/>
          <a:lstStyle>
            <a:lvl1pPr>
              <a:defRPr/>
            </a:lvl1pPr>
          </a:lstStyle>
          <a:p>
            <a:pPr>
              <a:defRPr/>
            </a:pPr>
            <a:fld id="{535B92BA-DC97-434F-99C6-9907B35104CA}" type="slidenum">
              <a:rPr lang="en-US"/>
              <a:pPr>
                <a:defRPr/>
              </a:pPr>
              <a:t>‹#›</a:t>
            </a:fld>
            <a:endParaRPr lang="en-US"/>
          </a:p>
        </p:txBody>
      </p:sp>
    </p:spTree>
    <p:extLst>
      <p:ext uri="{BB962C8B-B14F-4D97-AF65-F5344CB8AC3E}">
        <p14:creationId xmlns:p14="http://schemas.microsoft.com/office/powerpoint/2010/main" val="296600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376C0C-E674-45F1-8114-B2A3E6C20C55}"/>
              </a:ext>
            </a:extLst>
          </p:cNvPr>
          <p:cNvSpPr>
            <a:spLocks noGrp="1"/>
          </p:cNvSpPr>
          <p:nvPr>
            <p:ph type="dt" sz="half" idx="10"/>
          </p:nvPr>
        </p:nvSpPr>
        <p:spPr/>
        <p:txBody>
          <a:bodyPr/>
          <a:lstStyle>
            <a:lvl1pPr>
              <a:defRPr/>
            </a:lvl1pPr>
          </a:lstStyle>
          <a:p>
            <a:pPr>
              <a:defRPr/>
            </a:pPr>
            <a:fld id="{3E2BDBEC-BF11-4E84-9E0F-AB8F623E3250}" type="datetimeFigureOut">
              <a:rPr lang="en-US"/>
              <a:pPr>
                <a:defRPr/>
              </a:pPr>
              <a:t>5/15/2023</a:t>
            </a:fld>
            <a:endParaRPr lang="en-US"/>
          </a:p>
        </p:txBody>
      </p:sp>
      <p:sp>
        <p:nvSpPr>
          <p:cNvPr id="6" name="Footer Placeholder 4">
            <a:extLst>
              <a:ext uri="{FF2B5EF4-FFF2-40B4-BE49-F238E27FC236}">
                <a16:creationId xmlns:a16="http://schemas.microsoft.com/office/drawing/2014/main" id="{F37120E7-6881-4873-99E2-12E1A45492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2DA8B1-4BE6-46EB-93B4-EFB27F404F2F}"/>
              </a:ext>
            </a:extLst>
          </p:cNvPr>
          <p:cNvSpPr>
            <a:spLocks noGrp="1"/>
          </p:cNvSpPr>
          <p:nvPr>
            <p:ph type="sldNum" sz="quarter" idx="12"/>
          </p:nvPr>
        </p:nvSpPr>
        <p:spPr/>
        <p:txBody>
          <a:bodyPr/>
          <a:lstStyle>
            <a:lvl1pPr>
              <a:defRPr/>
            </a:lvl1pPr>
          </a:lstStyle>
          <a:p>
            <a:pPr>
              <a:defRPr/>
            </a:pPr>
            <a:fld id="{B9171CEA-2D73-42EB-879E-F90E57CF89E3}" type="slidenum">
              <a:rPr lang="en-US"/>
              <a:pPr>
                <a:defRPr/>
              </a:pPr>
              <a:t>‹#›</a:t>
            </a:fld>
            <a:endParaRPr lang="en-US"/>
          </a:p>
        </p:txBody>
      </p:sp>
    </p:spTree>
    <p:extLst>
      <p:ext uri="{BB962C8B-B14F-4D97-AF65-F5344CB8AC3E}">
        <p14:creationId xmlns:p14="http://schemas.microsoft.com/office/powerpoint/2010/main" val="278176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54EAAC7-44FC-4AA7-B11D-3A548A52B2D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635592B-43CA-419D-B652-515EC9EFE690}"/>
              </a:ext>
            </a:extLst>
          </p:cNvPr>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E1A0D08-C705-424B-95A8-F2CFEC5316AF}"/>
              </a:ext>
            </a:extLst>
          </p:cNvPr>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BACA022-80D7-469C-BD06-D8C22031A86B}" type="datetimeFigureOut">
              <a:rPr lang="en-US"/>
              <a:pPr>
                <a:defRPr/>
              </a:pPr>
              <a:t>5/15/2023</a:t>
            </a:fld>
            <a:endParaRPr lang="en-US"/>
          </a:p>
        </p:txBody>
      </p:sp>
      <p:sp>
        <p:nvSpPr>
          <p:cNvPr id="5" name="Footer Placeholder 4">
            <a:extLst>
              <a:ext uri="{FF2B5EF4-FFF2-40B4-BE49-F238E27FC236}">
                <a16:creationId xmlns:a16="http://schemas.microsoft.com/office/drawing/2014/main" id="{8722F5A5-2F1A-46E7-A556-8B9D8966F7E2}"/>
              </a:ext>
            </a:extLst>
          </p:cNvPr>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6066AE6-D91A-4135-9A84-55DE14395332}"/>
              </a:ext>
            </a:extLst>
          </p:cNvPr>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E45ACB4A-2096-4974-A56B-4C5E044849C9}" type="slidenum">
              <a:rPr lang="en-US"/>
              <a:pPr>
                <a:defRPr/>
              </a:pPr>
              <a:t>‹#›</a:t>
            </a:fld>
            <a:endParaRPr lang="en-US"/>
          </a:p>
        </p:txBody>
      </p:sp>
    </p:spTree>
    <p:extLst>
      <p:ext uri="{BB962C8B-B14F-4D97-AF65-F5344CB8AC3E}">
        <p14:creationId xmlns:p14="http://schemas.microsoft.com/office/powerpoint/2010/main" val="42285382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A33C9-5C7D-3915-F25E-4CEE9989207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D75496-AE08-B849-458D-10B095F6726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51C41-75FC-D14D-F669-D12E6535DD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BACA022-80D7-469C-BD06-D8C22031A86B}" type="datetimeFigureOut">
              <a:rPr lang="en-US" smtClean="0"/>
              <a:pPr>
                <a:defRPr/>
              </a:pPr>
              <a:t>5/15/2023</a:t>
            </a:fld>
            <a:endParaRPr lang="en-US"/>
          </a:p>
        </p:txBody>
      </p:sp>
      <p:sp>
        <p:nvSpPr>
          <p:cNvPr id="5" name="Footer Placeholder 4">
            <a:extLst>
              <a:ext uri="{FF2B5EF4-FFF2-40B4-BE49-F238E27FC236}">
                <a16:creationId xmlns:a16="http://schemas.microsoft.com/office/drawing/2014/main" id="{93E6D57E-C4A5-3489-A7E8-1C8B8FB24F0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203BDF5-37F2-9ADD-EE72-D9686337613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45ACB4A-2096-4974-A56B-4C5E044849C9}" type="slidenum">
              <a:rPr lang="en-US" smtClean="0"/>
              <a:pPr>
                <a:defRPr/>
              </a:pPr>
              <a:t>‹#›</a:t>
            </a:fld>
            <a:endParaRPr lang="en-US"/>
          </a:p>
        </p:txBody>
      </p:sp>
      <p:sp>
        <p:nvSpPr>
          <p:cNvPr id="7" name="Rectangle 10">
            <a:extLst>
              <a:ext uri="{FF2B5EF4-FFF2-40B4-BE49-F238E27FC236}">
                <a16:creationId xmlns:a16="http://schemas.microsoft.com/office/drawing/2014/main" id="{EAA1724F-E2F7-68BB-01A8-70AD31679EED}"/>
              </a:ext>
            </a:extLst>
          </p:cNvPr>
          <p:cNvSpPr/>
          <p:nvPr userDrawn="1"/>
        </p:nvSpPr>
        <p:spPr>
          <a:xfrm>
            <a:off x="2218094" y="-900"/>
            <a:ext cx="1202613" cy="6858900"/>
          </a:xfrm>
          <a:custGeom>
            <a:avLst/>
            <a:gdLst>
              <a:gd name="connsiteX0" fmla="*/ 0 w 1752600"/>
              <a:gd name="connsiteY0" fmla="*/ 0 h 6858000"/>
              <a:gd name="connsiteX1" fmla="*/ 1752600 w 1752600"/>
              <a:gd name="connsiteY1" fmla="*/ 0 h 6858000"/>
              <a:gd name="connsiteX2" fmla="*/ 1752600 w 1752600"/>
              <a:gd name="connsiteY2" fmla="*/ 6858000 h 6858000"/>
              <a:gd name="connsiteX3" fmla="*/ 0 w 1752600"/>
              <a:gd name="connsiteY3" fmla="*/ 6858000 h 6858000"/>
              <a:gd name="connsiteX4" fmla="*/ 0 w 1752600"/>
              <a:gd name="connsiteY4" fmla="*/ 0 h 6858000"/>
              <a:gd name="connsiteX0" fmla="*/ 0 w 2748776"/>
              <a:gd name="connsiteY0" fmla="*/ 0 h 6858000"/>
              <a:gd name="connsiteX1" fmla="*/ 1752600 w 2748776"/>
              <a:gd name="connsiteY1" fmla="*/ 0 h 6858000"/>
              <a:gd name="connsiteX2" fmla="*/ 2748776 w 2748776"/>
              <a:gd name="connsiteY2" fmla="*/ 6843132 h 6858000"/>
              <a:gd name="connsiteX3" fmla="*/ 0 w 2748776"/>
              <a:gd name="connsiteY3" fmla="*/ 6858000 h 6858000"/>
              <a:gd name="connsiteX4" fmla="*/ 0 w 2748776"/>
              <a:gd name="connsiteY4" fmla="*/ 0 h 6858000"/>
              <a:gd name="connsiteX0" fmla="*/ 0 w 2771078"/>
              <a:gd name="connsiteY0" fmla="*/ 0 h 6858000"/>
              <a:gd name="connsiteX1" fmla="*/ 1752600 w 2771078"/>
              <a:gd name="connsiteY1" fmla="*/ 0 h 6858000"/>
              <a:gd name="connsiteX2" fmla="*/ 2771078 w 2771078"/>
              <a:gd name="connsiteY2" fmla="*/ 6835698 h 6858000"/>
              <a:gd name="connsiteX3" fmla="*/ 0 w 2771078"/>
              <a:gd name="connsiteY3" fmla="*/ 6858000 h 6858000"/>
              <a:gd name="connsiteX4" fmla="*/ 0 w 2771078"/>
              <a:gd name="connsiteY4" fmla="*/ 0 h 6858000"/>
              <a:gd name="connsiteX0" fmla="*/ 0 w 2771078"/>
              <a:gd name="connsiteY0" fmla="*/ 0 h 6858001"/>
              <a:gd name="connsiteX1" fmla="*/ 1752600 w 2771078"/>
              <a:gd name="connsiteY1" fmla="*/ 0 h 6858001"/>
              <a:gd name="connsiteX2" fmla="*/ 2771078 w 2771078"/>
              <a:gd name="connsiteY2" fmla="*/ 6858001 h 6858001"/>
              <a:gd name="connsiteX3" fmla="*/ 0 w 2771078"/>
              <a:gd name="connsiteY3" fmla="*/ 6858000 h 6858001"/>
              <a:gd name="connsiteX4" fmla="*/ 0 w 2771078"/>
              <a:gd name="connsiteY4" fmla="*/ 0 h 6858001"/>
              <a:gd name="connsiteX0" fmla="*/ 0 w 2771078"/>
              <a:gd name="connsiteY0" fmla="*/ 0 h 6858001"/>
              <a:gd name="connsiteX1" fmla="*/ 1752600 w 2771078"/>
              <a:gd name="connsiteY1" fmla="*/ 0 h 6858001"/>
              <a:gd name="connsiteX2" fmla="*/ 2771078 w 2771078"/>
              <a:gd name="connsiteY2" fmla="*/ 6858001 h 6858001"/>
              <a:gd name="connsiteX3" fmla="*/ 0 w 2771078"/>
              <a:gd name="connsiteY3" fmla="*/ 6858000 h 6858001"/>
              <a:gd name="connsiteX4" fmla="*/ 0 w 2771078"/>
              <a:gd name="connsiteY4" fmla="*/ 0 h 6858001"/>
              <a:gd name="connsiteX0" fmla="*/ 0 w 2771078"/>
              <a:gd name="connsiteY0" fmla="*/ 0 h 6858001"/>
              <a:gd name="connsiteX1" fmla="*/ 1752600 w 2771078"/>
              <a:gd name="connsiteY1" fmla="*/ 0 h 6858001"/>
              <a:gd name="connsiteX2" fmla="*/ 2771078 w 2771078"/>
              <a:gd name="connsiteY2" fmla="*/ 6858001 h 6858001"/>
              <a:gd name="connsiteX3" fmla="*/ 2609386 w 2771078"/>
              <a:gd name="connsiteY3" fmla="*/ 6850566 h 6858001"/>
              <a:gd name="connsiteX4" fmla="*/ 0 w 2771078"/>
              <a:gd name="connsiteY4" fmla="*/ 0 h 6858001"/>
              <a:gd name="connsiteX0" fmla="*/ 0 w 1157868"/>
              <a:gd name="connsiteY0" fmla="*/ 22303 h 6858001"/>
              <a:gd name="connsiteX1" fmla="*/ 139390 w 1157868"/>
              <a:gd name="connsiteY1" fmla="*/ 0 h 6858001"/>
              <a:gd name="connsiteX2" fmla="*/ 1157868 w 1157868"/>
              <a:gd name="connsiteY2" fmla="*/ 6858001 h 6858001"/>
              <a:gd name="connsiteX3" fmla="*/ 996176 w 1157868"/>
              <a:gd name="connsiteY3" fmla="*/ 6850566 h 6858001"/>
              <a:gd name="connsiteX4" fmla="*/ 0 w 1157868"/>
              <a:gd name="connsiteY4" fmla="*/ 22303 h 6858001"/>
              <a:gd name="connsiteX0" fmla="*/ 0 w 1157868"/>
              <a:gd name="connsiteY0" fmla="*/ 22303 h 6858001"/>
              <a:gd name="connsiteX1" fmla="*/ 139390 w 1157868"/>
              <a:gd name="connsiteY1" fmla="*/ 0 h 6858001"/>
              <a:gd name="connsiteX2" fmla="*/ 1157868 w 1157868"/>
              <a:gd name="connsiteY2" fmla="*/ 6858001 h 6858001"/>
              <a:gd name="connsiteX3" fmla="*/ 1040781 w 1157868"/>
              <a:gd name="connsiteY3" fmla="*/ 6858000 h 6858001"/>
              <a:gd name="connsiteX4" fmla="*/ 0 w 1157868"/>
              <a:gd name="connsiteY4" fmla="*/ 22303 h 6858001"/>
              <a:gd name="connsiteX0" fmla="*/ 0 w 1150434"/>
              <a:gd name="connsiteY0" fmla="*/ 0 h 6865435"/>
              <a:gd name="connsiteX1" fmla="*/ 131956 w 1150434"/>
              <a:gd name="connsiteY1" fmla="*/ 7434 h 6865435"/>
              <a:gd name="connsiteX2" fmla="*/ 1150434 w 1150434"/>
              <a:gd name="connsiteY2" fmla="*/ 6865435 h 6865435"/>
              <a:gd name="connsiteX3" fmla="*/ 1033347 w 1150434"/>
              <a:gd name="connsiteY3" fmla="*/ 6865434 h 6865435"/>
              <a:gd name="connsiteX4" fmla="*/ 0 w 1150434"/>
              <a:gd name="connsiteY4" fmla="*/ 0 h 6865435"/>
              <a:gd name="connsiteX0" fmla="*/ 0 w 1140909"/>
              <a:gd name="connsiteY0" fmla="*/ 2091 h 6858001"/>
              <a:gd name="connsiteX1" fmla="*/ 122431 w 1140909"/>
              <a:gd name="connsiteY1" fmla="*/ 0 h 6858001"/>
              <a:gd name="connsiteX2" fmla="*/ 1140909 w 1140909"/>
              <a:gd name="connsiteY2" fmla="*/ 6858001 h 6858001"/>
              <a:gd name="connsiteX3" fmla="*/ 1023822 w 1140909"/>
              <a:gd name="connsiteY3" fmla="*/ 6858000 h 6858001"/>
              <a:gd name="connsiteX4" fmla="*/ 0 w 1140909"/>
              <a:gd name="connsiteY4" fmla="*/ 2091 h 6858001"/>
              <a:gd name="connsiteX0" fmla="*/ 0 w 1140909"/>
              <a:gd name="connsiteY0" fmla="*/ 2091 h 6858001"/>
              <a:gd name="connsiteX1" fmla="*/ 345455 w 1140909"/>
              <a:gd name="connsiteY1" fmla="*/ 0 h 6858001"/>
              <a:gd name="connsiteX2" fmla="*/ 1140909 w 1140909"/>
              <a:gd name="connsiteY2" fmla="*/ 6858001 h 6858001"/>
              <a:gd name="connsiteX3" fmla="*/ 1023822 w 1140909"/>
              <a:gd name="connsiteY3" fmla="*/ 6858000 h 6858001"/>
              <a:gd name="connsiteX4" fmla="*/ 0 w 1140909"/>
              <a:gd name="connsiteY4" fmla="*/ 2091 h 6858001"/>
              <a:gd name="connsiteX0" fmla="*/ 0 w 1423407"/>
              <a:gd name="connsiteY0" fmla="*/ 2091 h 6858001"/>
              <a:gd name="connsiteX1" fmla="*/ 345455 w 1423407"/>
              <a:gd name="connsiteY1" fmla="*/ 0 h 6858001"/>
              <a:gd name="connsiteX2" fmla="*/ 1423407 w 1423407"/>
              <a:gd name="connsiteY2" fmla="*/ 6858001 h 6858001"/>
              <a:gd name="connsiteX3" fmla="*/ 1023822 w 1423407"/>
              <a:gd name="connsiteY3" fmla="*/ 6858000 h 6858001"/>
              <a:gd name="connsiteX4" fmla="*/ 0 w 1423407"/>
              <a:gd name="connsiteY4" fmla="*/ 2091 h 6858001"/>
              <a:gd name="connsiteX0" fmla="*/ 0 w 1423407"/>
              <a:gd name="connsiteY0" fmla="*/ 0 h 6855910"/>
              <a:gd name="connsiteX1" fmla="*/ 397494 w 1423407"/>
              <a:gd name="connsiteY1" fmla="*/ 12779 h 6855910"/>
              <a:gd name="connsiteX2" fmla="*/ 1423407 w 1423407"/>
              <a:gd name="connsiteY2" fmla="*/ 6855910 h 6855910"/>
              <a:gd name="connsiteX3" fmla="*/ 1023822 w 1423407"/>
              <a:gd name="connsiteY3" fmla="*/ 6855909 h 6855910"/>
              <a:gd name="connsiteX4" fmla="*/ 0 w 1423407"/>
              <a:gd name="connsiteY4" fmla="*/ 0 h 6855910"/>
              <a:gd name="connsiteX0" fmla="*/ 0 w 1423407"/>
              <a:gd name="connsiteY0" fmla="*/ 0 h 6855910"/>
              <a:gd name="connsiteX1" fmla="*/ 397494 w 1423407"/>
              <a:gd name="connsiteY1" fmla="*/ 5344 h 6855910"/>
              <a:gd name="connsiteX2" fmla="*/ 1423407 w 1423407"/>
              <a:gd name="connsiteY2" fmla="*/ 6855910 h 6855910"/>
              <a:gd name="connsiteX3" fmla="*/ 1023822 w 1423407"/>
              <a:gd name="connsiteY3" fmla="*/ 6855909 h 6855910"/>
              <a:gd name="connsiteX4" fmla="*/ 0 w 1423407"/>
              <a:gd name="connsiteY4" fmla="*/ 0 h 6855910"/>
              <a:gd name="connsiteX0" fmla="*/ 0 w 1415973"/>
              <a:gd name="connsiteY0" fmla="*/ 0 h 6855910"/>
              <a:gd name="connsiteX1" fmla="*/ 397494 w 1415973"/>
              <a:gd name="connsiteY1" fmla="*/ 5344 h 6855910"/>
              <a:gd name="connsiteX2" fmla="*/ 1415973 w 1415973"/>
              <a:gd name="connsiteY2" fmla="*/ 6855910 h 6855910"/>
              <a:gd name="connsiteX3" fmla="*/ 1023822 w 1415973"/>
              <a:gd name="connsiteY3" fmla="*/ 6855909 h 6855910"/>
              <a:gd name="connsiteX4" fmla="*/ 0 w 1415973"/>
              <a:gd name="connsiteY4" fmla="*/ 0 h 6855910"/>
              <a:gd name="connsiteX0" fmla="*/ 0 w 1415973"/>
              <a:gd name="connsiteY0" fmla="*/ 0 h 6863344"/>
              <a:gd name="connsiteX1" fmla="*/ 397494 w 1415973"/>
              <a:gd name="connsiteY1" fmla="*/ 5344 h 6863344"/>
              <a:gd name="connsiteX2" fmla="*/ 1415973 w 1415973"/>
              <a:gd name="connsiteY2" fmla="*/ 6855910 h 6863344"/>
              <a:gd name="connsiteX3" fmla="*/ 1016387 w 1415973"/>
              <a:gd name="connsiteY3" fmla="*/ 6863344 h 6863344"/>
              <a:gd name="connsiteX4" fmla="*/ 0 w 1415973"/>
              <a:gd name="connsiteY4" fmla="*/ 0 h 6863344"/>
              <a:gd name="connsiteX0" fmla="*/ 0 w 1415973"/>
              <a:gd name="connsiteY0" fmla="*/ 9526 h 6872870"/>
              <a:gd name="connsiteX1" fmla="*/ 397494 w 1415973"/>
              <a:gd name="connsiteY1" fmla="*/ 0 h 6872870"/>
              <a:gd name="connsiteX2" fmla="*/ 1415973 w 1415973"/>
              <a:gd name="connsiteY2" fmla="*/ 6865436 h 6872870"/>
              <a:gd name="connsiteX3" fmla="*/ 1016387 w 1415973"/>
              <a:gd name="connsiteY3" fmla="*/ 6872870 h 6872870"/>
              <a:gd name="connsiteX4" fmla="*/ 0 w 1415973"/>
              <a:gd name="connsiteY4" fmla="*/ 9526 h 6872870"/>
              <a:gd name="connsiteX0" fmla="*/ 0 w 1415973"/>
              <a:gd name="connsiteY0" fmla="*/ 2090 h 6865434"/>
              <a:gd name="connsiteX1" fmla="*/ 397494 w 1415973"/>
              <a:gd name="connsiteY1" fmla="*/ 0 h 6865434"/>
              <a:gd name="connsiteX2" fmla="*/ 1415973 w 1415973"/>
              <a:gd name="connsiteY2" fmla="*/ 6858000 h 6865434"/>
              <a:gd name="connsiteX3" fmla="*/ 1016387 w 1415973"/>
              <a:gd name="connsiteY3" fmla="*/ 6865434 h 6865434"/>
              <a:gd name="connsiteX4" fmla="*/ 0 w 1415973"/>
              <a:gd name="connsiteY4" fmla="*/ 2090 h 6865434"/>
              <a:gd name="connsiteX0" fmla="*/ 0 w 1415973"/>
              <a:gd name="connsiteY0" fmla="*/ 2090 h 6858000"/>
              <a:gd name="connsiteX1" fmla="*/ 397494 w 1415973"/>
              <a:gd name="connsiteY1" fmla="*/ 0 h 6858000"/>
              <a:gd name="connsiteX2" fmla="*/ 1415973 w 1415973"/>
              <a:gd name="connsiteY2" fmla="*/ 6858000 h 6858000"/>
              <a:gd name="connsiteX3" fmla="*/ 1023821 w 1415973"/>
              <a:gd name="connsiteY3" fmla="*/ 6857999 h 6858000"/>
              <a:gd name="connsiteX4" fmla="*/ 0 w 1415973"/>
              <a:gd name="connsiteY4" fmla="*/ 2090 h 6858000"/>
              <a:gd name="connsiteX0" fmla="*/ 0 w 1415973"/>
              <a:gd name="connsiteY0" fmla="*/ 2090 h 6858000"/>
              <a:gd name="connsiteX1" fmla="*/ 397494 w 1415973"/>
              <a:gd name="connsiteY1" fmla="*/ 0 h 6858000"/>
              <a:gd name="connsiteX2" fmla="*/ 1415973 w 1415973"/>
              <a:gd name="connsiteY2" fmla="*/ 6858000 h 6858000"/>
              <a:gd name="connsiteX3" fmla="*/ 1016387 w 1415973"/>
              <a:gd name="connsiteY3" fmla="*/ 6857999 h 6858000"/>
              <a:gd name="connsiteX4" fmla="*/ 0 w 1415973"/>
              <a:gd name="connsiteY4" fmla="*/ 2090 h 6858000"/>
              <a:gd name="connsiteX0" fmla="*/ 0 w 1415973"/>
              <a:gd name="connsiteY0" fmla="*/ 0 h 6855910"/>
              <a:gd name="connsiteX1" fmla="*/ 199374 w 1415973"/>
              <a:gd name="connsiteY1" fmla="*/ 5531 h 6855910"/>
              <a:gd name="connsiteX2" fmla="*/ 1415973 w 1415973"/>
              <a:gd name="connsiteY2" fmla="*/ 6855910 h 6855910"/>
              <a:gd name="connsiteX3" fmla="*/ 1016387 w 1415973"/>
              <a:gd name="connsiteY3" fmla="*/ 6855909 h 6855910"/>
              <a:gd name="connsiteX4" fmla="*/ 0 w 1415973"/>
              <a:gd name="connsiteY4" fmla="*/ 0 h 6855910"/>
              <a:gd name="connsiteX0" fmla="*/ 0 w 1202613"/>
              <a:gd name="connsiteY0" fmla="*/ 0 h 6855910"/>
              <a:gd name="connsiteX1" fmla="*/ 199374 w 1202613"/>
              <a:gd name="connsiteY1" fmla="*/ 5531 h 6855910"/>
              <a:gd name="connsiteX2" fmla="*/ 1202613 w 1202613"/>
              <a:gd name="connsiteY2" fmla="*/ 6855910 h 6855910"/>
              <a:gd name="connsiteX3" fmla="*/ 1016387 w 1202613"/>
              <a:gd name="connsiteY3" fmla="*/ 6855909 h 6855910"/>
              <a:gd name="connsiteX4" fmla="*/ 0 w 1202613"/>
              <a:gd name="connsiteY4" fmla="*/ 0 h 6855910"/>
              <a:gd name="connsiteX0" fmla="*/ 0 w 1202613"/>
              <a:gd name="connsiteY0" fmla="*/ 820 h 6856730"/>
              <a:gd name="connsiteX1" fmla="*/ 199374 w 1202613"/>
              <a:gd name="connsiteY1" fmla="*/ 0 h 6856730"/>
              <a:gd name="connsiteX2" fmla="*/ 1202613 w 1202613"/>
              <a:gd name="connsiteY2" fmla="*/ 6856730 h 6856730"/>
              <a:gd name="connsiteX3" fmla="*/ 1016387 w 1202613"/>
              <a:gd name="connsiteY3" fmla="*/ 6856729 h 6856730"/>
              <a:gd name="connsiteX4" fmla="*/ 0 w 1202613"/>
              <a:gd name="connsiteY4" fmla="*/ 820 h 6856730"/>
              <a:gd name="connsiteX0" fmla="*/ 0 w 1202613"/>
              <a:gd name="connsiteY0" fmla="*/ 820 h 6856730"/>
              <a:gd name="connsiteX1" fmla="*/ 192230 w 1202613"/>
              <a:gd name="connsiteY1" fmla="*/ 0 h 6856730"/>
              <a:gd name="connsiteX2" fmla="*/ 1202613 w 1202613"/>
              <a:gd name="connsiteY2" fmla="*/ 6856730 h 6856730"/>
              <a:gd name="connsiteX3" fmla="*/ 1016387 w 1202613"/>
              <a:gd name="connsiteY3" fmla="*/ 6856729 h 6856730"/>
              <a:gd name="connsiteX4" fmla="*/ 0 w 1202613"/>
              <a:gd name="connsiteY4" fmla="*/ 820 h 6856730"/>
              <a:gd name="connsiteX0" fmla="*/ 0 w 1202613"/>
              <a:gd name="connsiteY0" fmla="*/ 820 h 6856730"/>
              <a:gd name="connsiteX1" fmla="*/ 182705 w 1202613"/>
              <a:gd name="connsiteY1" fmla="*/ 0 h 6856730"/>
              <a:gd name="connsiteX2" fmla="*/ 1202613 w 1202613"/>
              <a:gd name="connsiteY2" fmla="*/ 6856730 h 6856730"/>
              <a:gd name="connsiteX3" fmla="*/ 1016387 w 1202613"/>
              <a:gd name="connsiteY3" fmla="*/ 6856729 h 6856730"/>
              <a:gd name="connsiteX4" fmla="*/ 0 w 1202613"/>
              <a:gd name="connsiteY4" fmla="*/ 820 h 685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613" h="6856730">
                <a:moveTo>
                  <a:pt x="0" y="820"/>
                </a:moveTo>
                <a:lnTo>
                  <a:pt x="182705" y="0"/>
                </a:lnTo>
                <a:lnTo>
                  <a:pt x="1202613" y="6856730"/>
                </a:lnTo>
                <a:lnTo>
                  <a:pt x="1016387" y="6856729"/>
                </a:lnTo>
                <a:lnTo>
                  <a:pt x="0" y="8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6">
            <a:extLst>
              <a:ext uri="{FF2B5EF4-FFF2-40B4-BE49-F238E27FC236}">
                <a16:creationId xmlns:a16="http://schemas.microsoft.com/office/drawing/2014/main" id="{93285487-E95F-A702-ED69-5968CFD60951}"/>
              </a:ext>
            </a:extLst>
          </p:cNvPr>
          <p:cNvSpPr/>
          <p:nvPr userDrawn="1"/>
        </p:nvSpPr>
        <p:spPr>
          <a:xfrm>
            <a:off x="3114288" y="-1798"/>
            <a:ext cx="6029712" cy="6859798"/>
          </a:xfrm>
          <a:custGeom>
            <a:avLst/>
            <a:gdLst>
              <a:gd name="connsiteX0" fmla="*/ 0 w 5181600"/>
              <a:gd name="connsiteY0" fmla="*/ 0 h 6858000"/>
              <a:gd name="connsiteX1" fmla="*/ 5181600 w 5181600"/>
              <a:gd name="connsiteY1" fmla="*/ 0 h 6858000"/>
              <a:gd name="connsiteX2" fmla="*/ 5181600 w 5181600"/>
              <a:gd name="connsiteY2" fmla="*/ 6858000 h 6858000"/>
              <a:gd name="connsiteX3" fmla="*/ 0 w 5181600"/>
              <a:gd name="connsiteY3" fmla="*/ 6858000 h 6858000"/>
              <a:gd name="connsiteX4" fmla="*/ 0 w 5181600"/>
              <a:gd name="connsiteY4" fmla="*/ 0 h 6858000"/>
              <a:gd name="connsiteX0" fmla="*/ 1159727 w 6341327"/>
              <a:gd name="connsiteY0" fmla="*/ 0 h 6858000"/>
              <a:gd name="connsiteX1" fmla="*/ 6341327 w 6341327"/>
              <a:gd name="connsiteY1" fmla="*/ 0 h 6858000"/>
              <a:gd name="connsiteX2" fmla="*/ 6341327 w 6341327"/>
              <a:gd name="connsiteY2" fmla="*/ 6858000 h 6858000"/>
              <a:gd name="connsiteX3" fmla="*/ 0 w 6341327"/>
              <a:gd name="connsiteY3" fmla="*/ 6843132 h 6858000"/>
              <a:gd name="connsiteX4" fmla="*/ 1159727 w 6341327"/>
              <a:gd name="connsiteY4" fmla="*/ 0 h 6858000"/>
              <a:gd name="connsiteX0" fmla="*/ 0 w 7367239"/>
              <a:gd name="connsiteY0" fmla="*/ 0 h 6858000"/>
              <a:gd name="connsiteX1" fmla="*/ 7367239 w 7367239"/>
              <a:gd name="connsiteY1" fmla="*/ 0 h 6858000"/>
              <a:gd name="connsiteX2" fmla="*/ 7367239 w 7367239"/>
              <a:gd name="connsiteY2" fmla="*/ 6858000 h 6858000"/>
              <a:gd name="connsiteX3" fmla="*/ 1025912 w 7367239"/>
              <a:gd name="connsiteY3" fmla="*/ 6843132 h 6858000"/>
              <a:gd name="connsiteX4" fmla="*/ 0 w 7367239"/>
              <a:gd name="connsiteY4" fmla="*/ 0 h 6858000"/>
              <a:gd name="connsiteX0" fmla="*/ 0 w 7359805"/>
              <a:gd name="connsiteY0" fmla="*/ 7434 h 6858000"/>
              <a:gd name="connsiteX1" fmla="*/ 7359805 w 7359805"/>
              <a:gd name="connsiteY1" fmla="*/ 0 h 6858000"/>
              <a:gd name="connsiteX2" fmla="*/ 7359805 w 7359805"/>
              <a:gd name="connsiteY2" fmla="*/ 6858000 h 6858000"/>
              <a:gd name="connsiteX3" fmla="*/ 1018478 w 7359805"/>
              <a:gd name="connsiteY3" fmla="*/ 6843132 h 6858000"/>
              <a:gd name="connsiteX4" fmla="*/ 0 w 7359805"/>
              <a:gd name="connsiteY4" fmla="*/ 7434 h 6858000"/>
              <a:gd name="connsiteX0" fmla="*/ 0 w 7359805"/>
              <a:gd name="connsiteY0" fmla="*/ 291 h 6858000"/>
              <a:gd name="connsiteX1" fmla="*/ 7359805 w 7359805"/>
              <a:gd name="connsiteY1" fmla="*/ 0 h 6858000"/>
              <a:gd name="connsiteX2" fmla="*/ 7359805 w 7359805"/>
              <a:gd name="connsiteY2" fmla="*/ 6858000 h 6858000"/>
              <a:gd name="connsiteX3" fmla="*/ 1018478 w 7359805"/>
              <a:gd name="connsiteY3" fmla="*/ 6843132 h 6858000"/>
              <a:gd name="connsiteX4" fmla="*/ 0 w 7359805"/>
              <a:gd name="connsiteY4" fmla="*/ 291 h 6858000"/>
              <a:gd name="connsiteX0" fmla="*/ 0 w 7359805"/>
              <a:gd name="connsiteY0" fmla="*/ 291 h 6859801"/>
              <a:gd name="connsiteX1" fmla="*/ 7359805 w 7359805"/>
              <a:gd name="connsiteY1" fmla="*/ 0 h 6859801"/>
              <a:gd name="connsiteX2" fmla="*/ 7359805 w 7359805"/>
              <a:gd name="connsiteY2" fmla="*/ 6858000 h 6859801"/>
              <a:gd name="connsiteX3" fmla="*/ 1018478 w 7359805"/>
              <a:gd name="connsiteY3" fmla="*/ 6859801 h 6859801"/>
              <a:gd name="connsiteX4" fmla="*/ 0 w 7359805"/>
              <a:gd name="connsiteY4" fmla="*/ 291 h 6859801"/>
              <a:gd name="connsiteX0" fmla="*/ 0 w 7731512"/>
              <a:gd name="connsiteY0" fmla="*/ 291 h 6859801"/>
              <a:gd name="connsiteX1" fmla="*/ 7731512 w 7731512"/>
              <a:gd name="connsiteY1" fmla="*/ 0 h 6859801"/>
              <a:gd name="connsiteX2" fmla="*/ 7359805 w 7731512"/>
              <a:gd name="connsiteY2" fmla="*/ 6858000 h 6859801"/>
              <a:gd name="connsiteX3" fmla="*/ 1018478 w 7731512"/>
              <a:gd name="connsiteY3" fmla="*/ 6859801 h 6859801"/>
              <a:gd name="connsiteX4" fmla="*/ 0 w 7731512"/>
              <a:gd name="connsiteY4" fmla="*/ 291 h 6859801"/>
              <a:gd name="connsiteX0" fmla="*/ 0 w 7731512"/>
              <a:gd name="connsiteY0" fmla="*/ 291 h 6859801"/>
              <a:gd name="connsiteX1" fmla="*/ 7731512 w 7731512"/>
              <a:gd name="connsiteY1" fmla="*/ 0 h 6859801"/>
              <a:gd name="connsiteX2" fmla="*/ 7731512 w 7731512"/>
              <a:gd name="connsiteY2" fmla="*/ 6858001 h 6859801"/>
              <a:gd name="connsiteX3" fmla="*/ 1018478 w 7731512"/>
              <a:gd name="connsiteY3" fmla="*/ 6859801 h 6859801"/>
              <a:gd name="connsiteX4" fmla="*/ 0 w 7731512"/>
              <a:gd name="connsiteY4" fmla="*/ 291 h 6859801"/>
              <a:gd name="connsiteX0" fmla="*/ 0 w 7731512"/>
              <a:gd name="connsiteY0" fmla="*/ 291 h 6858001"/>
              <a:gd name="connsiteX1" fmla="*/ 7731512 w 7731512"/>
              <a:gd name="connsiteY1" fmla="*/ 0 h 6858001"/>
              <a:gd name="connsiteX2" fmla="*/ 7731512 w 7731512"/>
              <a:gd name="connsiteY2" fmla="*/ 6858001 h 6858001"/>
              <a:gd name="connsiteX3" fmla="*/ 2132903 w 7731512"/>
              <a:gd name="connsiteY3" fmla="*/ 6831219 h 6858001"/>
              <a:gd name="connsiteX4" fmla="*/ 0 w 7731512"/>
              <a:gd name="connsiteY4" fmla="*/ 291 h 6858001"/>
              <a:gd name="connsiteX0" fmla="*/ 0 w 6036062"/>
              <a:gd name="connsiteY0" fmla="*/ 291 h 6858001"/>
              <a:gd name="connsiteX1" fmla="*/ 6036062 w 6036062"/>
              <a:gd name="connsiteY1" fmla="*/ 0 h 6858001"/>
              <a:gd name="connsiteX2" fmla="*/ 6036062 w 6036062"/>
              <a:gd name="connsiteY2" fmla="*/ 6858001 h 6858001"/>
              <a:gd name="connsiteX3" fmla="*/ 437453 w 6036062"/>
              <a:gd name="connsiteY3" fmla="*/ 6831219 h 6858001"/>
              <a:gd name="connsiteX4" fmla="*/ 0 w 6036062"/>
              <a:gd name="connsiteY4" fmla="*/ 291 h 6858001"/>
              <a:gd name="connsiteX0" fmla="*/ 0 w 6036062"/>
              <a:gd name="connsiteY0" fmla="*/ 291 h 6869329"/>
              <a:gd name="connsiteX1" fmla="*/ 6036062 w 6036062"/>
              <a:gd name="connsiteY1" fmla="*/ 0 h 6869329"/>
              <a:gd name="connsiteX2" fmla="*/ 6036062 w 6036062"/>
              <a:gd name="connsiteY2" fmla="*/ 6858001 h 6869329"/>
              <a:gd name="connsiteX3" fmla="*/ 1847153 w 6036062"/>
              <a:gd name="connsiteY3" fmla="*/ 6869329 h 6869329"/>
              <a:gd name="connsiteX4" fmla="*/ 0 w 6036062"/>
              <a:gd name="connsiteY4" fmla="*/ 291 h 6869329"/>
              <a:gd name="connsiteX0" fmla="*/ 0 w 6036062"/>
              <a:gd name="connsiteY0" fmla="*/ 291 h 6858001"/>
              <a:gd name="connsiteX1" fmla="*/ 6036062 w 6036062"/>
              <a:gd name="connsiteY1" fmla="*/ 0 h 6858001"/>
              <a:gd name="connsiteX2" fmla="*/ 6036062 w 6036062"/>
              <a:gd name="connsiteY2" fmla="*/ 6858001 h 6858001"/>
              <a:gd name="connsiteX3" fmla="*/ 1799528 w 6036062"/>
              <a:gd name="connsiteY3" fmla="*/ 6831219 h 6858001"/>
              <a:gd name="connsiteX4" fmla="*/ 0 w 6036062"/>
              <a:gd name="connsiteY4" fmla="*/ 291 h 6858001"/>
              <a:gd name="connsiteX0" fmla="*/ 0 w 6036062"/>
              <a:gd name="connsiteY0" fmla="*/ 291 h 6859801"/>
              <a:gd name="connsiteX1" fmla="*/ 6036062 w 6036062"/>
              <a:gd name="connsiteY1" fmla="*/ 0 h 6859801"/>
              <a:gd name="connsiteX2" fmla="*/ 6036062 w 6036062"/>
              <a:gd name="connsiteY2" fmla="*/ 6858001 h 6859801"/>
              <a:gd name="connsiteX3" fmla="*/ 1818578 w 6036062"/>
              <a:gd name="connsiteY3" fmla="*/ 6859801 h 6859801"/>
              <a:gd name="connsiteX4" fmla="*/ 0 w 6036062"/>
              <a:gd name="connsiteY4" fmla="*/ 291 h 6859801"/>
              <a:gd name="connsiteX0" fmla="*/ 0 w 6036062"/>
              <a:gd name="connsiteY0" fmla="*/ 291 h 6858001"/>
              <a:gd name="connsiteX1" fmla="*/ 6036062 w 6036062"/>
              <a:gd name="connsiteY1" fmla="*/ 0 h 6858001"/>
              <a:gd name="connsiteX2" fmla="*/ 6036062 w 6036062"/>
              <a:gd name="connsiteY2" fmla="*/ 6858001 h 6858001"/>
              <a:gd name="connsiteX3" fmla="*/ 1215328 w 6036062"/>
              <a:gd name="connsiteY3" fmla="*/ 6840746 h 6858001"/>
              <a:gd name="connsiteX4" fmla="*/ 0 w 6036062"/>
              <a:gd name="connsiteY4" fmla="*/ 291 h 6858001"/>
              <a:gd name="connsiteX0" fmla="*/ 0 w 6036062"/>
              <a:gd name="connsiteY0" fmla="*/ 291 h 6858001"/>
              <a:gd name="connsiteX1" fmla="*/ 6036062 w 6036062"/>
              <a:gd name="connsiteY1" fmla="*/ 0 h 6858001"/>
              <a:gd name="connsiteX2" fmla="*/ 6036062 w 6036062"/>
              <a:gd name="connsiteY2" fmla="*/ 6858001 h 6858001"/>
              <a:gd name="connsiteX3" fmla="*/ 1005778 w 6036062"/>
              <a:gd name="connsiteY3" fmla="*/ 6847098 h 6858001"/>
              <a:gd name="connsiteX4" fmla="*/ 0 w 6036062"/>
              <a:gd name="connsiteY4" fmla="*/ 291 h 6858001"/>
              <a:gd name="connsiteX0" fmla="*/ 0 w 6036062"/>
              <a:gd name="connsiteY0" fmla="*/ 291 h 6858001"/>
              <a:gd name="connsiteX1" fmla="*/ 6036062 w 6036062"/>
              <a:gd name="connsiteY1" fmla="*/ 0 h 6858001"/>
              <a:gd name="connsiteX2" fmla="*/ 6036062 w 6036062"/>
              <a:gd name="connsiteY2" fmla="*/ 6858001 h 6858001"/>
              <a:gd name="connsiteX3" fmla="*/ 1005778 w 6036062"/>
              <a:gd name="connsiteY3" fmla="*/ 6847098 h 6858001"/>
              <a:gd name="connsiteX4" fmla="*/ 0 w 6036062"/>
              <a:gd name="connsiteY4" fmla="*/ 291 h 6858001"/>
              <a:gd name="connsiteX0" fmla="*/ 0 w 6036062"/>
              <a:gd name="connsiteY0" fmla="*/ 0 h 6864062"/>
              <a:gd name="connsiteX1" fmla="*/ 6036062 w 6036062"/>
              <a:gd name="connsiteY1" fmla="*/ 6061 h 6864062"/>
              <a:gd name="connsiteX2" fmla="*/ 6036062 w 6036062"/>
              <a:gd name="connsiteY2" fmla="*/ 6864062 h 6864062"/>
              <a:gd name="connsiteX3" fmla="*/ 1005778 w 6036062"/>
              <a:gd name="connsiteY3" fmla="*/ 6853159 h 6864062"/>
              <a:gd name="connsiteX4" fmla="*/ 0 w 6036062"/>
              <a:gd name="connsiteY4" fmla="*/ 0 h 6864062"/>
              <a:gd name="connsiteX0" fmla="*/ 0 w 6036062"/>
              <a:gd name="connsiteY0" fmla="*/ 0 h 6864062"/>
              <a:gd name="connsiteX1" fmla="*/ 6036062 w 6036062"/>
              <a:gd name="connsiteY1" fmla="*/ 6061 h 6864062"/>
              <a:gd name="connsiteX2" fmla="*/ 6036062 w 6036062"/>
              <a:gd name="connsiteY2" fmla="*/ 6864062 h 6864062"/>
              <a:gd name="connsiteX3" fmla="*/ 1024828 w 6036062"/>
              <a:gd name="connsiteY3" fmla="*/ 6853159 h 6864062"/>
              <a:gd name="connsiteX4" fmla="*/ 0 w 6036062"/>
              <a:gd name="connsiteY4" fmla="*/ 0 h 6864062"/>
              <a:gd name="connsiteX0" fmla="*/ 0 w 6036062"/>
              <a:gd name="connsiteY0" fmla="*/ 0 h 6865862"/>
              <a:gd name="connsiteX1" fmla="*/ 6036062 w 6036062"/>
              <a:gd name="connsiteY1" fmla="*/ 6061 h 6865862"/>
              <a:gd name="connsiteX2" fmla="*/ 6036062 w 6036062"/>
              <a:gd name="connsiteY2" fmla="*/ 6864062 h 6865862"/>
              <a:gd name="connsiteX3" fmla="*/ 1031178 w 6036062"/>
              <a:gd name="connsiteY3" fmla="*/ 6865862 h 6865862"/>
              <a:gd name="connsiteX4" fmla="*/ 0 w 6036062"/>
              <a:gd name="connsiteY4" fmla="*/ 0 h 6865862"/>
              <a:gd name="connsiteX0" fmla="*/ 0 w 6029712"/>
              <a:gd name="connsiteY0" fmla="*/ 291 h 6859801"/>
              <a:gd name="connsiteX1" fmla="*/ 6029712 w 6029712"/>
              <a:gd name="connsiteY1" fmla="*/ 0 h 6859801"/>
              <a:gd name="connsiteX2" fmla="*/ 6029712 w 6029712"/>
              <a:gd name="connsiteY2" fmla="*/ 6858001 h 6859801"/>
              <a:gd name="connsiteX3" fmla="*/ 1024828 w 6029712"/>
              <a:gd name="connsiteY3" fmla="*/ 6859801 h 6859801"/>
              <a:gd name="connsiteX4" fmla="*/ 0 w 6029712"/>
              <a:gd name="connsiteY4" fmla="*/ 291 h 685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712" h="6859801">
                <a:moveTo>
                  <a:pt x="0" y="291"/>
                </a:moveTo>
                <a:lnTo>
                  <a:pt x="6029712" y="0"/>
                </a:lnTo>
                <a:lnTo>
                  <a:pt x="6029712" y="6858001"/>
                </a:lnTo>
                <a:lnTo>
                  <a:pt x="1024828" y="6859801"/>
                </a:lnTo>
                <a:lnTo>
                  <a:pt x="0" y="2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043855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70C43B-8CF6-41E8-A609-A6398BA7A34C}"/>
              </a:ext>
            </a:extLst>
          </p:cNvPr>
          <p:cNvSpPr/>
          <p:nvPr userDrawn="1"/>
        </p:nvSpPr>
        <p:spPr>
          <a:xfrm>
            <a:off x="2218094" y="-900"/>
            <a:ext cx="1202613" cy="6858900"/>
          </a:xfrm>
          <a:custGeom>
            <a:avLst/>
            <a:gdLst>
              <a:gd name="connsiteX0" fmla="*/ 0 w 1752600"/>
              <a:gd name="connsiteY0" fmla="*/ 0 h 6858000"/>
              <a:gd name="connsiteX1" fmla="*/ 1752600 w 1752600"/>
              <a:gd name="connsiteY1" fmla="*/ 0 h 6858000"/>
              <a:gd name="connsiteX2" fmla="*/ 1752600 w 1752600"/>
              <a:gd name="connsiteY2" fmla="*/ 6858000 h 6858000"/>
              <a:gd name="connsiteX3" fmla="*/ 0 w 1752600"/>
              <a:gd name="connsiteY3" fmla="*/ 6858000 h 6858000"/>
              <a:gd name="connsiteX4" fmla="*/ 0 w 1752600"/>
              <a:gd name="connsiteY4" fmla="*/ 0 h 6858000"/>
              <a:gd name="connsiteX0" fmla="*/ 0 w 2748776"/>
              <a:gd name="connsiteY0" fmla="*/ 0 h 6858000"/>
              <a:gd name="connsiteX1" fmla="*/ 1752600 w 2748776"/>
              <a:gd name="connsiteY1" fmla="*/ 0 h 6858000"/>
              <a:gd name="connsiteX2" fmla="*/ 2748776 w 2748776"/>
              <a:gd name="connsiteY2" fmla="*/ 6843132 h 6858000"/>
              <a:gd name="connsiteX3" fmla="*/ 0 w 2748776"/>
              <a:gd name="connsiteY3" fmla="*/ 6858000 h 6858000"/>
              <a:gd name="connsiteX4" fmla="*/ 0 w 2748776"/>
              <a:gd name="connsiteY4" fmla="*/ 0 h 6858000"/>
              <a:gd name="connsiteX0" fmla="*/ 0 w 2771078"/>
              <a:gd name="connsiteY0" fmla="*/ 0 h 6858000"/>
              <a:gd name="connsiteX1" fmla="*/ 1752600 w 2771078"/>
              <a:gd name="connsiteY1" fmla="*/ 0 h 6858000"/>
              <a:gd name="connsiteX2" fmla="*/ 2771078 w 2771078"/>
              <a:gd name="connsiteY2" fmla="*/ 6835698 h 6858000"/>
              <a:gd name="connsiteX3" fmla="*/ 0 w 2771078"/>
              <a:gd name="connsiteY3" fmla="*/ 6858000 h 6858000"/>
              <a:gd name="connsiteX4" fmla="*/ 0 w 2771078"/>
              <a:gd name="connsiteY4" fmla="*/ 0 h 6858000"/>
              <a:gd name="connsiteX0" fmla="*/ 0 w 2771078"/>
              <a:gd name="connsiteY0" fmla="*/ 0 h 6858001"/>
              <a:gd name="connsiteX1" fmla="*/ 1752600 w 2771078"/>
              <a:gd name="connsiteY1" fmla="*/ 0 h 6858001"/>
              <a:gd name="connsiteX2" fmla="*/ 2771078 w 2771078"/>
              <a:gd name="connsiteY2" fmla="*/ 6858001 h 6858001"/>
              <a:gd name="connsiteX3" fmla="*/ 0 w 2771078"/>
              <a:gd name="connsiteY3" fmla="*/ 6858000 h 6858001"/>
              <a:gd name="connsiteX4" fmla="*/ 0 w 2771078"/>
              <a:gd name="connsiteY4" fmla="*/ 0 h 6858001"/>
              <a:gd name="connsiteX0" fmla="*/ 0 w 2771078"/>
              <a:gd name="connsiteY0" fmla="*/ 0 h 6858001"/>
              <a:gd name="connsiteX1" fmla="*/ 1752600 w 2771078"/>
              <a:gd name="connsiteY1" fmla="*/ 0 h 6858001"/>
              <a:gd name="connsiteX2" fmla="*/ 2771078 w 2771078"/>
              <a:gd name="connsiteY2" fmla="*/ 6858001 h 6858001"/>
              <a:gd name="connsiteX3" fmla="*/ 0 w 2771078"/>
              <a:gd name="connsiteY3" fmla="*/ 6858000 h 6858001"/>
              <a:gd name="connsiteX4" fmla="*/ 0 w 2771078"/>
              <a:gd name="connsiteY4" fmla="*/ 0 h 6858001"/>
              <a:gd name="connsiteX0" fmla="*/ 0 w 2771078"/>
              <a:gd name="connsiteY0" fmla="*/ 0 h 6858001"/>
              <a:gd name="connsiteX1" fmla="*/ 1752600 w 2771078"/>
              <a:gd name="connsiteY1" fmla="*/ 0 h 6858001"/>
              <a:gd name="connsiteX2" fmla="*/ 2771078 w 2771078"/>
              <a:gd name="connsiteY2" fmla="*/ 6858001 h 6858001"/>
              <a:gd name="connsiteX3" fmla="*/ 2609386 w 2771078"/>
              <a:gd name="connsiteY3" fmla="*/ 6850566 h 6858001"/>
              <a:gd name="connsiteX4" fmla="*/ 0 w 2771078"/>
              <a:gd name="connsiteY4" fmla="*/ 0 h 6858001"/>
              <a:gd name="connsiteX0" fmla="*/ 0 w 1157868"/>
              <a:gd name="connsiteY0" fmla="*/ 22303 h 6858001"/>
              <a:gd name="connsiteX1" fmla="*/ 139390 w 1157868"/>
              <a:gd name="connsiteY1" fmla="*/ 0 h 6858001"/>
              <a:gd name="connsiteX2" fmla="*/ 1157868 w 1157868"/>
              <a:gd name="connsiteY2" fmla="*/ 6858001 h 6858001"/>
              <a:gd name="connsiteX3" fmla="*/ 996176 w 1157868"/>
              <a:gd name="connsiteY3" fmla="*/ 6850566 h 6858001"/>
              <a:gd name="connsiteX4" fmla="*/ 0 w 1157868"/>
              <a:gd name="connsiteY4" fmla="*/ 22303 h 6858001"/>
              <a:gd name="connsiteX0" fmla="*/ 0 w 1157868"/>
              <a:gd name="connsiteY0" fmla="*/ 22303 h 6858001"/>
              <a:gd name="connsiteX1" fmla="*/ 139390 w 1157868"/>
              <a:gd name="connsiteY1" fmla="*/ 0 h 6858001"/>
              <a:gd name="connsiteX2" fmla="*/ 1157868 w 1157868"/>
              <a:gd name="connsiteY2" fmla="*/ 6858001 h 6858001"/>
              <a:gd name="connsiteX3" fmla="*/ 1040781 w 1157868"/>
              <a:gd name="connsiteY3" fmla="*/ 6858000 h 6858001"/>
              <a:gd name="connsiteX4" fmla="*/ 0 w 1157868"/>
              <a:gd name="connsiteY4" fmla="*/ 22303 h 6858001"/>
              <a:gd name="connsiteX0" fmla="*/ 0 w 1150434"/>
              <a:gd name="connsiteY0" fmla="*/ 0 h 6865435"/>
              <a:gd name="connsiteX1" fmla="*/ 131956 w 1150434"/>
              <a:gd name="connsiteY1" fmla="*/ 7434 h 6865435"/>
              <a:gd name="connsiteX2" fmla="*/ 1150434 w 1150434"/>
              <a:gd name="connsiteY2" fmla="*/ 6865435 h 6865435"/>
              <a:gd name="connsiteX3" fmla="*/ 1033347 w 1150434"/>
              <a:gd name="connsiteY3" fmla="*/ 6865434 h 6865435"/>
              <a:gd name="connsiteX4" fmla="*/ 0 w 1150434"/>
              <a:gd name="connsiteY4" fmla="*/ 0 h 6865435"/>
              <a:gd name="connsiteX0" fmla="*/ 0 w 1140909"/>
              <a:gd name="connsiteY0" fmla="*/ 2091 h 6858001"/>
              <a:gd name="connsiteX1" fmla="*/ 122431 w 1140909"/>
              <a:gd name="connsiteY1" fmla="*/ 0 h 6858001"/>
              <a:gd name="connsiteX2" fmla="*/ 1140909 w 1140909"/>
              <a:gd name="connsiteY2" fmla="*/ 6858001 h 6858001"/>
              <a:gd name="connsiteX3" fmla="*/ 1023822 w 1140909"/>
              <a:gd name="connsiteY3" fmla="*/ 6858000 h 6858001"/>
              <a:gd name="connsiteX4" fmla="*/ 0 w 1140909"/>
              <a:gd name="connsiteY4" fmla="*/ 2091 h 6858001"/>
              <a:gd name="connsiteX0" fmla="*/ 0 w 1140909"/>
              <a:gd name="connsiteY0" fmla="*/ 2091 h 6858001"/>
              <a:gd name="connsiteX1" fmla="*/ 345455 w 1140909"/>
              <a:gd name="connsiteY1" fmla="*/ 0 h 6858001"/>
              <a:gd name="connsiteX2" fmla="*/ 1140909 w 1140909"/>
              <a:gd name="connsiteY2" fmla="*/ 6858001 h 6858001"/>
              <a:gd name="connsiteX3" fmla="*/ 1023822 w 1140909"/>
              <a:gd name="connsiteY3" fmla="*/ 6858000 h 6858001"/>
              <a:gd name="connsiteX4" fmla="*/ 0 w 1140909"/>
              <a:gd name="connsiteY4" fmla="*/ 2091 h 6858001"/>
              <a:gd name="connsiteX0" fmla="*/ 0 w 1423407"/>
              <a:gd name="connsiteY0" fmla="*/ 2091 h 6858001"/>
              <a:gd name="connsiteX1" fmla="*/ 345455 w 1423407"/>
              <a:gd name="connsiteY1" fmla="*/ 0 h 6858001"/>
              <a:gd name="connsiteX2" fmla="*/ 1423407 w 1423407"/>
              <a:gd name="connsiteY2" fmla="*/ 6858001 h 6858001"/>
              <a:gd name="connsiteX3" fmla="*/ 1023822 w 1423407"/>
              <a:gd name="connsiteY3" fmla="*/ 6858000 h 6858001"/>
              <a:gd name="connsiteX4" fmla="*/ 0 w 1423407"/>
              <a:gd name="connsiteY4" fmla="*/ 2091 h 6858001"/>
              <a:gd name="connsiteX0" fmla="*/ 0 w 1423407"/>
              <a:gd name="connsiteY0" fmla="*/ 0 h 6855910"/>
              <a:gd name="connsiteX1" fmla="*/ 397494 w 1423407"/>
              <a:gd name="connsiteY1" fmla="*/ 12779 h 6855910"/>
              <a:gd name="connsiteX2" fmla="*/ 1423407 w 1423407"/>
              <a:gd name="connsiteY2" fmla="*/ 6855910 h 6855910"/>
              <a:gd name="connsiteX3" fmla="*/ 1023822 w 1423407"/>
              <a:gd name="connsiteY3" fmla="*/ 6855909 h 6855910"/>
              <a:gd name="connsiteX4" fmla="*/ 0 w 1423407"/>
              <a:gd name="connsiteY4" fmla="*/ 0 h 6855910"/>
              <a:gd name="connsiteX0" fmla="*/ 0 w 1423407"/>
              <a:gd name="connsiteY0" fmla="*/ 0 h 6855910"/>
              <a:gd name="connsiteX1" fmla="*/ 397494 w 1423407"/>
              <a:gd name="connsiteY1" fmla="*/ 5344 h 6855910"/>
              <a:gd name="connsiteX2" fmla="*/ 1423407 w 1423407"/>
              <a:gd name="connsiteY2" fmla="*/ 6855910 h 6855910"/>
              <a:gd name="connsiteX3" fmla="*/ 1023822 w 1423407"/>
              <a:gd name="connsiteY3" fmla="*/ 6855909 h 6855910"/>
              <a:gd name="connsiteX4" fmla="*/ 0 w 1423407"/>
              <a:gd name="connsiteY4" fmla="*/ 0 h 6855910"/>
              <a:gd name="connsiteX0" fmla="*/ 0 w 1415973"/>
              <a:gd name="connsiteY0" fmla="*/ 0 h 6855910"/>
              <a:gd name="connsiteX1" fmla="*/ 397494 w 1415973"/>
              <a:gd name="connsiteY1" fmla="*/ 5344 h 6855910"/>
              <a:gd name="connsiteX2" fmla="*/ 1415973 w 1415973"/>
              <a:gd name="connsiteY2" fmla="*/ 6855910 h 6855910"/>
              <a:gd name="connsiteX3" fmla="*/ 1023822 w 1415973"/>
              <a:gd name="connsiteY3" fmla="*/ 6855909 h 6855910"/>
              <a:gd name="connsiteX4" fmla="*/ 0 w 1415973"/>
              <a:gd name="connsiteY4" fmla="*/ 0 h 6855910"/>
              <a:gd name="connsiteX0" fmla="*/ 0 w 1415973"/>
              <a:gd name="connsiteY0" fmla="*/ 0 h 6863344"/>
              <a:gd name="connsiteX1" fmla="*/ 397494 w 1415973"/>
              <a:gd name="connsiteY1" fmla="*/ 5344 h 6863344"/>
              <a:gd name="connsiteX2" fmla="*/ 1415973 w 1415973"/>
              <a:gd name="connsiteY2" fmla="*/ 6855910 h 6863344"/>
              <a:gd name="connsiteX3" fmla="*/ 1016387 w 1415973"/>
              <a:gd name="connsiteY3" fmla="*/ 6863344 h 6863344"/>
              <a:gd name="connsiteX4" fmla="*/ 0 w 1415973"/>
              <a:gd name="connsiteY4" fmla="*/ 0 h 6863344"/>
              <a:gd name="connsiteX0" fmla="*/ 0 w 1415973"/>
              <a:gd name="connsiteY0" fmla="*/ 9526 h 6872870"/>
              <a:gd name="connsiteX1" fmla="*/ 397494 w 1415973"/>
              <a:gd name="connsiteY1" fmla="*/ 0 h 6872870"/>
              <a:gd name="connsiteX2" fmla="*/ 1415973 w 1415973"/>
              <a:gd name="connsiteY2" fmla="*/ 6865436 h 6872870"/>
              <a:gd name="connsiteX3" fmla="*/ 1016387 w 1415973"/>
              <a:gd name="connsiteY3" fmla="*/ 6872870 h 6872870"/>
              <a:gd name="connsiteX4" fmla="*/ 0 w 1415973"/>
              <a:gd name="connsiteY4" fmla="*/ 9526 h 6872870"/>
              <a:gd name="connsiteX0" fmla="*/ 0 w 1415973"/>
              <a:gd name="connsiteY0" fmla="*/ 2090 h 6865434"/>
              <a:gd name="connsiteX1" fmla="*/ 397494 w 1415973"/>
              <a:gd name="connsiteY1" fmla="*/ 0 h 6865434"/>
              <a:gd name="connsiteX2" fmla="*/ 1415973 w 1415973"/>
              <a:gd name="connsiteY2" fmla="*/ 6858000 h 6865434"/>
              <a:gd name="connsiteX3" fmla="*/ 1016387 w 1415973"/>
              <a:gd name="connsiteY3" fmla="*/ 6865434 h 6865434"/>
              <a:gd name="connsiteX4" fmla="*/ 0 w 1415973"/>
              <a:gd name="connsiteY4" fmla="*/ 2090 h 6865434"/>
              <a:gd name="connsiteX0" fmla="*/ 0 w 1415973"/>
              <a:gd name="connsiteY0" fmla="*/ 2090 h 6858000"/>
              <a:gd name="connsiteX1" fmla="*/ 397494 w 1415973"/>
              <a:gd name="connsiteY1" fmla="*/ 0 h 6858000"/>
              <a:gd name="connsiteX2" fmla="*/ 1415973 w 1415973"/>
              <a:gd name="connsiteY2" fmla="*/ 6858000 h 6858000"/>
              <a:gd name="connsiteX3" fmla="*/ 1023821 w 1415973"/>
              <a:gd name="connsiteY3" fmla="*/ 6857999 h 6858000"/>
              <a:gd name="connsiteX4" fmla="*/ 0 w 1415973"/>
              <a:gd name="connsiteY4" fmla="*/ 2090 h 6858000"/>
              <a:gd name="connsiteX0" fmla="*/ 0 w 1415973"/>
              <a:gd name="connsiteY0" fmla="*/ 2090 h 6858000"/>
              <a:gd name="connsiteX1" fmla="*/ 397494 w 1415973"/>
              <a:gd name="connsiteY1" fmla="*/ 0 h 6858000"/>
              <a:gd name="connsiteX2" fmla="*/ 1415973 w 1415973"/>
              <a:gd name="connsiteY2" fmla="*/ 6858000 h 6858000"/>
              <a:gd name="connsiteX3" fmla="*/ 1016387 w 1415973"/>
              <a:gd name="connsiteY3" fmla="*/ 6857999 h 6858000"/>
              <a:gd name="connsiteX4" fmla="*/ 0 w 1415973"/>
              <a:gd name="connsiteY4" fmla="*/ 2090 h 6858000"/>
              <a:gd name="connsiteX0" fmla="*/ 0 w 1415973"/>
              <a:gd name="connsiteY0" fmla="*/ 0 h 6855910"/>
              <a:gd name="connsiteX1" fmla="*/ 199374 w 1415973"/>
              <a:gd name="connsiteY1" fmla="*/ 5531 h 6855910"/>
              <a:gd name="connsiteX2" fmla="*/ 1415973 w 1415973"/>
              <a:gd name="connsiteY2" fmla="*/ 6855910 h 6855910"/>
              <a:gd name="connsiteX3" fmla="*/ 1016387 w 1415973"/>
              <a:gd name="connsiteY3" fmla="*/ 6855909 h 6855910"/>
              <a:gd name="connsiteX4" fmla="*/ 0 w 1415973"/>
              <a:gd name="connsiteY4" fmla="*/ 0 h 6855910"/>
              <a:gd name="connsiteX0" fmla="*/ 0 w 1202613"/>
              <a:gd name="connsiteY0" fmla="*/ 0 h 6855910"/>
              <a:gd name="connsiteX1" fmla="*/ 199374 w 1202613"/>
              <a:gd name="connsiteY1" fmla="*/ 5531 h 6855910"/>
              <a:gd name="connsiteX2" fmla="*/ 1202613 w 1202613"/>
              <a:gd name="connsiteY2" fmla="*/ 6855910 h 6855910"/>
              <a:gd name="connsiteX3" fmla="*/ 1016387 w 1202613"/>
              <a:gd name="connsiteY3" fmla="*/ 6855909 h 6855910"/>
              <a:gd name="connsiteX4" fmla="*/ 0 w 1202613"/>
              <a:gd name="connsiteY4" fmla="*/ 0 h 6855910"/>
              <a:gd name="connsiteX0" fmla="*/ 0 w 1202613"/>
              <a:gd name="connsiteY0" fmla="*/ 820 h 6856730"/>
              <a:gd name="connsiteX1" fmla="*/ 199374 w 1202613"/>
              <a:gd name="connsiteY1" fmla="*/ 0 h 6856730"/>
              <a:gd name="connsiteX2" fmla="*/ 1202613 w 1202613"/>
              <a:gd name="connsiteY2" fmla="*/ 6856730 h 6856730"/>
              <a:gd name="connsiteX3" fmla="*/ 1016387 w 1202613"/>
              <a:gd name="connsiteY3" fmla="*/ 6856729 h 6856730"/>
              <a:gd name="connsiteX4" fmla="*/ 0 w 1202613"/>
              <a:gd name="connsiteY4" fmla="*/ 820 h 6856730"/>
              <a:gd name="connsiteX0" fmla="*/ 0 w 1202613"/>
              <a:gd name="connsiteY0" fmla="*/ 820 h 6856730"/>
              <a:gd name="connsiteX1" fmla="*/ 192230 w 1202613"/>
              <a:gd name="connsiteY1" fmla="*/ 0 h 6856730"/>
              <a:gd name="connsiteX2" fmla="*/ 1202613 w 1202613"/>
              <a:gd name="connsiteY2" fmla="*/ 6856730 h 6856730"/>
              <a:gd name="connsiteX3" fmla="*/ 1016387 w 1202613"/>
              <a:gd name="connsiteY3" fmla="*/ 6856729 h 6856730"/>
              <a:gd name="connsiteX4" fmla="*/ 0 w 1202613"/>
              <a:gd name="connsiteY4" fmla="*/ 820 h 6856730"/>
              <a:gd name="connsiteX0" fmla="*/ 0 w 1202613"/>
              <a:gd name="connsiteY0" fmla="*/ 820 h 6856730"/>
              <a:gd name="connsiteX1" fmla="*/ 182705 w 1202613"/>
              <a:gd name="connsiteY1" fmla="*/ 0 h 6856730"/>
              <a:gd name="connsiteX2" fmla="*/ 1202613 w 1202613"/>
              <a:gd name="connsiteY2" fmla="*/ 6856730 h 6856730"/>
              <a:gd name="connsiteX3" fmla="*/ 1016387 w 1202613"/>
              <a:gd name="connsiteY3" fmla="*/ 6856729 h 6856730"/>
              <a:gd name="connsiteX4" fmla="*/ 0 w 1202613"/>
              <a:gd name="connsiteY4" fmla="*/ 820 h 685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613" h="6856730">
                <a:moveTo>
                  <a:pt x="0" y="820"/>
                </a:moveTo>
                <a:lnTo>
                  <a:pt x="182705" y="0"/>
                </a:lnTo>
                <a:lnTo>
                  <a:pt x="1202613" y="6856730"/>
                </a:lnTo>
                <a:lnTo>
                  <a:pt x="1016387" y="6856729"/>
                </a:lnTo>
                <a:lnTo>
                  <a:pt x="0" y="8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229E2C-D6D8-4B38-AF5F-BC580ED5237E}"/>
              </a:ext>
            </a:extLst>
          </p:cNvPr>
          <p:cNvSpPr/>
          <p:nvPr userDrawn="1"/>
        </p:nvSpPr>
        <p:spPr>
          <a:xfrm>
            <a:off x="3114288" y="-1798"/>
            <a:ext cx="6029712" cy="6859798"/>
          </a:xfrm>
          <a:custGeom>
            <a:avLst/>
            <a:gdLst>
              <a:gd name="connsiteX0" fmla="*/ 0 w 5181600"/>
              <a:gd name="connsiteY0" fmla="*/ 0 h 6858000"/>
              <a:gd name="connsiteX1" fmla="*/ 5181600 w 5181600"/>
              <a:gd name="connsiteY1" fmla="*/ 0 h 6858000"/>
              <a:gd name="connsiteX2" fmla="*/ 5181600 w 5181600"/>
              <a:gd name="connsiteY2" fmla="*/ 6858000 h 6858000"/>
              <a:gd name="connsiteX3" fmla="*/ 0 w 5181600"/>
              <a:gd name="connsiteY3" fmla="*/ 6858000 h 6858000"/>
              <a:gd name="connsiteX4" fmla="*/ 0 w 5181600"/>
              <a:gd name="connsiteY4" fmla="*/ 0 h 6858000"/>
              <a:gd name="connsiteX0" fmla="*/ 1159727 w 6341327"/>
              <a:gd name="connsiteY0" fmla="*/ 0 h 6858000"/>
              <a:gd name="connsiteX1" fmla="*/ 6341327 w 6341327"/>
              <a:gd name="connsiteY1" fmla="*/ 0 h 6858000"/>
              <a:gd name="connsiteX2" fmla="*/ 6341327 w 6341327"/>
              <a:gd name="connsiteY2" fmla="*/ 6858000 h 6858000"/>
              <a:gd name="connsiteX3" fmla="*/ 0 w 6341327"/>
              <a:gd name="connsiteY3" fmla="*/ 6843132 h 6858000"/>
              <a:gd name="connsiteX4" fmla="*/ 1159727 w 6341327"/>
              <a:gd name="connsiteY4" fmla="*/ 0 h 6858000"/>
              <a:gd name="connsiteX0" fmla="*/ 0 w 7367239"/>
              <a:gd name="connsiteY0" fmla="*/ 0 h 6858000"/>
              <a:gd name="connsiteX1" fmla="*/ 7367239 w 7367239"/>
              <a:gd name="connsiteY1" fmla="*/ 0 h 6858000"/>
              <a:gd name="connsiteX2" fmla="*/ 7367239 w 7367239"/>
              <a:gd name="connsiteY2" fmla="*/ 6858000 h 6858000"/>
              <a:gd name="connsiteX3" fmla="*/ 1025912 w 7367239"/>
              <a:gd name="connsiteY3" fmla="*/ 6843132 h 6858000"/>
              <a:gd name="connsiteX4" fmla="*/ 0 w 7367239"/>
              <a:gd name="connsiteY4" fmla="*/ 0 h 6858000"/>
              <a:gd name="connsiteX0" fmla="*/ 0 w 7359805"/>
              <a:gd name="connsiteY0" fmla="*/ 7434 h 6858000"/>
              <a:gd name="connsiteX1" fmla="*/ 7359805 w 7359805"/>
              <a:gd name="connsiteY1" fmla="*/ 0 h 6858000"/>
              <a:gd name="connsiteX2" fmla="*/ 7359805 w 7359805"/>
              <a:gd name="connsiteY2" fmla="*/ 6858000 h 6858000"/>
              <a:gd name="connsiteX3" fmla="*/ 1018478 w 7359805"/>
              <a:gd name="connsiteY3" fmla="*/ 6843132 h 6858000"/>
              <a:gd name="connsiteX4" fmla="*/ 0 w 7359805"/>
              <a:gd name="connsiteY4" fmla="*/ 7434 h 6858000"/>
              <a:gd name="connsiteX0" fmla="*/ 0 w 7359805"/>
              <a:gd name="connsiteY0" fmla="*/ 291 h 6858000"/>
              <a:gd name="connsiteX1" fmla="*/ 7359805 w 7359805"/>
              <a:gd name="connsiteY1" fmla="*/ 0 h 6858000"/>
              <a:gd name="connsiteX2" fmla="*/ 7359805 w 7359805"/>
              <a:gd name="connsiteY2" fmla="*/ 6858000 h 6858000"/>
              <a:gd name="connsiteX3" fmla="*/ 1018478 w 7359805"/>
              <a:gd name="connsiteY3" fmla="*/ 6843132 h 6858000"/>
              <a:gd name="connsiteX4" fmla="*/ 0 w 7359805"/>
              <a:gd name="connsiteY4" fmla="*/ 291 h 6858000"/>
              <a:gd name="connsiteX0" fmla="*/ 0 w 7359805"/>
              <a:gd name="connsiteY0" fmla="*/ 291 h 6859801"/>
              <a:gd name="connsiteX1" fmla="*/ 7359805 w 7359805"/>
              <a:gd name="connsiteY1" fmla="*/ 0 h 6859801"/>
              <a:gd name="connsiteX2" fmla="*/ 7359805 w 7359805"/>
              <a:gd name="connsiteY2" fmla="*/ 6858000 h 6859801"/>
              <a:gd name="connsiteX3" fmla="*/ 1018478 w 7359805"/>
              <a:gd name="connsiteY3" fmla="*/ 6859801 h 6859801"/>
              <a:gd name="connsiteX4" fmla="*/ 0 w 7359805"/>
              <a:gd name="connsiteY4" fmla="*/ 291 h 6859801"/>
              <a:gd name="connsiteX0" fmla="*/ 0 w 7731512"/>
              <a:gd name="connsiteY0" fmla="*/ 291 h 6859801"/>
              <a:gd name="connsiteX1" fmla="*/ 7731512 w 7731512"/>
              <a:gd name="connsiteY1" fmla="*/ 0 h 6859801"/>
              <a:gd name="connsiteX2" fmla="*/ 7359805 w 7731512"/>
              <a:gd name="connsiteY2" fmla="*/ 6858000 h 6859801"/>
              <a:gd name="connsiteX3" fmla="*/ 1018478 w 7731512"/>
              <a:gd name="connsiteY3" fmla="*/ 6859801 h 6859801"/>
              <a:gd name="connsiteX4" fmla="*/ 0 w 7731512"/>
              <a:gd name="connsiteY4" fmla="*/ 291 h 6859801"/>
              <a:gd name="connsiteX0" fmla="*/ 0 w 7731512"/>
              <a:gd name="connsiteY0" fmla="*/ 291 h 6859801"/>
              <a:gd name="connsiteX1" fmla="*/ 7731512 w 7731512"/>
              <a:gd name="connsiteY1" fmla="*/ 0 h 6859801"/>
              <a:gd name="connsiteX2" fmla="*/ 7731512 w 7731512"/>
              <a:gd name="connsiteY2" fmla="*/ 6858001 h 6859801"/>
              <a:gd name="connsiteX3" fmla="*/ 1018478 w 7731512"/>
              <a:gd name="connsiteY3" fmla="*/ 6859801 h 6859801"/>
              <a:gd name="connsiteX4" fmla="*/ 0 w 7731512"/>
              <a:gd name="connsiteY4" fmla="*/ 291 h 6859801"/>
              <a:gd name="connsiteX0" fmla="*/ 0 w 7731512"/>
              <a:gd name="connsiteY0" fmla="*/ 291 h 6858001"/>
              <a:gd name="connsiteX1" fmla="*/ 7731512 w 7731512"/>
              <a:gd name="connsiteY1" fmla="*/ 0 h 6858001"/>
              <a:gd name="connsiteX2" fmla="*/ 7731512 w 7731512"/>
              <a:gd name="connsiteY2" fmla="*/ 6858001 h 6858001"/>
              <a:gd name="connsiteX3" fmla="*/ 2132903 w 7731512"/>
              <a:gd name="connsiteY3" fmla="*/ 6831219 h 6858001"/>
              <a:gd name="connsiteX4" fmla="*/ 0 w 7731512"/>
              <a:gd name="connsiteY4" fmla="*/ 291 h 6858001"/>
              <a:gd name="connsiteX0" fmla="*/ 0 w 6036062"/>
              <a:gd name="connsiteY0" fmla="*/ 291 h 6858001"/>
              <a:gd name="connsiteX1" fmla="*/ 6036062 w 6036062"/>
              <a:gd name="connsiteY1" fmla="*/ 0 h 6858001"/>
              <a:gd name="connsiteX2" fmla="*/ 6036062 w 6036062"/>
              <a:gd name="connsiteY2" fmla="*/ 6858001 h 6858001"/>
              <a:gd name="connsiteX3" fmla="*/ 437453 w 6036062"/>
              <a:gd name="connsiteY3" fmla="*/ 6831219 h 6858001"/>
              <a:gd name="connsiteX4" fmla="*/ 0 w 6036062"/>
              <a:gd name="connsiteY4" fmla="*/ 291 h 6858001"/>
              <a:gd name="connsiteX0" fmla="*/ 0 w 6036062"/>
              <a:gd name="connsiteY0" fmla="*/ 291 h 6869329"/>
              <a:gd name="connsiteX1" fmla="*/ 6036062 w 6036062"/>
              <a:gd name="connsiteY1" fmla="*/ 0 h 6869329"/>
              <a:gd name="connsiteX2" fmla="*/ 6036062 w 6036062"/>
              <a:gd name="connsiteY2" fmla="*/ 6858001 h 6869329"/>
              <a:gd name="connsiteX3" fmla="*/ 1847153 w 6036062"/>
              <a:gd name="connsiteY3" fmla="*/ 6869329 h 6869329"/>
              <a:gd name="connsiteX4" fmla="*/ 0 w 6036062"/>
              <a:gd name="connsiteY4" fmla="*/ 291 h 6869329"/>
              <a:gd name="connsiteX0" fmla="*/ 0 w 6036062"/>
              <a:gd name="connsiteY0" fmla="*/ 291 h 6858001"/>
              <a:gd name="connsiteX1" fmla="*/ 6036062 w 6036062"/>
              <a:gd name="connsiteY1" fmla="*/ 0 h 6858001"/>
              <a:gd name="connsiteX2" fmla="*/ 6036062 w 6036062"/>
              <a:gd name="connsiteY2" fmla="*/ 6858001 h 6858001"/>
              <a:gd name="connsiteX3" fmla="*/ 1799528 w 6036062"/>
              <a:gd name="connsiteY3" fmla="*/ 6831219 h 6858001"/>
              <a:gd name="connsiteX4" fmla="*/ 0 w 6036062"/>
              <a:gd name="connsiteY4" fmla="*/ 291 h 6858001"/>
              <a:gd name="connsiteX0" fmla="*/ 0 w 6036062"/>
              <a:gd name="connsiteY0" fmla="*/ 291 h 6859801"/>
              <a:gd name="connsiteX1" fmla="*/ 6036062 w 6036062"/>
              <a:gd name="connsiteY1" fmla="*/ 0 h 6859801"/>
              <a:gd name="connsiteX2" fmla="*/ 6036062 w 6036062"/>
              <a:gd name="connsiteY2" fmla="*/ 6858001 h 6859801"/>
              <a:gd name="connsiteX3" fmla="*/ 1818578 w 6036062"/>
              <a:gd name="connsiteY3" fmla="*/ 6859801 h 6859801"/>
              <a:gd name="connsiteX4" fmla="*/ 0 w 6036062"/>
              <a:gd name="connsiteY4" fmla="*/ 291 h 6859801"/>
              <a:gd name="connsiteX0" fmla="*/ 0 w 6036062"/>
              <a:gd name="connsiteY0" fmla="*/ 291 h 6858001"/>
              <a:gd name="connsiteX1" fmla="*/ 6036062 w 6036062"/>
              <a:gd name="connsiteY1" fmla="*/ 0 h 6858001"/>
              <a:gd name="connsiteX2" fmla="*/ 6036062 w 6036062"/>
              <a:gd name="connsiteY2" fmla="*/ 6858001 h 6858001"/>
              <a:gd name="connsiteX3" fmla="*/ 1215328 w 6036062"/>
              <a:gd name="connsiteY3" fmla="*/ 6840746 h 6858001"/>
              <a:gd name="connsiteX4" fmla="*/ 0 w 6036062"/>
              <a:gd name="connsiteY4" fmla="*/ 291 h 6858001"/>
              <a:gd name="connsiteX0" fmla="*/ 0 w 6036062"/>
              <a:gd name="connsiteY0" fmla="*/ 291 h 6858001"/>
              <a:gd name="connsiteX1" fmla="*/ 6036062 w 6036062"/>
              <a:gd name="connsiteY1" fmla="*/ 0 h 6858001"/>
              <a:gd name="connsiteX2" fmla="*/ 6036062 w 6036062"/>
              <a:gd name="connsiteY2" fmla="*/ 6858001 h 6858001"/>
              <a:gd name="connsiteX3" fmla="*/ 1005778 w 6036062"/>
              <a:gd name="connsiteY3" fmla="*/ 6847098 h 6858001"/>
              <a:gd name="connsiteX4" fmla="*/ 0 w 6036062"/>
              <a:gd name="connsiteY4" fmla="*/ 291 h 6858001"/>
              <a:gd name="connsiteX0" fmla="*/ 0 w 6036062"/>
              <a:gd name="connsiteY0" fmla="*/ 291 h 6858001"/>
              <a:gd name="connsiteX1" fmla="*/ 6036062 w 6036062"/>
              <a:gd name="connsiteY1" fmla="*/ 0 h 6858001"/>
              <a:gd name="connsiteX2" fmla="*/ 6036062 w 6036062"/>
              <a:gd name="connsiteY2" fmla="*/ 6858001 h 6858001"/>
              <a:gd name="connsiteX3" fmla="*/ 1005778 w 6036062"/>
              <a:gd name="connsiteY3" fmla="*/ 6847098 h 6858001"/>
              <a:gd name="connsiteX4" fmla="*/ 0 w 6036062"/>
              <a:gd name="connsiteY4" fmla="*/ 291 h 6858001"/>
              <a:gd name="connsiteX0" fmla="*/ 0 w 6036062"/>
              <a:gd name="connsiteY0" fmla="*/ 0 h 6864062"/>
              <a:gd name="connsiteX1" fmla="*/ 6036062 w 6036062"/>
              <a:gd name="connsiteY1" fmla="*/ 6061 h 6864062"/>
              <a:gd name="connsiteX2" fmla="*/ 6036062 w 6036062"/>
              <a:gd name="connsiteY2" fmla="*/ 6864062 h 6864062"/>
              <a:gd name="connsiteX3" fmla="*/ 1005778 w 6036062"/>
              <a:gd name="connsiteY3" fmla="*/ 6853159 h 6864062"/>
              <a:gd name="connsiteX4" fmla="*/ 0 w 6036062"/>
              <a:gd name="connsiteY4" fmla="*/ 0 h 6864062"/>
              <a:gd name="connsiteX0" fmla="*/ 0 w 6036062"/>
              <a:gd name="connsiteY0" fmla="*/ 0 h 6864062"/>
              <a:gd name="connsiteX1" fmla="*/ 6036062 w 6036062"/>
              <a:gd name="connsiteY1" fmla="*/ 6061 h 6864062"/>
              <a:gd name="connsiteX2" fmla="*/ 6036062 w 6036062"/>
              <a:gd name="connsiteY2" fmla="*/ 6864062 h 6864062"/>
              <a:gd name="connsiteX3" fmla="*/ 1024828 w 6036062"/>
              <a:gd name="connsiteY3" fmla="*/ 6853159 h 6864062"/>
              <a:gd name="connsiteX4" fmla="*/ 0 w 6036062"/>
              <a:gd name="connsiteY4" fmla="*/ 0 h 6864062"/>
              <a:gd name="connsiteX0" fmla="*/ 0 w 6036062"/>
              <a:gd name="connsiteY0" fmla="*/ 0 h 6865862"/>
              <a:gd name="connsiteX1" fmla="*/ 6036062 w 6036062"/>
              <a:gd name="connsiteY1" fmla="*/ 6061 h 6865862"/>
              <a:gd name="connsiteX2" fmla="*/ 6036062 w 6036062"/>
              <a:gd name="connsiteY2" fmla="*/ 6864062 h 6865862"/>
              <a:gd name="connsiteX3" fmla="*/ 1031178 w 6036062"/>
              <a:gd name="connsiteY3" fmla="*/ 6865862 h 6865862"/>
              <a:gd name="connsiteX4" fmla="*/ 0 w 6036062"/>
              <a:gd name="connsiteY4" fmla="*/ 0 h 6865862"/>
              <a:gd name="connsiteX0" fmla="*/ 0 w 6029712"/>
              <a:gd name="connsiteY0" fmla="*/ 291 h 6859801"/>
              <a:gd name="connsiteX1" fmla="*/ 6029712 w 6029712"/>
              <a:gd name="connsiteY1" fmla="*/ 0 h 6859801"/>
              <a:gd name="connsiteX2" fmla="*/ 6029712 w 6029712"/>
              <a:gd name="connsiteY2" fmla="*/ 6858001 h 6859801"/>
              <a:gd name="connsiteX3" fmla="*/ 1024828 w 6029712"/>
              <a:gd name="connsiteY3" fmla="*/ 6859801 h 6859801"/>
              <a:gd name="connsiteX4" fmla="*/ 0 w 6029712"/>
              <a:gd name="connsiteY4" fmla="*/ 291 h 685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712" h="6859801">
                <a:moveTo>
                  <a:pt x="0" y="291"/>
                </a:moveTo>
                <a:lnTo>
                  <a:pt x="6029712" y="0"/>
                </a:lnTo>
                <a:lnTo>
                  <a:pt x="6029712" y="6858001"/>
                </a:lnTo>
                <a:lnTo>
                  <a:pt x="1024828" y="6859801"/>
                </a:lnTo>
                <a:lnTo>
                  <a:pt x="0" y="2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87811-74CC-4837-92B1-DF8846565128}" type="datetime1">
              <a:rPr lang="en-US" smtClean="0">
                <a:solidFill>
                  <a:prstClr val="black">
                    <a:tint val="75000"/>
                  </a:prstClr>
                </a:solidFill>
              </a:rPr>
              <a:t>5/15/2023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78653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EACA07-F03F-4B2F-AC77-2038135092C5}"/>
              </a:ext>
            </a:extLst>
          </p:cNvPr>
          <p:cNvSpPr txBox="1"/>
          <p:nvPr/>
        </p:nvSpPr>
        <p:spPr>
          <a:xfrm>
            <a:off x="3617144" y="2971800"/>
            <a:ext cx="556024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4200" b="1" i="0" u="none" strike="noStrike" kern="1200" cap="none" spc="0" normalizeH="0" baseline="0" noProof="0" dirty="0">
                <a:ln w="22225">
                  <a:solidFill>
                    <a:prstClr val="black">
                      <a:lumMod val="85000"/>
                      <a:lumOff val="15000"/>
                    </a:prstClr>
                  </a:solidFill>
                  <a:prstDash val="solid"/>
                </a:ln>
                <a:solidFill>
                  <a:prstClr val="black">
                    <a:lumMod val="75000"/>
                    <a:lumOff val="25000"/>
                  </a:prstClr>
                </a:solidFill>
                <a:uLnTx/>
                <a:uFillTx/>
                <a:latin typeface="Arial Black" panose="020B0A04020102020204" pitchFamily="34" charset="0"/>
                <a:ea typeface="+mn-ea"/>
                <a:cs typeface="+mn-cs"/>
              </a:rPr>
              <a:t>2023 Fire Season Outlook</a:t>
            </a:r>
          </a:p>
        </p:txBody>
      </p:sp>
      <p:sp>
        <p:nvSpPr>
          <p:cNvPr id="5" name="TextBox 4">
            <a:extLst>
              <a:ext uri="{FF2B5EF4-FFF2-40B4-BE49-F238E27FC236}">
                <a16:creationId xmlns:a16="http://schemas.microsoft.com/office/drawing/2014/main" id="{59182F25-8206-4154-AD75-487D7CFEB594}"/>
              </a:ext>
            </a:extLst>
          </p:cNvPr>
          <p:cNvSpPr txBox="1"/>
          <p:nvPr/>
        </p:nvSpPr>
        <p:spPr>
          <a:xfrm>
            <a:off x="3921943" y="4953000"/>
            <a:ext cx="522205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Travis Medema, Chief Deputy State Fire Marshal</a:t>
            </a:r>
          </a:p>
        </p:txBody>
      </p:sp>
      <p:pic>
        <p:nvPicPr>
          <p:cNvPr id="2" name="Picture 1" descr="A picture containing calendar&#10;&#10;Description automatically generated">
            <a:extLst>
              <a:ext uri="{FF2B5EF4-FFF2-40B4-BE49-F238E27FC236}">
                <a16:creationId xmlns:a16="http://schemas.microsoft.com/office/drawing/2014/main" id="{70FD167C-405B-9A32-2065-D40ADFBCC1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415550"/>
            <a:ext cx="2243689" cy="2243689"/>
          </a:xfrm>
          <a:prstGeom prst="rect">
            <a:avLst/>
          </a:prstGeom>
        </p:spPr>
      </p:pic>
    </p:spTree>
    <p:custDataLst>
      <p:tags r:id="rId1"/>
    </p:custDataLst>
    <p:extLst>
      <p:ext uri="{BB962C8B-B14F-4D97-AF65-F5344CB8AC3E}">
        <p14:creationId xmlns:p14="http://schemas.microsoft.com/office/powerpoint/2010/main" val="29514169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FCC557F-BEC8-6B8A-C156-B13E0B9C273B}"/>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1526161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Extended Outlook">
            <a:extLst>
              <a:ext uri="{FF2B5EF4-FFF2-40B4-BE49-F238E27FC236}">
                <a16:creationId xmlns:a16="http://schemas.microsoft.com/office/drawing/2014/main" id="{2E82FAAB-EC28-F56C-49DD-062857FE900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D92319E-06AA-B544-5CF5-7DDE282B20AA}"/>
              </a:ext>
            </a:extLst>
          </p:cNvPr>
          <p:cNvSpPr txBox="1">
            <a:spLocks noChangeArrowheads="1"/>
          </p:cNvSpPr>
          <p:nvPr/>
        </p:nvSpPr>
        <p:spPr bwMode="auto">
          <a:xfrm>
            <a:off x="4693566" y="2133600"/>
            <a:ext cx="4267199" cy="347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of large, costly (significant) fires is exists for the east slopes of the Washington Cascades, central Oregon, and southeastern Oregon.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Concentrated lightning activity is the most critical factor during fire season over the Pacific Northwest and other areas in the western states.</a:t>
            </a:r>
          </a:p>
        </p:txBody>
      </p:sp>
      <p:sp>
        <p:nvSpPr>
          <p:cNvPr id="7" name="TextBox 9">
            <a:extLst>
              <a:ext uri="{FF2B5EF4-FFF2-40B4-BE49-F238E27FC236}">
                <a16:creationId xmlns:a16="http://schemas.microsoft.com/office/drawing/2014/main" id="{CE81BEDC-B9B2-2199-F338-A4825272A977}"/>
              </a:ext>
            </a:extLst>
          </p:cNvPr>
          <p:cNvSpPr txBox="1">
            <a:spLocks noChangeArrowheads="1"/>
          </p:cNvSpPr>
          <p:nvPr/>
        </p:nvSpPr>
        <p:spPr bwMode="auto">
          <a:xfrm>
            <a:off x="4668691" y="685800"/>
            <a:ext cx="432916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July and August 2023 Significant Fire Potential Outlooks</a:t>
            </a:r>
          </a:p>
        </p:txBody>
      </p:sp>
      <p:pic>
        <p:nvPicPr>
          <p:cNvPr id="4098" name="Picture 2">
            <a:extLst>
              <a:ext uri="{FF2B5EF4-FFF2-40B4-BE49-F238E27FC236}">
                <a16:creationId xmlns:a16="http://schemas.microsoft.com/office/drawing/2014/main" id="{2901E6F2-4603-A6F2-9C05-B5316AEA9A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149" y="46619"/>
            <a:ext cx="4377522" cy="33823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BDE0E74-442F-3F2B-9C4B-CBE99FF2D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4" y="3382381"/>
            <a:ext cx="443785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50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62D2-FA7A-41BC-8796-77A129DD4C1A}"/>
              </a:ext>
            </a:extLst>
          </p:cNvPr>
          <p:cNvSpPr>
            <a:spLocks noGrp="1"/>
          </p:cNvSpPr>
          <p:nvPr>
            <p:ph type="title"/>
          </p:nvPr>
        </p:nvSpPr>
        <p:spPr>
          <a:xfrm>
            <a:off x="3200400" y="198924"/>
            <a:ext cx="5638800" cy="1143000"/>
          </a:xfrm>
        </p:spPr>
        <p:txBody>
          <a:bodyPr>
            <a:normAutofit fontScale="90000"/>
          </a:bodyPr>
          <a:lstStyle/>
          <a:p>
            <a:r>
              <a:rPr lang="en-US" dirty="0">
                <a:latin typeface="Arial" panose="020B0604020202020204" pitchFamily="34" charset="0"/>
                <a:cs typeface="Arial" panose="020B0604020202020204" pitchFamily="34" charset="0"/>
              </a:rPr>
              <a:t>Continue Response Readiness</a:t>
            </a:r>
          </a:p>
        </p:txBody>
      </p:sp>
      <p:sp>
        <p:nvSpPr>
          <p:cNvPr id="3" name="Content Placeholder 2">
            <a:extLst>
              <a:ext uri="{FF2B5EF4-FFF2-40B4-BE49-F238E27FC236}">
                <a16:creationId xmlns:a16="http://schemas.microsoft.com/office/drawing/2014/main" id="{45C93967-DF76-464F-A043-24BCE6686F77}"/>
              </a:ext>
            </a:extLst>
          </p:cNvPr>
          <p:cNvSpPr>
            <a:spLocks noGrp="1"/>
          </p:cNvSpPr>
          <p:nvPr>
            <p:ph idx="1"/>
          </p:nvPr>
        </p:nvSpPr>
        <p:spPr>
          <a:xfrm>
            <a:off x="3810000" y="1676400"/>
            <a:ext cx="5181600" cy="4921288"/>
          </a:xfrm>
        </p:spPr>
        <p:txBody>
          <a:bodyPr>
            <a:normAutofit/>
          </a:bodyPr>
          <a:lstStyle/>
          <a:p>
            <a:pPr marL="0" indent="0">
              <a:spcBef>
                <a:spcPts val="2400"/>
              </a:spcBef>
              <a:buNone/>
            </a:pPr>
            <a:r>
              <a:rPr lang="en-US" sz="3000" b="1" dirty="0">
                <a:latin typeface="Arial" panose="020B0604020202020204" pitchFamily="34" charset="0"/>
                <a:cs typeface="Arial" panose="020B0604020202020204" pitchFamily="34" charset="0"/>
              </a:rPr>
              <a:t>OSFM – </a:t>
            </a:r>
            <a:r>
              <a:rPr lang="en-US" sz="3000" dirty="0">
                <a:latin typeface="Arial" panose="020B0604020202020204" pitchFamily="34" charset="0"/>
                <a:cs typeface="Arial" panose="020B0604020202020204" pitchFamily="34" charset="0"/>
              </a:rPr>
              <a:t>Forward leaning posture</a:t>
            </a:r>
          </a:p>
          <a:p>
            <a:r>
              <a:rPr lang="en-US" sz="3000" dirty="0">
                <a:latin typeface="Arial" panose="020B0604020202020204" pitchFamily="34" charset="0"/>
                <a:cs typeface="Arial" panose="020B0604020202020204" pitchFamily="34" charset="0"/>
              </a:rPr>
              <a:t>Incident Management Teams</a:t>
            </a:r>
          </a:p>
          <a:p>
            <a:r>
              <a:rPr lang="en-US" sz="3000" dirty="0">
                <a:latin typeface="Arial" panose="020B0604020202020204" pitchFamily="34" charset="0"/>
                <a:cs typeface="Arial" panose="020B0604020202020204" pitchFamily="34" charset="0"/>
              </a:rPr>
              <a:t>Regional Mob Coordinators</a:t>
            </a:r>
          </a:p>
          <a:p>
            <a:r>
              <a:rPr lang="en-US" sz="3000" dirty="0">
                <a:latin typeface="Arial" panose="020B0604020202020204" pitchFamily="34" charset="0"/>
                <a:cs typeface="Arial" panose="020B0604020202020204" pitchFamily="34" charset="0"/>
              </a:rPr>
              <a:t>Pre-positioning resources</a:t>
            </a:r>
          </a:p>
          <a:p>
            <a:r>
              <a:rPr lang="en-US" sz="3000" dirty="0">
                <a:latin typeface="Arial" panose="020B0604020202020204" pitchFamily="34" charset="0"/>
                <a:cs typeface="Arial" panose="020B0604020202020204" pitchFamily="34" charset="0"/>
              </a:rPr>
              <a:t>Severity resource and aircraft use</a:t>
            </a:r>
          </a:p>
          <a:p>
            <a:r>
              <a:rPr lang="en-US" sz="3000" dirty="0">
                <a:latin typeface="Arial" panose="020B0604020202020204" pitchFamily="34" charset="0"/>
                <a:cs typeface="Arial" panose="020B0604020202020204" pitchFamily="34" charset="0"/>
              </a:rPr>
              <a:t>Grant Programs</a:t>
            </a:r>
          </a:p>
          <a:p>
            <a:endParaRPr lang="en-US" dirty="0"/>
          </a:p>
          <a:p>
            <a:endParaRPr lang="en-US" dirty="0"/>
          </a:p>
          <a:p>
            <a:pPr marL="0" indent="0">
              <a:buNone/>
            </a:pPr>
            <a:endParaRPr lang="en-US" dirty="0"/>
          </a:p>
        </p:txBody>
      </p:sp>
      <p:pic>
        <p:nvPicPr>
          <p:cNvPr id="6" name="Picture 5" descr="Calendar&#10;&#10;Description automatically generated with low confidence">
            <a:extLst>
              <a:ext uri="{FF2B5EF4-FFF2-40B4-BE49-F238E27FC236}">
                <a16:creationId xmlns:a16="http://schemas.microsoft.com/office/drawing/2014/main" id="{A8EF4D78-CDD3-4CF2-8503-D8C419ABA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056" y="5776875"/>
            <a:ext cx="916507" cy="916507"/>
          </a:xfrm>
          <a:prstGeom prst="rect">
            <a:avLst/>
          </a:prstGeom>
        </p:spPr>
      </p:pic>
    </p:spTree>
    <p:custDataLst>
      <p:tags r:id="rId1"/>
    </p:custDataLst>
    <p:extLst>
      <p:ext uri="{BB962C8B-B14F-4D97-AF65-F5344CB8AC3E}">
        <p14:creationId xmlns:p14="http://schemas.microsoft.com/office/powerpoint/2010/main" val="206347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C93967-DF76-464F-A043-24BCE6686F77}"/>
              </a:ext>
            </a:extLst>
          </p:cNvPr>
          <p:cNvSpPr>
            <a:spLocks noGrp="1"/>
          </p:cNvSpPr>
          <p:nvPr>
            <p:ph idx="1"/>
          </p:nvPr>
        </p:nvSpPr>
        <p:spPr>
          <a:xfrm>
            <a:off x="3276600" y="606019"/>
            <a:ext cx="5715000" cy="1210379"/>
          </a:xfrm>
        </p:spPr>
        <p:txBody>
          <a:bodyPr>
            <a:noAutofit/>
          </a:bodyPr>
          <a:lstStyle/>
          <a:p>
            <a:pPr marL="0" indent="0" algn="ctr">
              <a:buNone/>
            </a:pPr>
            <a:r>
              <a:rPr lang="en-US" sz="5400" dirty="0">
                <a:latin typeface="Abadi" panose="020B0604020104020204" pitchFamily="34" charset="0"/>
              </a:rPr>
              <a:t>Closing thoughts</a:t>
            </a:r>
            <a:endParaRPr lang="en-US" sz="5400" b="1" dirty="0">
              <a:latin typeface="Abadi" panose="020B0604020104020204" pitchFamily="34" charset="0"/>
            </a:endParaRPr>
          </a:p>
        </p:txBody>
      </p:sp>
      <p:pic>
        <p:nvPicPr>
          <p:cNvPr id="6" name="Picture 5" descr="Calendar&#10;&#10;Description automatically generated with low confidence">
            <a:extLst>
              <a:ext uri="{FF2B5EF4-FFF2-40B4-BE49-F238E27FC236}">
                <a16:creationId xmlns:a16="http://schemas.microsoft.com/office/drawing/2014/main" id="{0CABFD0B-7D9B-4B29-8323-F8A29A5650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5053" y="5792464"/>
            <a:ext cx="916507" cy="916507"/>
          </a:xfrm>
          <a:prstGeom prst="rect">
            <a:avLst/>
          </a:prstGeom>
        </p:spPr>
      </p:pic>
      <p:sp>
        <p:nvSpPr>
          <p:cNvPr id="7" name="Content Placeholder 2">
            <a:extLst>
              <a:ext uri="{FF2B5EF4-FFF2-40B4-BE49-F238E27FC236}">
                <a16:creationId xmlns:a16="http://schemas.microsoft.com/office/drawing/2014/main" id="{7362A069-8AA0-4243-B836-8720B2C8138E}"/>
              </a:ext>
            </a:extLst>
          </p:cNvPr>
          <p:cNvSpPr txBox="1">
            <a:spLocks/>
          </p:cNvSpPr>
          <p:nvPr/>
        </p:nvSpPr>
        <p:spPr>
          <a:xfrm>
            <a:off x="4114800" y="1726018"/>
            <a:ext cx="457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solidFill>
                  <a:prstClr val="black"/>
                </a:solidFill>
                <a:latin typeface="Arial" panose="020B0604020202020204" pitchFamily="34" charset="0"/>
                <a:cs typeface="Arial" panose="020B0604020202020204" pitchFamily="34" charset="0"/>
              </a:rPr>
              <a:t>Conditions point to a</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normal start to fire season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solidFill>
                  <a:prstClr val="black"/>
                </a:solidFill>
                <a:latin typeface="Arial" panose="020B0604020202020204" pitchFamily="34" charset="0"/>
                <a:cs typeface="Arial" panose="020B0604020202020204" pitchFamily="34" charset="0"/>
              </a:rPr>
              <a:t>As we get into the heart of fire season, risk increases east slope of Cascades and </a:t>
            </a:r>
            <a:r>
              <a:rPr lang="en-US">
                <a:solidFill>
                  <a:prstClr val="black"/>
                </a:solidFill>
                <a:latin typeface="Arial" panose="020B0604020202020204" pitchFamily="34" charset="0"/>
                <a:cs typeface="Arial" panose="020B0604020202020204" pitchFamily="34" charset="0"/>
              </a:rPr>
              <a:t>SE Oregon</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7492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598B771E-047F-4EA7-8237-EAF10A1C8F16}"/>
              </a:ext>
            </a:extLst>
          </p:cNvPr>
          <p:cNvSpPr txBox="1">
            <a:spLocks noChangeArrowheads="1"/>
          </p:cNvSpPr>
          <p:nvPr/>
        </p:nvSpPr>
        <p:spPr bwMode="auto">
          <a:xfrm>
            <a:off x="1" y="1102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Temperature Forecast vs Observed: April 2023</a:t>
            </a:r>
          </a:p>
        </p:txBody>
      </p:sp>
      <p:sp>
        <p:nvSpPr>
          <p:cNvPr id="10" name="TextBox 9">
            <a:extLst>
              <a:ext uri="{FF2B5EF4-FFF2-40B4-BE49-F238E27FC236}">
                <a16:creationId xmlns:a16="http://schemas.microsoft.com/office/drawing/2014/main" id="{EA8E9BAE-0EB6-45B5-A78C-C8F35B380FB1}"/>
              </a:ext>
            </a:extLst>
          </p:cNvPr>
          <p:cNvSpPr txBox="1">
            <a:spLocks noChangeArrowheads="1"/>
          </p:cNvSpPr>
          <p:nvPr/>
        </p:nvSpPr>
        <p:spPr bwMode="auto">
          <a:xfrm>
            <a:off x="381000" y="5213404"/>
            <a:ext cx="441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Characterization</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Temperatures were cooler than average across much of the west in April. </a:t>
            </a:r>
          </a:p>
        </p:txBody>
      </p:sp>
      <p:sp>
        <p:nvSpPr>
          <p:cNvPr id="15" name="TextBox 5">
            <a:extLst>
              <a:ext uri="{FF2B5EF4-FFF2-40B4-BE49-F238E27FC236}">
                <a16:creationId xmlns:a16="http://schemas.microsoft.com/office/drawing/2014/main" id="{921B1A6C-D7F4-4979-B4E5-C2E391815E59}"/>
              </a:ext>
            </a:extLst>
          </p:cNvPr>
          <p:cNvSpPr txBox="1">
            <a:spLocks noChangeArrowheads="1"/>
          </p:cNvSpPr>
          <p:nvPr/>
        </p:nvSpPr>
        <p:spPr bwMode="auto">
          <a:xfrm>
            <a:off x="132656" y="4245859"/>
            <a:ext cx="4667944" cy="461665"/>
          </a:xfrm>
          <a:prstGeom prst="rect">
            <a:avLst/>
          </a:prstGeom>
          <a:solidFill>
            <a:schemeClr val="bg1"/>
          </a:solidFill>
          <a:ln>
            <a:solidFill>
              <a:schemeClr val="tx2">
                <a:lumMod val="60000"/>
                <a:lumOff val="40000"/>
              </a:schemeClr>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Temperature: April outlook</a:t>
            </a:r>
          </a:p>
        </p:txBody>
      </p:sp>
      <p:sp>
        <p:nvSpPr>
          <p:cNvPr id="16" name="TextBox 5">
            <a:extLst>
              <a:ext uri="{FF2B5EF4-FFF2-40B4-BE49-F238E27FC236}">
                <a16:creationId xmlns:a16="http://schemas.microsoft.com/office/drawing/2014/main" id="{116171EA-BD8B-41E9-A348-823AEF5EA9D3}"/>
              </a:ext>
            </a:extLst>
          </p:cNvPr>
          <p:cNvSpPr txBox="1">
            <a:spLocks noChangeArrowheads="1"/>
          </p:cNvSpPr>
          <p:nvPr/>
        </p:nvSpPr>
        <p:spPr bwMode="auto">
          <a:xfrm>
            <a:off x="4907368" y="546151"/>
            <a:ext cx="3797934" cy="400110"/>
          </a:xfrm>
          <a:prstGeom prst="rect">
            <a:avLst/>
          </a:prstGeom>
          <a:solidFill>
            <a:schemeClr val="bg1"/>
          </a:solidFill>
          <a:ln>
            <a:solidFill>
              <a:schemeClr val="tx2">
                <a:lumMod val="60000"/>
                <a:lumOff val="40000"/>
              </a:schemeClr>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Observed in April 2023</a:t>
            </a:r>
          </a:p>
        </p:txBody>
      </p:sp>
      <p:pic>
        <p:nvPicPr>
          <p:cNvPr id="3" name="Picture 2" descr="30-day outlook - Temperature Probability">
            <a:extLst>
              <a:ext uri="{FF2B5EF4-FFF2-40B4-BE49-F238E27FC236}">
                <a16:creationId xmlns:a16="http://schemas.microsoft.com/office/drawing/2014/main" id="{610E6222-F3B7-DFD3-F975-1839E162A8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39" y="532380"/>
            <a:ext cx="4465461" cy="34503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2632A35-D902-59E9-97A6-66EFA05897CF}"/>
              </a:ext>
            </a:extLst>
          </p:cNvPr>
          <p:cNvPicPr>
            <a:picLocks noChangeAspect="1"/>
          </p:cNvPicPr>
          <p:nvPr/>
        </p:nvPicPr>
        <p:blipFill>
          <a:blip r:embed="rId4"/>
          <a:stretch>
            <a:fillRect/>
          </a:stretch>
        </p:blipFill>
        <p:spPr>
          <a:xfrm>
            <a:off x="4917467" y="958163"/>
            <a:ext cx="3542955" cy="5726288"/>
          </a:xfrm>
          <a:prstGeom prst="rect">
            <a:avLst/>
          </a:prstGeom>
        </p:spPr>
      </p:pic>
    </p:spTree>
    <p:extLst>
      <p:ext uri="{BB962C8B-B14F-4D97-AF65-F5344CB8AC3E}">
        <p14:creationId xmlns:p14="http://schemas.microsoft.com/office/powerpoint/2010/main" val="324017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74ACEF-F5F4-1023-D9E0-C449F6DF4521}"/>
              </a:ext>
            </a:extLst>
          </p:cNvPr>
          <p:cNvPicPr>
            <a:picLocks noChangeAspect="1"/>
          </p:cNvPicPr>
          <p:nvPr/>
        </p:nvPicPr>
        <p:blipFill>
          <a:blip r:embed="rId3"/>
          <a:stretch>
            <a:fillRect/>
          </a:stretch>
        </p:blipFill>
        <p:spPr>
          <a:xfrm>
            <a:off x="4908286" y="945343"/>
            <a:ext cx="3684958" cy="5875173"/>
          </a:xfrm>
          <a:prstGeom prst="rect">
            <a:avLst/>
          </a:prstGeom>
        </p:spPr>
      </p:pic>
      <p:sp>
        <p:nvSpPr>
          <p:cNvPr id="7" name="TextBox 4">
            <a:extLst>
              <a:ext uri="{FF2B5EF4-FFF2-40B4-BE49-F238E27FC236}">
                <a16:creationId xmlns:a16="http://schemas.microsoft.com/office/drawing/2014/main" id="{598B771E-047F-4EA7-8237-EAF10A1C8F16}"/>
              </a:ext>
            </a:extLst>
          </p:cNvPr>
          <p:cNvSpPr txBox="1">
            <a:spLocks noChangeArrowheads="1"/>
          </p:cNvSpPr>
          <p:nvPr/>
        </p:nvSpPr>
        <p:spPr bwMode="auto">
          <a:xfrm>
            <a:off x="1" y="1102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Precipitation Forecast vs Observed: April 2023</a:t>
            </a:r>
          </a:p>
        </p:txBody>
      </p:sp>
      <p:sp>
        <p:nvSpPr>
          <p:cNvPr id="10" name="TextBox 9">
            <a:extLst>
              <a:ext uri="{FF2B5EF4-FFF2-40B4-BE49-F238E27FC236}">
                <a16:creationId xmlns:a16="http://schemas.microsoft.com/office/drawing/2014/main" id="{EA8E9BAE-0EB6-45B5-A78C-C8F35B380FB1}"/>
              </a:ext>
            </a:extLst>
          </p:cNvPr>
          <p:cNvSpPr txBox="1">
            <a:spLocks noChangeArrowheads="1"/>
          </p:cNvSpPr>
          <p:nvPr/>
        </p:nvSpPr>
        <p:spPr bwMode="auto">
          <a:xfrm>
            <a:off x="0" y="5105400"/>
            <a:ext cx="49073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Characterization</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Precipitation was above average for much of Washington and about half of Oregon. </a:t>
            </a:r>
          </a:p>
        </p:txBody>
      </p:sp>
      <p:sp>
        <p:nvSpPr>
          <p:cNvPr id="15" name="TextBox 5">
            <a:extLst>
              <a:ext uri="{FF2B5EF4-FFF2-40B4-BE49-F238E27FC236}">
                <a16:creationId xmlns:a16="http://schemas.microsoft.com/office/drawing/2014/main" id="{921B1A6C-D7F4-4979-B4E5-C2E391815E59}"/>
              </a:ext>
            </a:extLst>
          </p:cNvPr>
          <p:cNvSpPr txBox="1">
            <a:spLocks noChangeArrowheads="1"/>
          </p:cNvSpPr>
          <p:nvPr/>
        </p:nvSpPr>
        <p:spPr bwMode="auto">
          <a:xfrm>
            <a:off x="132656" y="4245859"/>
            <a:ext cx="4161904" cy="461665"/>
          </a:xfrm>
          <a:prstGeom prst="rect">
            <a:avLst/>
          </a:prstGeom>
          <a:solidFill>
            <a:schemeClr val="bg1"/>
          </a:solidFill>
          <a:ln>
            <a:solidFill>
              <a:schemeClr val="tx2">
                <a:lumMod val="60000"/>
                <a:lumOff val="40000"/>
              </a:schemeClr>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Precip</a:t>
            </a: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April outlook</a:t>
            </a:r>
          </a:p>
        </p:txBody>
      </p:sp>
      <p:sp>
        <p:nvSpPr>
          <p:cNvPr id="16" name="TextBox 5">
            <a:extLst>
              <a:ext uri="{FF2B5EF4-FFF2-40B4-BE49-F238E27FC236}">
                <a16:creationId xmlns:a16="http://schemas.microsoft.com/office/drawing/2014/main" id="{116171EA-BD8B-41E9-A348-823AEF5EA9D3}"/>
              </a:ext>
            </a:extLst>
          </p:cNvPr>
          <p:cNvSpPr txBox="1">
            <a:spLocks noChangeArrowheads="1"/>
          </p:cNvSpPr>
          <p:nvPr/>
        </p:nvSpPr>
        <p:spPr bwMode="auto">
          <a:xfrm>
            <a:off x="4907368" y="546151"/>
            <a:ext cx="3797934" cy="400110"/>
          </a:xfrm>
          <a:prstGeom prst="rect">
            <a:avLst/>
          </a:prstGeom>
          <a:solidFill>
            <a:schemeClr val="bg1"/>
          </a:solidFill>
          <a:ln>
            <a:solidFill>
              <a:schemeClr val="tx2">
                <a:lumMod val="60000"/>
                <a:lumOff val="40000"/>
              </a:schemeClr>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Observed in April 2023</a:t>
            </a:r>
          </a:p>
        </p:txBody>
      </p:sp>
      <p:pic>
        <p:nvPicPr>
          <p:cNvPr id="3" name="Picture 4" descr="30-day outlook - Precipitation Probability">
            <a:extLst>
              <a:ext uri="{FF2B5EF4-FFF2-40B4-BE49-F238E27FC236}">
                <a16:creationId xmlns:a16="http://schemas.microsoft.com/office/drawing/2014/main" id="{CFCBE90A-590B-22E8-3A4F-05114A79DE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64" y="686005"/>
            <a:ext cx="4476936" cy="34591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64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2">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4">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7090"/>
            <a:ext cx="5056386"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480060"/>
            <a:ext cx="3135249"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50E4F78-9BB0-DB4F-A5D2-6EFFCBAF182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95" t="29413" b="16108"/>
          <a:stretch/>
        </p:blipFill>
        <p:spPr bwMode="auto">
          <a:xfrm>
            <a:off x="5771904" y="1246933"/>
            <a:ext cx="2891209" cy="1268720"/>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603670"/>
            <a:ext cx="3135249"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84865523-1799-E1F6-D7F8-6117984FA4C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142" b="14346"/>
          <a:stretch/>
        </p:blipFill>
        <p:spPr bwMode="auto">
          <a:xfrm>
            <a:off x="5771904" y="4375258"/>
            <a:ext cx="2891209" cy="12175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a:extLst>
              <a:ext uri="{FF2B5EF4-FFF2-40B4-BE49-F238E27FC236}">
                <a16:creationId xmlns:a16="http://schemas.microsoft.com/office/drawing/2014/main" id="{51E32F6A-4E9C-4EEB-A6BC-099C091DB974}"/>
              </a:ext>
            </a:extLst>
          </p:cNvPr>
          <p:cNvSpPr txBox="1"/>
          <p:nvPr/>
        </p:nvSpPr>
        <p:spPr>
          <a:xfrm>
            <a:off x="640129" y="685800"/>
            <a:ext cx="4489074" cy="1312795"/>
          </a:xfrm>
          <a:prstGeom prst="rect">
            <a:avLst/>
          </a:prstGeom>
        </p:spPr>
        <p:txBody>
          <a:bodyPr wrap="square" lIns="0" tIns="0" rIns="0" bIns="0" rtlCol="0" anchor="t">
            <a:spAutoFit/>
          </a:bodyPr>
          <a:lstStyle/>
          <a:p>
            <a:pPr marL="0" marR="0" lvl="0" indent="0" algn="ctr" defTabSz="914400" rtl="0" eaLnBrk="1" fontAlgn="auto" latinLnBrk="0" hangingPunct="1">
              <a:lnSpc>
                <a:spcPts val="54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Gill Sans MT"/>
                <a:ea typeface="+mn-ea"/>
                <a:cs typeface="+mn-cs"/>
              </a:rPr>
              <a:t>2022/2023 Drought Monitors</a:t>
            </a:r>
          </a:p>
        </p:txBody>
      </p:sp>
      <p:sp>
        <p:nvSpPr>
          <p:cNvPr id="4" name="TextBox 3">
            <a:extLst>
              <a:ext uri="{FF2B5EF4-FFF2-40B4-BE49-F238E27FC236}">
                <a16:creationId xmlns:a16="http://schemas.microsoft.com/office/drawing/2014/main" id="{E3F90BDE-1FA1-CF66-A8A1-7692008C85BD}"/>
              </a:ext>
            </a:extLst>
          </p:cNvPr>
          <p:cNvSpPr txBox="1"/>
          <p:nvPr/>
        </p:nvSpPr>
        <p:spPr>
          <a:xfrm>
            <a:off x="6087113" y="2792786"/>
            <a:ext cx="238391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a:ea typeface="+mn-ea"/>
                <a:cs typeface="+mn-cs"/>
              </a:rPr>
              <a:t>March 2022</a:t>
            </a:r>
          </a:p>
        </p:txBody>
      </p:sp>
      <p:sp>
        <p:nvSpPr>
          <p:cNvPr id="5" name="TextBox 4">
            <a:extLst>
              <a:ext uri="{FF2B5EF4-FFF2-40B4-BE49-F238E27FC236}">
                <a16:creationId xmlns:a16="http://schemas.microsoft.com/office/drawing/2014/main" id="{6E6C69E3-B92B-4991-4F26-CCBB95F4D855}"/>
              </a:ext>
            </a:extLst>
          </p:cNvPr>
          <p:cNvSpPr txBox="1"/>
          <p:nvPr/>
        </p:nvSpPr>
        <p:spPr>
          <a:xfrm>
            <a:off x="5499571" y="5928296"/>
            <a:ext cx="343587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a:ea typeface="+mn-ea"/>
                <a:cs typeface="+mn-cs"/>
              </a:rPr>
              <a:t>Dec 2022</a:t>
            </a:r>
          </a:p>
        </p:txBody>
      </p:sp>
      <p:sp>
        <p:nvSpPr>
          <p:cNvPr id="6" name="TextBox 5">
            <a:extLst>
              <a:ext uri="{FF2B5EF4-FFF2-40B4-BE49-F238E27FC236}">
                <a16:creationId xmlns:a16="http://schemas.microsoft.com/office/drawing/2014/main" id="{A4375623-E0CC-46C5-D105-A7D0FD469C99}"/>
              </a:ext>
            </a:extLst>
          </p:cNvPr>
          <p:cNvSpPr txBox="1"/>
          <p:nvPr/>
        </p:nvSpPr>
        <p:spPr>
          <a:xfrm>
            <a:off x="1295400" y="5618007"/>
            <a:ext cx="31242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Gill Sans MT"/>
              </a:rPr>
              <a:t>April</a:t>
            </a:r>
            <a:r>
              <a:rPr kumimoji="0" lang="en-US" sz="2000" b="0" i="0" u="none" strike="noStrike" kern="1200" cap="none" spc="0" normalizeH="0" baseline="0" noProof="0" dirty="0">
                <a:ln>
                  <a:noFill/>
                </a:ln>
                <a:solidFill>
                  <a:prstClr val="black"/>
                </a:solidFill>
                <a:effectLst/>
                <a:uLnTx/>
                <a:uFillTx/>
                <a:latin typeface="Gill Sans MT"/>
                <a:ea typeface="+mn-ea"/>
                <a:cs typeface="+mn-cs"/>
              </a:rPr>
              <a:t> 2023</a:t>
            </a:r>
          </a:p>
        </p:txBody>
      </p:sp>
      <p:pic>
        <p:nvPicPr>
          <p:cNvPr id="8" name="Picture 7">
            <a:extLst>
              <a:ext uri="{FF2B5EF4-FFF2-40B4-BE49-F238E27FC236}">
                <a16:creationId xmlns:a16="http://schemas.microsoft.com/office/drawing/2014/main" id="{2F2D99CF-B27B-8613-95D2-315FEE3F93FE}"/>
              </a:ext>
            </a:extLst>
          </p:cNvPr>
          <p:cNvPicPr>
            <a:picLocks noChangeAspect="1"/>
          </p:cNvPicPr>
          <p:nvPr/>
        </p:nvPicPr>
        <p:blipFill>
          <a:blip r:embed="rId6"/>
          <a:stretch>
            <a:fillRect/>
          </a:stretch>
        </p:blipFill>
        <p:spPr>
          <a:xfrm>
            <a:off x="472009" y="2245419"/>
            <a:ext cx="4805136" cy="2855500"/>
          </a:xfrm>
          <a:prstGeom prst="rect">
            <a:avLst/>
          </a:prstGeom>
        </p:spPr>
      </p:pic>
    </p:spTree>
    <p:custDataLst>
      <p:tags r:id="rId1"/>
    </p:custDataLst>
    <p:extLst>
      <p:ext uri="{BB962C8B-B14F-4D97-AF65-F5344CB8AC3E}">
        <p14:creationId xmlns:p14="http://schemas.microsoft.com/office/powerpoint/2010/main" val="419310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8DB8DF1-D4A3-E886-0E4B-C25806802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8"/>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08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88D375-4228-9040-AA98-A913F5E2C218}"/>
              </a:ext>
            </a:extLst>
          </p:cNvPr>
          <p:cNvPicPr>
            <a:picLocks noChangeAspect="1"/>
          </p:cNvPicPr>
          <p:nvPr/>
        </p:nvPicPr>
        <p:blipFill>
          <a:blip r:embed="rId3"/>
          <a:stretch>
            <a:fillRect/>
          </a:stretch>
        </p:blipFill>
        <p:spPr>
          <a:xfrm>
            <a:off x="457200" y="1301318"/>
            <a:ext cx="8153400" cy="5410200"/>
          </a:xfrm>
          <a:prstGeom prst="rect">
            <a:avLst/>
          </a:prstGeom>
        </p:spPr>
      </p:pic>
      <p:sp>
        <p:nvSpPr>
          <p:cNvPr id="6" name="TextBox 5">
            <a:extLst>
              <a:ext uri="{FF2B5EF4-FFF2-40B4-BE49-F238E27FC236}">
                <a16:creationId xmlns:a16="http://schemas.microsoft.com/office/drawing/2014/main" id="{D4C3C557-1C0E-D1E7-C471-668AEAF054EA}"/>
              </a:ext>
            </a:extLst>
          </p:cNvPr>
          <p:cNvSpPr txBox="1"/>
          <p:nvPr/>
        </p:nvSpPr>
        <p:spPr>
          <a:xfrm>
            <a:off x="457200" y="152400"/>
            <a:ext cx="8382000" cy="954107"/>
          </a:xfrm>
          <a:prstGeom prst="rect">
            <a:avLst/>
          </a:prstGeom>
          <a:noFill/>
        </p:spPr>
        <p:txBody>
          <a:bodyPr wrap="square">
            <a:spAutoFit/>
          </a:bodyPr>
          <a:lstStyle/>
          <a:p>
            <a:r>
              <a:rPr lang="en-US" altLang="en-US" sz="2000" b="1" dirty="0">
                <a:solidFill>
                  <a:srgbClr val="FF0000"/>
                </a:solidFill>
              </a:rPr>
              <a:t>Characterization:</a:t>
            </a:r>
            <a:r>
              <a:rPr lang="en-US" altLang="en-US" sz="2000" b="1" dirty="0"/>
              <a:t> </a:t>
            </a:r>
            <a:r>
              <a:rPr lang="en-US" altLang="en-US" sz="1800" b="1" dirty="0"/>
              <a:t>Accumulation of new snow tracked well above normal for Oregon and elsewhere through much of April 2023. However </a:t>
            </a:r>
            <a:r>
              <a:rPr lang="en-US" altLang="en-US" sz="1800" b="1" dirty="0" err="1"/>
              <a:t>meltoff</a:t>
            </a:r>
            <a:r>
              <a:rPr lang="en-US" altLang="en-US" sz="1800" b="1" dirty="0"/>
              <a:t> intensified in the last few days of April. </a:t>
            </a:r>
          </a:p>
        </p:txBody>
      </p:sp>
    </p:spTree>
    <p:custDataLst>
      <p:tags r:id="rId1"/>
    </p:custDataLst>
    <p:extLst>
      <p:ext uri="{BB962C8B-B14F-4D97-AF65-F5344CB8AC3E}">
        <p14:creationId xmlns:p14="http://schemas.microsoft.com/office/powerpoint/2010/main" val="121112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6F006CAE-6196-EC96-8CC1-D82E2CD2D6E8}"/>
              </a:ext>
            </a:extLst>
          </p:cNvPr>
          <p:cNvPicPr>
            <a:picLocks noChangeAspect="1"/>
          </p:cNvPicPr>
          <p:nvPr/>
        </p:nvPicPr>
        <p:blipFill rotWithShape="1">
          <a:blip r:embed="rId4">
            <a:extLst>
              <a:ext uri="{28A0092B-C50C-407E-A947-70E740481C1C}">
                <a14:useLocalDpi xmlns:a14="http://schemas.microsoft.com/office/drawing/2010/main" val="0"/>
              </a:ext>
            </a:extLst>
          </a:blip>
          <a:srcRect l="7317" t="13863"/>
          <a:stretch/>
        </p:blipFill>
        <p:spPr>
          <a:xfrm>
            <a:off x="68686" y="1885742"/>
            <a:ext cx="4876800" cy="3600659"/>
          </a:xfrm>
          <a:prstGeom prst="rect">
            <a:avLst/>
          </a:prstGeom>
        </p:spPr>
      </p:pic>
      <p:sp>
        <p:nvSpPr>
          <p:cNvPr id="10" name="TextBox 9">
            <a:extLst>
              <a:ext uri="{FF2B5EF4-FFF2-40B4-BE49-F238E27FC236}">
                <a16:creationId xmlns:a16="http://schemas.microsoft.com/office/drawing/2014/main" id="{2DA6EE26-21A2-F611-B608-0074F7A90D0A}"/>
              </a:ext>
            </a:extLst>
          </p:cNvPr>
          <p:cNvSpPr txBox="1"/>
          <p:nvPr/>
        </p:nvSpPr>
        <p:spPr>
          <a:xfrm>
            <a:off x="1676400" y="762000"/>
            <a:ext cx="5791200" cy="461665"/>
          </a:xfrm>
          <a:prstGeom prst="rect">
            <a:avLst/>
          </a:prstGeom>
          <a:noFill/>
        </p:spPr>
        <p:txBody>
          <a:bodyPr wrap="square">
            <a:spAutoFit/>
          </a:bodyPr>
          <a:lstStyle/>
          <a:p>
            <a:pPr algn="ct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Deschutes River Basin Reservoirs Levels </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a:extLst>
              <a:ext uri="{FF2B5EF4-FFF2-40B4-BE49-F238E27FC236}">
                <a16:creationId xmlns:a16="http://schemas.microsoft.com/office/drawing/2014/main" id="{838C2C46-460D-2D2C-D574-A3F96561E2A5}"/>
              </a:ext>
            </a:extLst>
          </p:cNvPr>
          <p:cNvSpPr txBox="1"/>
          <p:nvPr/>
        </p:nvSpPr>
        <p:spPr>
          <a:xfrm>
            <a:off x="2895600" y="4636532"/>
            <a:ext cx="1295400" cy="369332"/>
          </a:xfrm>
          <a:prstGeom prst="rect">
            <a:avLst/>
          </a:prstGeom>
          <a:noFill/>
        </p:spPr>
        <p:txBody>
          <a:bodyPr wrap="square" rtlCol="0">
            <a:spAutoFit/>
          </a:bodyPr>
          <a:lstStyle/>
          <a:p>
            <a:r>
              <a:rPr lang="en-US" dirty="0"/>
              <a:t>April 2023</a:t>
            </a:r>
          </a:p>
        </p:txBody>
      </p:sp>
      <p:sp>
        <p:nvSpPr>
          <p:cNvPr id="19" name="TextBox 18">
            <a:extLst>
              <a:ext uri="{FF2B5EF4-FFF2-40B4-BE49-F238E27FC236}">
                <a16:creationId xmlns:a16="http://schemas.microsoft.com/office/drawing/2014/main" id="{6D87DE95-4ED1-B29E-58E0-797A2A2B34E7}"/>
              </a:ext>
            </a:extLst>
          </p:cNvPr>
          <p:cNvSpPr txBox="1"/>
          <p:nvPr/>
        </p:nvSpPr>
        <p:spPr>
          <a:xfrm>
            <a:off x="7892118" y="4267200"/>
            <a:ext cx="1295400" cy="369332"/>
          </a:xfrm>
          <a:prstGeom prst="rect">
            <a:avLst/>
          </a:prstGeom>
          <a:noFill/>
        </p:spPr>
        <p:txBody>
          <a:bodyPr wrap="square" rtlCol="0">
            <a:spAutoFit/>
          </a:bodyPr>
          <a:lstStyle/>
          <a:p>
            <a:r>
              <a:rPr lang="en-US" dirty="0"/>
              <a:t>2022</a:t>
            </a:r>
          </a:p>
        </p:txBody>
      </p:sp>
      <p:pic>
        <p:nvPicPr>
          <p:cNvPr id="20" name="Picture 19" descr="Calendar&#10;&#10;Description automatically generated with low confidence">
            <a:extLst>
              <a:ext uri="{FF2B5EF4-FFF2-40B4-BE49-F238E27FC236}">
                <a16:creationId xmlns:a16="http://schemas.microsoft.com/office/drawing/2014/main" id="{C286F908-CB40-2634-95F2-86A030EEF2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2" y="5486402"/>
            <a:ext cx="916507" cy="916507"/>
          </a:xfrm>
          <a:prstGeom prst="rect">
            <a:avLst/>
          </a:prstGeom>
        </p:spPr>
      </p:pic>
      <p:pic>
        <p:nvPicPr>
          <p:cNvPr id="8" name="Picture 7">
            <a:extLst>
              <a:ext uri="{FF2B5EF4-FFF2-40B4-BE49-F238E27FC236}">
                <a16:creationId xmlns:a16="http://schemas.microsoft.com/office/drawing/2014/main" id="{8170623B-DDFB-343E-524D-9E6D00DC4ECA}"/>
              </a:ext>
            </a:extLst>
          </p:cNvPr>
          <p:cNvPicPr>
            <a:picLocks noChangeAspect="1"/>
          </p:cNvPicPr>
          <p:nvPr/>
        </p:nvPicPr>
        <p:blipFill>
          <a:blip r:embed="rId6"/>
          <a:stretch>
            <a:fillRect/>
          </a:stretch>
        </p:blipFill>
        <p:spPr>
          <a:xfrm>
            <a:off x="4322351" y="1885743"/>
            <a:ext cx="4674646" cy="3600658"/>
          </a:xfrm>
          <a:prstGeom prst="rect">
            <a:avLst/>
          </a:prstGeom>
        </p:spPr>
      </p:pic>
      <p:sp>
        <p:nvSpPr>
          <p:cNvPr id="9" name="TextBox 8">
            <a:extLst>
              <a:ext uri="{FF2B5EF4-FFF2-40B4-BE49-F238E27FC236}">
                <a16:creationId xmlns:a16="http://schemas.microsoft.com/office/drawing/2014/main" id="{E0009D3F-BF51-512B-1CFE-CBC7EBE270A5}"/>
              </a:ext>
            </a:extLst>
          </p:cNvPr>
          <p:cNvSpPr txBox="1"/>
          <p:nvPr/>
        </p:nvSpPr>
        <p:spPr>
          <a:xfrm>
            <a:off x="7506755" y="4636532"/>
            <a:ext cx="1295400" cy="369332"/>
          </a:xfrm>
          <a:prstGeom prst="rect">
            <a:avLst/>
          </a:prstGeom>
          <a:noFill/>
        </p:spPr>
        <p:txBody>
          <a:bodyPr wrap="square" rtlCol="0">
            <a:spAutoFit/>
          </a:bodyPr>
          <a:lstStyle/>
          <a:p>
            <a:r>
              <a:rPr lang="en-US" dirty="0"/>
              <a:t>May 2023</a:t>
            </a:r>
          </a:p>
        </p:txBody>
      </p:sp>
    </p:spTree>
    <p:custDataLst>
      <p:tags r:id="rId1"/>
    </p:custDataLst>
    <p:extLst>
      <p:ext uri="{BB962C8B-B14F-4D97-AF65-F5344CB8AC3E}">
        <p14:creationId xmlns:p14="http://schemas.microsoft.com/office/powerpoint/2010/main" val="26379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extLst>
              <a:ext uri="{FF2B5EF4-FFF2-40B4-BE49-F238E27FC236}">
                <a16:creationId xmlns:a16="http://schemas.microsoft.com/office/drawing/2014/main" id="{280F095D-A3DD-4C37-B50B-F43ADF7FA765}"/>
              </a:ext>
            </a:extLst>
          </p:cNvPr>
          <p:cNvSpPr txBox="1">
            <a:spLocks noChangeArrowheads="1"/>
          </p:cNvSpPr>
          <p:nvPr/>
        </p:nvSpPr>
        <p:spPr bwMode="auto">
          <a:xfrm>
            <a:off x="609600" y="71643"/>
            <a:ext cx="8001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May 2023 Outlook</a:t>
            </a:r>
          </a:p>
        </p:txBody>
      </p:sp>
      <p:sp>
        <p:nvSpPr>
          <p:cNvPr id="12291" name="TextBox 4">
            <a:extLst>
              <a:ext uri="{FF2B5EF4-FFF2-40B4-BE49-F238E27FC236}">
                <a16:creationId xmlns:a16="http://schemas.microsoft.com/office/drawing/2014/main" id="{67FE2FFE-716A-46A3-B9A9-806AE04BB34A}"/>
              </a:ext>
            </a:extLst>
          </p:cNvPr>
          <p:cNvSpPr txBox="1">
            <a:spLocks noChangeArrowheads="1"/>
          </p:cNvSpPr>
          <p:nvPr/>
        </p:nvSpPr>
        <p:spPr bwMode="auto">
          <a:xfrm>
            <a:off x="115735" y="4417456"/>
            <a:ext cx="393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Temperature Outlook</a:t>
            </a:r>
          </a:p>
        </p:txBody>
      </p:sp>
      <p:sp>
        <p:nvSpPr>
          <p:cNvPr id="12292" name="TextBox 5">
            <a:extLst>
              <a:ext uri="{FF2B5EF4-FFF2-40B4-BE49-F238E27FC236}">
                <a16:creationId xmlns:a16="http://schemas.microsoft.com/office/drawing/2014/main" id="{624F1926-9940-465A-A046-A7B0BD831B11}"/>
              </a:ext>
            </a:extLst>
          </p:cNvPr>
          <p:cNvSpPr txBox="1">
            <a:spLocks noChangeArrowheads="1"/>
          </p:cNvSpPr>
          <p:nvPr/>
        </p:nvSpPr>
        <p:spPr bwMode="auto">
          <a:xfrm>
            <a:off x="4876800" y="4399703"/>
            <a:ext cx="393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Precipitation Outlook</a:t>
            </a:r>
          </a:p>
        </p:txBody>
      </p:sp>
      <p:pic>
        <p:nvPicPr>
          <p:cNvPr id="8" name="Picture 7">
            <a:extLst>
              <a:ext uri="{FF2B5EF4-FFF2-40B4-BE49-F238E27FC236}">
                <a16:creationId xmlns:a16="http://schemas.microsoft.com/office/drawing/2014/main" id="{D5DBFDC4-D584-4B1A-889D-82267E531B2B}"/>
              </a:ext>
            </a:extLst>
          </p:cNvPr>
          <p:cNvPicPr>
            <a:picLocks noChangeAspect="1"/>
          </p:cNvPicPr>
          <p:nvPr/>
        </p:nvPicPr>
        <p:blipFill>
          <a:blip r:embed="rId2"/>
          <a:stretch>
            <a:fillRect/>
          </a:stretch>
        </p:blipFill>
        <p:spPr>
          <a:xfrm>
            <a:off x="1905000" y="958175"/>
            <a:ext cx="2138790" cy="442161"/>
          </a:xfrm>
          <a:prstGeom prst="rect">
            <a:avLst/>
          </a:prstGeom>
        </p:spPr>
      </p:pic>
      <p:pic>
        <p:nvPicPr>
          <p:cNvPr id="9" name="Picture 8">
            <a:extLst>
              <a:ext uri="{FF2B5EF4-FFF2-40B4-BE49-F238E27FC236}">
                <a16:creationId xmlns:a16="http://schemas.microsoft.com/office/drawing/2014/main" id="{B65900E8-C76F-4AE1-BB68-BA0D592E46F7}"/>
              </a:ext>
            </a:extLst>
          </p:cNvPr>
          <p:cNvPicPr>
            <a:picLocks noChangeAspect="1"/>
          </p:cNvPicPr>
          <p:nvPr/>
        </p:nvPicPr>
        <p:blipFill>
          <a:blip r:embed="rId2"/>
          <a:stretch>
            <a:fillRect/>
          </a:stretch>
        </p:blipFill>
        <p:spPr>
          <a:xfrm>
            <a:off x="2899346" y="1226512"/>
            <a:ext cx="1144444" cy="442161"/>
          </a:xfrm>
          <a:prstGeom prst="rect">
            <a:avLst/>
          </a:prstGeom>
        </p:spPr>
      </p:pic>
      <p:pic>
        <p:nvPicPr>
          <p:cNvPr id="10" name="Picture 9">
            <a:extLst>
              <a:ext uri="{FF2B5EF4-FFF2-40B4-BE49-F238E27FC236}">
                <a16:creationId xmlns:a16="http://schemas.microsoft.com/office/drawing/2014/main" id="{B8B2DF30-B618-4F2F-B193-92474816D5B2}"/>
              </a:ext>
            </a:extLst>
          </p:cNvPr>
          <p:cNvPicPr>
            <a:picLocks noChangeAspect="1"/>
          </p:cNvPicPr>
          <p:nvPr/>
        </p:nvPicPr>
        <p:blipFill>
          <a:blip r:embed="rId2"/>
          <a:stretch>
            <a:fillRect/>
          </a:stretch>
        </p:blipFill>
        <p:spPr>
          <a:xfrm>
            <a:off x="6182097" y="963611"/>
            <a:ext cx="2138790" cy="442161"/>
          </a:xfrm>
          <a:prstGeom prst="rect">
            <a:avLst/>
          </a:prstGeom>
        </p:spPr>
      </p:pic>
      <p:pic>
        <p:nvPicPr>
          <p:cNvPr id="11" name="Picture 10">
            <a:extLst>
              <a:ext uri="{FF2B5EF4-FFF2-40B4-BE49-F238E27FC236}">
                <a16:creationId xmlns:a16="http://schemas.microsoft.com/office/drawing/2014/main" id="{6E9A1094-6292-4644-AF46-2EC2C9E4B1D9}"/>
              </a:ext>
            </a:extLst>
          </p:cNvPr>
          <p:cNvPicPr>
            <a:picLocks noChangeAspect="1"/>
          </p:cNvPicPr>
          <p:nvPr/>
        </p:nvPicPr>
        <p:blipFill>
          <a:blip r:embed="rId2"/>
          <a:stretch>
            <a:fillRect/>
          </a:stretch>
        </p:blipFill>
        <p:spPr>
          <a:xfrm>
            <a:off x="7176443" y="1231948"/>
            <a:ext cx="1144444" cy="442161"/>
          </a:xfrm>
          <a:prstGeom prst="rect">
            <a:avLst/>
          </a:prstGeom>
        </p:spPr>
      </p:pic>
      <p:sp>
        <p:nvSpPr>
          <p:cNvPr id="12" name="TextBox 11">
            <a:extLst>
              <a:ext uri="{FF2B5EF4-FFF2-40B4-BE49-F238E27FC236}">
                <a16:creationId xmlns:a16="http://schemas.microsoft.com/office/drawing/2014/main" id="{0D1FA463-B1E8-BB96-6424-AF7802764D36}"/>
              </a:ext>
            </a:extLst>
          </p:cNvPr>
          <p:cNvSpPr txBox="1">
            <a:spLocks noChangeArrowheads="1"/>
          </p:cNvSpPr>
          <p:nvPr/>
        </p:nvSpPr>
        <p:spPr bwMode="auto">
          <a:xfrm>
            <a:off x="800099" y="5060181"/>
            <a:ext cx="7391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Characterization</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Warmer than typical is the most likely temperatures scenario for May 2023 for most of the Pacific Northwest except for southwest Oregon. Precipitation is most likely to be above normal over much of Oregon. No precipitation anomaly is foreseen for Washington. </a:t>
            </a:r>
          </a:p>
        </p:txBody>
      </p:sp>
      <p:pic>
        <p:nvPicPr>
          <p:cNvPr id="2" name="Picture 2">
            <a:extLst>
              <a:ext uri="{FF2B5EF4-FFF2-40B4-BE49-F238E27FC236}">
                <a16:creationId xmlns:a16="http://schemas.microsoft.com/office/drawing/2014/main" id="{6877ED5D-5B34-4681-E67C-054D2ABDC7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35" y="938206"/>
            <a:ext cx="4379970" cy="33842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F6C8E20-9156-E088-B5AF-F99250EB08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770" y="944621"/>
            <a:ext cx="4371666" cy="33778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25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extLst>
              <a:ext uri="{FF2B5EF4-FFF2-40B4-BE49-F238E27FC236}">
                <a16:creationId xmlns:a16="http://schemas.microsoft.com/office/drawing/2014/main" id="{280F095D-A3DD-4C37-B50B-F43ADF7FA765}"/>
              </a:ext>
            </a:extLst>
          </p:cNvPr>
          <p:cNvSpPr txBox="1">
            <a:spLocks noChangeArrowheads="1"/>
          </p:cNvSpPr>
          <p:nvPr/>
        </p:nvSpPr>
        <p:spPr bwMode="auto">
          <a:xfrm>
            <a:off x="609600" y="71643"/>
            <a:ext cx="800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Jun-July-Aug 2023 Outlook</a:t>
            </a:r>
          </a:p>
        </p:txBody>
      </p:sp>
      <p:sp>
        <p:nvSpPr>
          <p:cNvPr id="12291" name="TextBox 4">
            <a:extLst>
              <a:ext uri="{FF2B5EF4-FFF2-40B4-BE49-F238E27FC236}">
                <a16:creationId xmlns:a16="http://schemas.microsoft.com/office/drawing/2014/main" id="{67FE2FFE-716A-46A3-B9A9-806AE04BB34A}"/>
              </a:ext>
            </a:extLst>
          </p:cNvPr>
          <p:cNvSpPr txBox="1">
            <a:spLocks noChangeArrowheads="1"/>
          </p:cNvSpPr>
          <p:nvPr/>
        </p:nvSpPr>
        <p:spPr bwMode="auto">
          <a:xfrm>
            <a:off x="54873" y="4472796"/>
            <a:ext cx="393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Temperature Outlook</a:t>
            </a:r>
          </a:p>
        </p:txBody>
      </p:sp>
      <p:sp>
        <p:nvSpPr>
          <p:cNvPr id="12292" name="TextBox 5">
            <a:extLst>
              <a:ext uri="{FF2B5EF4-FFF2-40B4-BE49-F238E27FC236}">
                <a16:creationId xmlns:a16="http://schemas.microsoft.com/office/drawing/2014/main" id="{624F1926-9940-465A-A046-A7B0BD831B11}"/>
              </a:ext>
            </a:extLst>
          </p:cNvPr>
          <p:cNvSpPr txBox="1">
            <a:spLocks noChangeArrowheads="1"/>
          </p:cNvSpPr>
          <p:nvPr/>
        </p:nvSpPr>
        <p:spPr bwMode="auto">
          <a:xfrm>
            <a:off x="4933610" y="4456567"/>
            <a:ext cx="393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Precipitation Outlook</a:t>
            </a:r>
          </a:p>
        </p:txBody>
      </p:sp>
      <p:pic>
        <p:nvPicPr>
          <p:cNvPr id="8" name="Picture 7">
            <a:extLst>
              <a:ext uri="{FF2B5EF4-FFF2-40B4-BE49-F238E27FC236}">
                <a16:creationId xmlns:a16="http://schemas.microsoft.com/office/drawing/2014/main" id="{D5DBFDC4-D584-4B1A-889D-82267E531B2B}"/>
              </a:ext>
            </a:extLst>
          </p:cNvPr>
          <p:cNvPicPr>
            <a:picLocks noChangeAspect="1"/>
          </p:cNvPicPr>
          <p:nvPr/>
        </p:nvPicPr>
        <p:blipFill>
          <a:blip r:embed="rId2"/>
          <a:stretch>
            <a:fillRect/>
          </a:stretch>
        </p:blipFill>
        <p:spPr>
          <a:xfrm>
            <a:off x="1905000" y="958175"/>
            <a:ext cx="2138790" cy="442161"/>
          </a:xfrm>
          <a:prstGeom prst="rect">
            <a:avLst/>
          </a:prstGeom>
        </p:spPr>
      </p:pic>
      <p:pic>
        <p:nvPicPr>
          <p:cNvPr id="9" name="Picture 8">
            <a:extLst>
              <a:ext uri="{FF2B5EF4-FFF2-40B4-BE49-F238E27FC236}">
                <a16:creationId xmlns:a16="http://schemas.microsoft.com/office/drawing/2014/main" id="{B65900E8-C76F-4AE1-BB68-BA0D592E46F7}"/>
              </a:ext>
            </a:extLst>
          </p:cNvPr>
          <p:cNvPicPr>
            <a:picLocks noChangeAspect="1"/>
          </p:cNvPicPr>
          <p:nvPr/>
        </p:nvPicPr>
        <p:blipFill>
          <a:blip r:embed="rId2"/>
          <a:stretch>
            <a:fillRect/>
          </a:stretch>
        </p:blipFill>
        <p:spPr>
          <a:xfrm>
            <a:off x="2899346" y="1226512"/>
            <a:ext cx="1144444" cy="442161"/>
          </a:xfrm>
          <a:prstGeom prst="rect">
            <a:avLst/>
          </a:prstGeom>
        </p:spPr>
      </p:pic>
      <p:pic>
        <p:nvPicPr>
          <p:cNvPr id="10" name="Picture 9">
            <a:extLst>
              <a:ext uri="{FF2B5EF4-FFF2-40B4-BE49-F238E27FC236}">
                <a16:creationId xmlns:a16="http://schemas.microsoft.com/office/drawing/2014/main" id="{B8B2DF30-B618-4F2F-B193-92474816D5B2}"/>
              </a:ext>
            </a:extLst>
          </p:cNvPr>
          <p:cNvPicPr>
            <a:picLocks noChangeAspect="1"/>
          </p:cNvPicPr>
          <p:nvPr/>
        </p:nvPicPr>
        <p:blipFill>
          <a:blip r:embed="rId2"/>
          <a:stretch>
            <a:fillRect/>
          </a:stretch>
        </p:blipFill>
        <p:spPr>
          <a:xfrm>
            <a:off x="6182097" y="963611"/>
            <a:ext cx="2138790" cy="442161"/>
          </a:xfrm>
          <a:prstGeom prst="rect">
            <a:avLst/>
          </a:prstGeom>
        </p:spPr>
      </p:pic>
      <p:pic>
        <p:nvPicPr>
          <p:cNvPr id="11" name="Picture 10">
            <a:extLst>
              <a:ext uri="{FF2B5EF4-FFF2-40B4-BE49-F238E27FC236}">
                <a16:creationId xmlns:a16="http://schemas.microsoft.com/office/drawing/2014/main" id="{6E9A1094-6292-4644-AF46-2EC2C9E4B1D9}"/>
              </a:ext>
            </a:extLst>
          </p:cNvPr>
          <p:cNvPicPr>
            <a:picLocks noChangeAspect="1"/>
          </p:cNvPicPr>
          <p:nvPr/>
        </p:nvPicPr>
        <p:blipFill>
          <a:blip r:embed="rId2"/>
          <a:stretch>
            <a:fillRect/>
          </a:stretch>
        </p:blipFill>
        <p:spPr>
          <a:xfrm>
            <a:off x="7176443" y="1231948"/>
            <a:ext cx="1144444" cy="442161"/>
          </a:xfrm>
          <a:prstGeom prst="rect">
            <a:avLst/>
          </a:prstGeom>
        </p:spPr>
      </p:pic>
      <p:sp>
        <p:nvSpPr>
          <p:cNvPr id="12" name="TextBox 11">
            <a:extLst>
              <a:ext uri="{FF2B5EF4-FFF2-40B4-BE49-F238E27FC236}">
                <a16:creationId xmlns:a16="http://schemas.microsoft.com/office/drawing/2014/main" id="{90B66221-49A6-4F80-953E-76FD020C1233}"/>
              </a:ext>
            </a:extLst>
          </p:cNvPr>
          <p:cNvSpPr txBox="1">
            <a:spLocks noChangeArrowheads="1"/>
          </p:cNvSpPr>
          <p:nvPr/>
        </p:nvSpPr>
        <p:spPr bwMode="auto">
          <a:xfrm>
            <a:off x="521605" y="5009242"/>
            <a:ext cx="81769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Characterization </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Warmer-than-typical most likely for most of the USA.   Drier than typical for much of the Pacific Northwest and sections of the southwest.</a:t>
            </a:r>
          </a:p>
        </p:txBody>
      </p:sp>
      <p:pic>
        <p:nvPicPr>
          <p:cNvPr id="4098" name="Picture 2">
            <a:extLst>
              <a:ext uri="{FF2B5EF4-FFF2-40B4-BE49-F238E27FC236}">
                <a16:creationId xmlns:a16="http://schemas.microsoft.com/office/drawing/2014/main" id="{A1F66BAF-4ACE-7FE9-3C26-4B24447B10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88" y="1002127"/>
            <a:ext cx="4395388" cy="33961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5C73019-AF14-7C77-1476-598D468911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6444" y="887166"/>
            <a:ext cx="4571368" cy="353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35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M02011643 Faded background picture NEW.potx" id="{1A31D81A-E860-460C-8458-1D2F342492E3}" vid="{F49CFCCE-42BD-4122-B601-93D16A9225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7C00C64CFA2546A51C7831777914EA" ma:contentTypeVersion="31" ma:contentTypeDescription="Create a new document." ma:contentTypeScope="" ma:versionID="76b0e5cb28073895cb551db127e303db">
  <xsd:schema xmlns:xsd="http://www.w3.org/2001/XMLSchema" xmlns:xs="http://www.w3.org/2001/XMLSchema" xmlns:p="http://schemas.microsoft.com/office/2006/metadata/properties" xmlns:ns2="990700cb-64e5-46f2-a187-71ada6183592" xmlns:ns3="299cb2a3-dbf6-496e-af1e-b0319d491b47" targetNamespace="http://schemas.microsoft.com/office/2006/metadata/properties" ma:root="true" ma:fieldsID="8d3ad2d9b01945e5aa535ceb84dda53f" ns2:_="" ns3:_="">
    <xsd:import namespace="990700cb-64e5-46f2-a187-71ada6183592"/>
    <xsd:import namespace="299cb2a3-dbf6-496e-af1e-b0319d491b47"/>
    <xsd:element name="properties">
      <xsd:complexType>
        <xsd:sequence>
          <xsd:element name="documentManagement">
            <xsd:complexType>
              <xsd:all>
                <xsd:element ref="ns2:Division_x002f_Unit_x002f_Section_x002f_Program"/>
                <xsd:element ref="ns2:section" minOccurs="0"/>
                <xsd:element ref="ns2:Keyword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700cb-64e5-46f2-a187-71ada6183592" elementFormDefault="qualified">
    <xsd:import namespace="http://schemas.microsoft.com/office/2006/documentManagement/types"/>
    <xsd:import namespace="http://schemas.microsoft.com/office/infopath/2007/PartnerControls"/>
    <xsd:element name="Division_x002f_Unit_x002f_Section_x002f_Program" ma:index="8" ma:displayName="Program" ma:description="This is a high level view showing what Division is responsible for the information. Some programs, sections, or units have more information and may be listed. The lowest level in the organization should be selected.  &#10;" ma:format="Dropdown" ma:internalName="Division_x002f_Unit_x002f_Section_x002f_Program" ma:readOnly="false">
      <xsd:simpleType>
        <xsd:union memberTypes="dms:Text">
          <xsd:simpleType>
            <xsd:restriction base="dms:Choice">
              <xsd:enumeration value="Administration"/>
              <xsd:enumeration value="Amber Alert"/>
              <xsd:enumeration value="Central Records Section"/>
              <xsd:enumeration value="Criminal Investigations Division"/>
              <xsd:enumeration value="Criminal Justice Information Systems"/>
              <xsd:enumeration value="Provided for External Partners"/>
              <xsd:enumeration value="Fish &amp; Wildlife Division"/>
              <xsd:enumeration value="Forensic Services Division"/>
              <xsd:enumeration value="Gaming Enforcement Division"/>
              <xsd:enumeration value="Jobs &amp; Careers"/>
              <xsd:enumeration value="Legislative Affairs"/>
              <xsd:enumeration value="Medical Examiner Division"/>
              <xsd:enumeration value="Oregon State Fire Marshal"/>
              <xsd:enumeration value="Oregon State Athletic Commission"/>
              <xsd:enumeration value="Patrol Services Division"/>
              <xsd:enumeration value="Professional Standards"/>
              <xsd:enumeration value="Sex Offender Registration"/>
            </xsd:restriction>
          </xsd:simpleType>
        </xsd:union>
      </xsd:simpleType>
    </xsd:element>
    <xsd:element name="section" ma:index="9" nillable="true" ma:displayName="Section" ma:default="Null" ma:description="Completing this field helps those areas with multiple documents best. It is redundant for those with few documents. You may be selecting the same word as selected in the Program field. This field is important to help the table on the Forms &amp; Publications appear properly." ma:format="Dropdown" ma:internalName="section" ma:readOnly="false">
      <xsd:simpleType>
        <xsd:union memberTypes="dms:Text">
          <xsd:simpleType>
            <xsd:restriction base="dms:Choice">
              <xsd:enumeration value="Null"/>
              <xsd:enumeration value="About Us"/>
              <xsd:enumeration value="Budget"/>
              <xsd:enumeration value="CJIS Security"/>
              <xsd:enumeration value="Codes &amp; Technical Services Unit"/>
              <xsd:enumeration value="Criminal Justice Information Services (CJIS)"/>
              <xsd:enumeration value="Criminal Justice Information Services (CJIS) Regulatory Unit"/>
              <xsd:enumeration value="Drug Enforcement Section"/>
              <xsd:enumeration value="Emergency/Conflagration"/>
              <xsd:enumeration value="External Partners"/>
              <xsd:enumeration value="Fire Life Safety Education (FLSE)"/>
              <xsd:enumeration value="Fire Life Safety Services (FLSS)"/>
              <xsd:enumeration value="Firearms Instant Check System (FICS)"/>
              <xsd:enumeration value="Fish &amp; Wildlife (F&amp;W)"/>
              <xsd:enumeration value="Forensic Services Division (FSD)"/>
              <xsd:enumeration value="Homicide Investigation Tracking System (HITS)"/>
              <xsd:enumeration value="Incident Management Teams (IMT)"/>
              <xsd:enumeration value="Ignition Interlock Device Program (IID)"/>
              <xsd:enumeration value="LEDS 20/20"/>
              <xsd:enumeration value="Livescan"/>
              <xsd:enumeration value="Local Emergency Planning Committee (LEPC)"/>
              <xsd:enumeration value="Open or Own Records"/>
              <xsd:enumeration value="Oregon Task Force on School Safety (OTFSS)"/>
              <xsd:enumeration value="Oregon State Athletic Commission (OSAC)"/>
              <xsd:enumeration value="Oregon State Fire Marshal (OSFM)"/>
              <xsd:enumeration value="Patrol Services"/>
              <xsd:enumeration value="Public Records"/>
              <xsd:enumeration value="Regional Hazardous Materials Emergency Response Teams (RHMERT)"/>
              <xsd:enumeration value="Regulatory Services Unit"/>
              <xsd:enumeration value="State Emergency Response Commission (SERC)"/>
              <xsd:enumeration value="Uniform Crime Reporting (UCR)"/>
              <xsd:enumeration value="Youth Fire Prevention and Intervention Unit"/>
              <xsd:enumeration value="----"/>
              <xsd:enumeration value="Fire Life Safety Services"/>
            </xsd:restriction>
          </xsd:simpleType>
        </xsd:union>
      </xsd:simpleType>
    </xsd:element>
    <xsd:element name="Keywords0" ma:index="11" ma:displayName="Keywords" ma:description="Type in keywords specific to the form. Separate each term with a comma.&#10;The keywords will help people find the form using Search. Keywords can include&#10;common misspellings or terms used by customers or any other terms that might be&#10;helpful. You can prepare some keywords ahead of time and save them in a Notepad&#10;file or Word document and then copy and paste them into this section.&#10;" ma:internalName="Keywords0"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9cb2a3-dbf6-496e-af1e-b0319d491b47"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Form Name"/>
        <xsd:element ref="dc:subject" minOccurs="0" maxOccurs="1"/>
        <xsd:element ref="dc:description" minOccurs="0" maxOccurs="1"/>
        <xsd:element name="keywords" maxOccurs="1" ma:index="10" ma:displayName="Format">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ction xmlns="990700cb-64e5-46f2-a187-71ada6183592">Emergency/Conflagration</section>
    <Division_x002f_Unit_x002f_Section_x002f_Program xmlns="990700cb-64e5-46f2-a187-71ada6183592">Oregon State Fire Marshal</Division_x002f_Unit_x002f_Section_x002f_Program>
    <Keywords0 xmlns="990700cb-64e5-46f2-a187-71ada6183592">2023 Task Force Leader Symposium</Keywords0>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DCC58FA9496CC4BAF8C7214FE19E058" ma:contentTypeVersion="14" ma:contentTypeDescription="Create a new document." ma:contentTypeScope="" ma:versionID="5e45b7c663d4faad7a9c8f89b1a1208e">
  <xsd:schema xmlns:xsd="http://www.w3.org/2001/XMLSchema" xmlns:xs="http://www.w3.org/2001/XMLSchema" xmlns:p="http://schemas.microsoft.com/office/2006/metadata/properties" xmlns:ns2="0dd2282d-73dd-4702-9411-3a19115ab963" targetNamespace="http://schemas.microsoft.com/office/2006/metadata/properties" ma:root="true" ma:fieldsID="47022ceb08e8c0d99cef530e7ab4965b" ns2:_="">
    <xsd:import namespace="0dd2282d-73dd-4702-9411-3a19115ab96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d2282d-73dd-4702-9411-3a19115ab96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D349D7-44A4-47DF-AA66-4984A55CA29A}">
  <ds:schemaRefs>
    <ds:schemaRef ds:uri="http://schemas.microsoft.com/sharepoint/v3/contenttype/forms"/>
  </ds:schemaRefs>
</ds:datastoreItem>
</file>

<file path=customXml/itemProps2.xml><?xml version="1.0" encoding="utf-8"?>
<ds:datastoreItem xmlns:ds="http://schemas.openxmlformats.org/officeDocument/2006/customXml" ds:itemID="{1AE0E84A-9DA1-4509-AA9C-7B9BE2312502}"/>
</file>

<file path=customXml/itemProps3.xml><?xml version="1.0" encoding="utf-8"?>
<ds:datastoreItem xmlns:ds="http://schemas.openxmlformats.org/officeDocument/2006/customXml" ds:itemID="{228CF062-CEB9-4DBA-ACE1-F96295AE5EE2}">
  <ds:schemaRefs>
    <ds:schemaRef ds:uri="http://schemas.microsoft.com/office/2006/documentManagement/types"/>
    <ds:schemaRef ds:uri="http://schemas.microsoft.com/office/2006/metadata/properties"/>
    <ds:schemaRef ds:uri="0dd2282d-73dd-4702-9411-3a19115ab963"/>
    <ds:schemaRef ds:uri="http://purl.org/dc/elements/1.1/"/>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99A55CF4-B79E-4486-9196-2BE9CD81B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d2282d-73dd-4702-9411-3a19115ab9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8489</TotalTime>
  <Words>502</Words>
  <Application>Microsoft Office PowerPoint</Application>
  <PresentationFormat>On-screen Show (4:3)</PresentationFormat>
  <Paragraphs>60</Paragraphs>
  <Slides>13</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Abadi</vt:lpstr>
      <vt:lpstr>Arial</vt:lpstr>
      <vt:lpstr>Arial Black</vt:lpstr>
      <vt:lpstr>Calibri</vt:lpstr>
      <vt:lpstr>Calibri Light</vt:lpstr>
      <vt:lpstr>Gill Sans MT</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Continue Response Readiness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Fire Season Forecast TFL</dc:title>
  <dc:creator>KRAWCZYK Joy P * ODF</dc:creator>
  <cp:keywords>Presentation</cp:keywords>
  <cp:lastModifiedBy>Medema, Travis</cp:lastModifiedBy>
  <cp:revision>49</cp:revision>
  <cp:lastPrinted>2022-04-04T22:39:29Z</cp:lastPrinted>
  <dcterms:created xsi:type="dcterms:W3CDTF">2021-04-27T00:07:02Z</dcterms:created>
  <dcterms:modified xsi:type="dcterms:W3CDTF">2023-05-15T22:13:58Z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0x0101000A7C00C64CFA2546A51C7831777914EA</vt:lpwstr>
  </property>
  <property fmtid="{D5CDD505-2E9C-101B-9397-08002B2CF9AE}" pid="3" name="ArticulateGUID">
    <vt:lpwstr>1789C84D-1AD3-41A4-9F59-E2940235729E</vt:lpwstr>
  </property>
  <property fmtid="{D5CDD505-2E9C-101B-9397-08002B2CF9AE}" pid="4" name="ArticulatePath">
    <vt:lpwstr>ESF4_Gov Wildfire Briefing 2022_final</vt:lpwstr>
  </property>
  <property fmtid="{D5CDD505-2E9C-101B-9397-08002B2CF9AE}" pid="5" name="PublishingRollupImage">
    <vt:lpwstr/>
  </property>
  <property fmtid="{D5CDD505-2E9C-101B-9397-08002B2CF9AE}" pid="6" name="Styles">
    <vt:lpwstr/>
  </property>
  <property fmtid="{D5CDD505-2E9C-101B-9397-08002B2CF9AE}" pid="7" name="PublishingContactEmail">
    <vt:lpwstr/>
  </property>
  <property fmtid="{D5CDD505-2E9C-101B-9397-08002B2CF9AE}" pid="8" name="Meta Keywords">
    <vt:lpwstr/>
  </property>
  <property fmtid="{D5CDD505-2E9C-101B-9397-08002B2CF9AE}" pid="9" name="Aside Column 1">
    <vt:lpwstr/>
  </property>
  <property fmtid="{D5CDD505-2E9C-101B-9397-08002B2CF9AE}" pid="10" name="Quarter Column 3">
    <vt:lpwstr/>
  </property>
  <property fmtid="{D5CDD505-2E9C-101B-9397-08002B2CF9AE}" pid="11" name="Thirds Column 2">
    <vt:lpwstr/>
  </property>
  <property fmtid="{D5CDD505-2E9C-101B-9397-08002B2CF9AE}" pid="12" name="Subject0">
    <vt:lpwstr/>
  </property>
  <property fmtid="{D5CDD505-2E9C-101B-9397-08002B2CF9AE}" pid="13" name="Full Width Column 3">
    <vt:lpwstr/>
  </property>
  <property fmtid="{D5CDD505-2E9C-101B-9397-08002B2CF9AE}" pid="14" name="Two Thirds One Third Column 1">
    <vt:lpwstr/>
  </property>
  <property fmtid="{D5CDD505-2E9C-101B-9397-08002B2CF9AE}" pid="15" name="Thirds Column 5">
    <vt:lpwstr/>
  </property>
  <property fmtid="{D5CDD505-2E9C-101B-9397-08002B2CF9AE}" pid="16" name="Scripts">
    <vt:lpwstr/>
  </property>
  <property fmtid="{D5CDD505-2E9C-101B-9397-08002B2CF9AE}" pid="17" name="Half Column 2">
    <vt:lpwstr/>
  </property>
  <property fmtid="{D5CDD505-2E9C-101B-9397-08002B2CF9AE}" pid="18" name="Quarter Column 1">
    <vt:lpwstr/>
  </property>
  <property fmtid="{D5CDD505-2E9C-101B-9397-08002B2CF9AE}" pid="19" name="One Third Two Thirds Column 1">
    <vt:lpwstr/>
  </property>
  <property fmtid="{D5CDD505-2E9C-101B-9397-08002B2CF9AE}" pid="20" name="Meta Description">
    <vt:lpwstr/>
  </property>
  <property fmtid="{D5CDD505-2E9C-101B-9397-08002B2CF9AE}" pid="21" name="Full Width Column 1">
    <vt:lpwstr/>
  </property>
  <property fmtid="{D5CDD505-2E9C-101B-9397-08002B2CF9AE}" pid="22" name="Audience">
    <vt:lpwstr/>
  </property>
  <property fmtid="{D5CDD505-2E9C-101B-9397-08002B2CF9AE}" pid="23" name="Aside Column 2">
    <vt:lpwstr/>
  </property>
  <property fmtid="{D5CDD505-2E9C-101B-9397-08002B2CF9AE}" pid="24" name="Quarter Column 4">
    <vt:lpwstr/>
  </property>
  <property fmtid="{D5CDD505-2E9C-101B-9397-08002B2CF9AE}" pid="25" name="Thirds Column 3">
    <vt:lpwstr/>
  </property>
  <property fmtid="{D5CDD505-2E9C-101B-9397-08002B2CF9AE}" pid="26" name="Two Thirds One Third Column 2">
    <vt:lpwstr/>
  </property>
  <property fmtid="{D5CDD505-2E9C-101B-9397-08002B2CF9AE}" pid="27" name="Full Width Column 4">
    <vt:lpwstr/>
  </property>
  <property fmtid="{D5CDD505-2E9C-101B-9397-08002B2CF9AE}" pid="28" name="RoutingRuleDescription">
    <vt:lpwstr/>
  </property>
  <property fmtid="{D5CDD505-2E9C-101B-9397-08002B2CF9AE}" pid="29" name="Division">
    <vt:lpwstr/>
  </property>
  <property fmtid="{D5CDD505-2E9C-101B-9397-08002B2CF9AE}" pid="30" name="Half Column 3">
    <vt:lpwstr/>
  </property>
  <property fmtid="{D5CDD505-2E9C-101B-9397-08002B2CF9AE}" pid="31" name="Quarter Column 2">
    <vt:lpwstr/>
  </property>
  <property fmtid="{D5CDD505-2E9C-101B-9397-08002B2CF9AE}" pid="32" name="Thirds Column 6">
    <vt:lpwstr/>
  </property>
  <property fmtid="{D5CDD505-2E9C-101B-9397-08002B2CF9AE}" pid="33" name="One Third Two Thirds Column 2">
    <vt:lpwstr/>
  </property>
  <property fmtid="{D5CDD505-2E9C-101B-9397-08002B2CF9AE}" pid="34" name="Thirds Column 1">
    <vt:lpwstr/>
  </property>
  <property fmtid="{D5CDD505-2E9C-101B-9397-08002B2CF9AE}" pid="35" name="PublishingContactPicture">
    <vt:lpwstr/>
  </property>
  <property fmtid="{D5CDD505-2E9C-101B-9397-08002B2CF9AE}" pid="36" name="PublishingContactName">
    <vt:lpwstr/>
  </property>
  <property fmtid="{D5CDD505-2E9C-101B-9397-08002B2CF9AE}" pid="37" name="Full Width Column 2">
    <vt:lpwstr/>
  </property>
  <property fmtid="{D5CDD505-2E9C-101B-9397-08002B2CF9AE}" pid="38" name="Aside Column 3">
    <vt:lpwstr/>
  </property>
  <property fmtid="{D5CDD505-2E9C-101B-9397-08002B2CF9AE}" pid="39" name="Half Column 1">
    <vt:lpwstr/>
  </property>
  <property fmtid="{D5CDD505-2E9C-101B-9397-08002B2CF9AE}" pid="40" name="Thirds Column 4">
    <vt:lpwstr/>
  </property>
  <property fmtid="{D5CDD505-2E9C-101B-9397-08002B2CF9AE}" pid="41" name="Full Width Column 5">
    <vt:lpwstr/>
  </property>
  <property fmtid="{D5CDD505-2E9C-101B-9397-08002B2CF9AE}" pid="42" name="Half Column 4">
    <vt:lpwstr/>
  </property>
</Properties>
</file>