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ennifer.C.Marchand@Oregon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384663"/>
            <a:ext cx="6921865" cy="2002001"/>
          </a:xfrm>
        </p:spPr>
        <p:txBody>
          <a:bodyPr/>
          <a:lstStyle/>
          <a:p>
            <a:r>
              <a:rPr lang="en-US" dirty="0" smtClean="0"/>
              <a:t>How to Determine your OHCS Inspection Rating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b="1" dirty="0" smtClean="0"/>
              <a:t>AHMA Conference Summer 2019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348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OHCS Rating Criteria Compliance Reviews (File Inspections</a:t>
            </a:r>
            <a:r>
              <a:rPr lang="en-US" dirty="0" smtClean="0"/>
              <a:t>)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Resident Resources</a:t>
            </a:r>
          </a:p>
          <a:p>
            <a:r>
              <a:rPr lang="en-US" dirty="0" smtClean="0"/>
              <a:t>Complaints</a:t>
            </a:r>
          </a:p>
          <a:p>
            <a:r>
              <a:rPr lang="en-US" dirty="0" smtClean="0"/>
              <a:t>Financial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Fair Housing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9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OHCS Rating </a:t>
            </a:r>
            <a:r>
              <a:rPr lang="en-US" dirty="0" smtClean="0"/>
              <a:t>Criteria Physical Inspections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Property Maintenance Operations</a:t>
            </a:r>
          </a:p>
          <a:p>
            <a:r>
              <a:rPr lang="en-US" dirty="0"/>
              <a:t>How property is maintained (generally and not specifically for example vacancy and turnover not specific unit maintenance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Physical Inspection Prep and Materials</a:t>
            </a:r>
          </a:p>
          <a:p>
            <a:r>
              <a:rPr lang="en-US" dirty="0" smtClean="0"/>
              <a:t>Physical Inspection (actual physical condition of property including units </a:t>
            </a:r>
            <a:r>
              <a:rPr lang="en-US" dirty="0" smtClean="0"/>
              <a:t>etc.)</a:t>
            </a:r>
            <a:endParaRPr lang="en-US" dirty="0" smtClean="0"/>
          </a:p>
          <a:p>
            <a:r>
              <a:rPr lang="en-US" dirty="0" smtClean="0"/>
              <a:t>Inspection Response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Fair Housing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7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Two Possible Ratings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Meets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Does not Meet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Notes are usually indicated on closing letter indicating more information about the specific issue(s) that may have led to the rating decision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Findings Physical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Damaged walls and doors </a:t>
            </a:r>
          </a:p>
          <a:p>
            <a:r>
              <a:rPr lang="en-US" dirty="0"/>
              <a:t>Trimming of vegetation from exterior siding or roof of buildings</a:t>
            </a:r>
          </a:p>
          <a:p>
            <a:r>
              <a:rPr lang="en-US" dirty="0"/>
              <a:t>Cleaning of gutters</a:t>
            </a:r>
          </a:p>
          <a:p>
            <a:r>
              <a:rPr lang="en-US" dirty="0"/>
              <a:t>Moss on roofs</a:t>
            </a:r>
          </a:p>
          <a:p>
            <a:r>
              <a:rPr lang="en-US" dirty="0" smtClean="0"/>
              <a:t>Pressure Washing of siding or Parking areas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Inoperable ground fault circuit interrupters (GFCIs)</a:t>
            </a:r>
          </a:p>
          <a:p>
            <a:r>
              <a:rPr lang="en-US" dirty="0"/>
              <a:t>Inoperable smoke detectors</a:t>
            </a:r>
          </a:p>
          <a:p>
            <a:r>
              <a:rPr lang="en-US" dirty="0"/>
              <a:t>Flammables stored in the oven </a:t>
            </a:r>
          </a:p>
          <a:p>
            <a:r>
              <a:rPr lang="en-US" dirty="0"/>
              <a:t>Inadequate heater </a:t>
            </a:r>
            <a:r>
              <a:rPr lang="en-US" dirty="0" smtClean="0"/>
              <a:t>clearance</a:t>
            </a:r>
          </a:p>
          <a:p>
            <a:r>
              <a:rPr lang="en-US" dirty="0"/>
              <a:t>Inoperable or failing range ventilation fans</a:t>
            </a:r>
          </a:p>
          <a:p>
            <a:r>
              <a:rPr lang="en-US" dirty="0"/>
              <a:t>Damaged door frames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Findings Compliance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Missing student verification forms </a:t>
            </a:r>
          </a:p>
          <a:p>
            <a:r>
              <a:rPr lang="en-US" dirty="0"/>
              <a:t>Missing VAWA information</a:t>
            </a:r>
          </a:p>
          <a:p>
            <a:r>
              <a:rPr lang="en-US" dirty="0"/>
              <a:t>Incorrect rent determinations for voucher holders</a:t>
            </a:r>
          </a:p>
          <a:p>
            <a:r>
              <a:rPr lang="en-US" dirty="0"/>
              <a:t>Miscalculating rent when a unit was mixed with other funding sources</a:t>
            </a:r>
          </a:p>
          <a:p>
            <a:r>
              <a:rPr lang="en-US" dirty="0"/>
              <a:t>Incomplete or </a:t>
            </a:r>
            <a:r>
              <a:rPr lang="en-US" dirty="0" smtClean="0"/>
              <a:t>Incorrect </a:t>
            </a:r>
            <a:r>
              <a:rPr lang="en-US" dirty="0"/>
              <a:t>Monitoring Reports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Vacancy and Turn Time</a:t>
            </a:r>
          </a:p>
          <a:p>
            <a:r>
              <a:rPr lang="en-US" dirty="0" smtClean="0"/>
              <a:t>Not following or updating AFHMP</a:t>
            </a:r>
          </a:p>
          <a:p>
            <a:r>
              <a:rPr lang="en-US" dirty="0" smtClean="0"/>
              <a:t>Tenant Selection Plan not specific to property</a:t>
            </a:r>
          </a:p>
          <a:p>
            <a:r>
              <a:rPr lang="en-US" dirty="0" smtClean="0"/>
              <a:t>Rents over approval</a:t>
            </a:r>
          </a:p>
          <a:p>
            <a:r>
              <a:rPr lang="en-US" dirty="0" smtClean="0"/>
              <a:t>Not fixing unit mix when tenant is over income</a:t>
            </a:r>
          </a:p>
          <a:p>
            <a:r>
              <a:rPr lang="en-US" dirty="0" smtClean="0"/>
              <a:t>Late or incomplete file verifications and documents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#1 Mistake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Responding late to requests for pre-inspection information or inspection response and not requesting an extension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Both Physical and File Compliance Audit Reviews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55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“not’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Do not forget to notice tenants for physical inspections</a:t>
            </a:r>
          </a:p>
          <a:p>
            <a:r>
              <a:rPr lang="en-US" dirty="0" smtClean="0"/>
              <a:t>Do not forget to train employees on inspection procedure</a:t>
            </a:r>
          </a:p>
          <a:p>
            <a:r>
              <a:rPr lang="en-US" dirty="0" smtClean="0"/>
              <a:t>Do not report all items as corrected if they are not corrected</a:t>
            </a:r>
          </a:p>
          <a:p>
            <a:r>
              <a:rPr lang="en-US" dirty="0" smtClean="0"/>
              <a:t>Do not submit late or incomplete pre-inspection or response information</a:t>
            </a:r>
          </a:p>
          <a:p>
            <a:r>
              <a:rPr lang="en-US" dirty="0" smtClean="0"/>
              <a:t>Do not forget to ask for an extension before the response or information is due</a:t>
            </a:r>
          </a:p>
          <a:p>
            <a:r>
              <a:rPr lang="en-US" dirty="0" smtClean="0"/>
              <a:t>Do not blame issues found on previous Staff, Management Company or Owners</a:t>
            </a:r>
          </a:p>
          <a:p>
            <a:r>
              <a:rPr lang="en-US" dirty="0" smtClean="0"/>
              <a:t>Do not blame issues found on lack of staffing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and Tricks to Improve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Train employees or yourself on rating criteria and program funding requirements</a:t>
            </a:r>
          </a:p>
          <a:p>
            <a:r>
              <a:rPr lang="en-US" dirty="0" smtClean="0"/>
              <a:t>Make sure you have an updated Administrative Notebook on site</a:t>
            </a:r>
          </a:p>
          <a:p>
            <a:r>
              <a:rPr lang="en-US" dirty="0" smtClean="0"/>
              <a:t>Notice tenants for inspections</a:t>
            </a:r>
          </a:p>
          <a:p>
            <a:r>
              <a:rPr lang="en-US" dirty="0" smtClean="0"/>
              <a:t>Perform a pre-inspection of physical areas (ask someone else to look at your property as well)</a:t>
            </a:r>
          </a:p>
          <a:p>
            <a:r>
              <a:rPr lang="en-US" dirty="0" smtClean="0"/>
              <a:t>Have a second set of eyes review all files</a:t>
            </a:r>
          </a:p>
          <a:p>
            <a:r>
              <a:rPr lang="en-US" dirty="0" smtClean="0"/>
              <a:t>Make sure you are timely with submitting information requests and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# 1 Tip for Improving the Inspection Rating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 honest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situations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Ask for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Take Responsibility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plan for resolving issues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Communication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978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Non-Compliance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File 8823 Form with IRS</a:t>
            </a:r>
          </a:p>
          <a:p>
            <a:r>
              <a:rPr lang="en-US" dirty="0" smtClean="0"/>
              <a:t>IRS Recapture or Audit</a:t>
            </a:r>
          </a:p>
          <a:p>
            <a:r>
              <a:rPr lang="en-US" dirty="0" smtClean="0"/>
              <a:t>Pay </a:t>
            </a:r>
            <a:r>
              <a:rPr lang="en-US" dirty="0"/>
              <a:t>Back other funding loans or grants </a:t>
            </a:r>
            <a:r>
              <a:rPr lang="en-US" dirty="0" smtClean="0"/>
              <a:t>(may </a:t>
            </a:r>
            <a:r>
              <a:rPr lang="en-US" dirty="0" smtClean="0"/>
              <a:t>not be </a:t>
            </a:r>
            <a:r>
              <a:rPr lang="en-US" dirty="0"/>
              <a:t>pro-rated)</a:t>
            </a:r>
          </a:p>
          <a:p>
            <a:r>
              <a:rPr lang="en-US" dirty="0"/>
              <a:t>Stop and restart affordability clock with non-compliance</a:t>
            </a:r>
          </a:p>
          <a:p>
            <a:r>
              <a:rPr lang="en-US" dirty="0"/>
              <a:t>Require replacement of Management Agent/Site </a:t>
            </a:r>
            <a:r>
              <a:rPr lang="en-US" dirty="0" smtClean="0"/>
              <a:t>Staff</a:t>
            </a:r>
            <a:endParaRPr lang="en-US" dirty="0"/>
          </a:p>
          <a:p>
            <a:r>
              <a:rPr lang="en-US" dirty="0"/>
              <a:t>Disapprove Owner or Developer for future </a:t>
            </a:r>
            <a:r>
              <a:rPr lang="en-US" dirty="0" smtClean="0"/>
              <a:t>funding consideration</a:t>
            </a:r>
            <a:endParaRPr lang="en-US" dirty="0"/>
          </a:p>
          <a:p>
            <a:r>
              <a:rPr lang="en-US" dirty="0"/>
              <a:t>Additional site visits, monitoring, and oversight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910" y="2566219"/>
            <a:ext cx="10766321" cy="3657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General Overview OHCS Inspection Process Physical and  Compliance Reviews “File Inspections”</a:t>
            </a:r>
          </a:p>
          <a:p>
            <a:r>
              <a:rPr lang="en-US" dirty="0" smtClean="0"/>
              <a:t>New IRS Regulatory Requirement</a:t>
            </a:r>
          </a:p>
          <a:p>
            <a:r>
              <a:rPr lang="en-US" dirty="0" smtClean="0"/>
              <a:t>OHCS Rating Criteria</a:t>
            </a:r>
          </a:p>
          <a:p>
            <a:r>
              <a:rPr lang="en-US" dirty="0" smtClean="0"/>
              <a:t>OHCS Rating Process</a:t>
            </a:r>
          </a:p>
          <a:p>
            <a:r>
              <a:rPr lang="en-US" dirty="0" smtClean="0"/>
              <a:t>Common Findings and Mishaps 2018/2019</a:t>
            </a:r>
          </a:p>
          <a:p>
            <a:r>
              <a:rPr lang="en-US" dirty="0" smtClean="0"/>
              <a:t>What “not” to do</a:t>
            </a:r>
          </a:p>
          <a:p>
            <a:r>
              <a:rPr lang="en-US" dirty="0" smtClean="0"/>
              <a:t>Tips and Tricks to Improve Rating and Good Standing</a:t>
            </a:r>
          </a:p>
          <a:p>
            <a:r>
              <a:rPr lang="en-US" dirty="0" smtClean="0"/>
              <a:t>Consequences of Non-Compliance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Consequences of Non-Compliance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Additional required </a:t>
            </a:r>
            <a:r>
              <a:rPr lang="en-US" dirty="0" smtClean="0"/>
              <a:t>reporting for desk audits (example-vacancy reporting) </a:t>
            </a:r>
            <a:endParaRPr lang="en-US" dirty="0"/>
          </a:p>
          <a:p>
            <a:r>
              <a:rPr lang="en-US" dirty="0"/>
              <a:t>Reestablish annual certification requirement</a:t>
            </a:r>
          </a:p>
          <a:p>
            <a:r>
              <a:rPr lang="en-US" dirty="0"/>
              <a:t>Involve all parties and ask for a work-out plan (</a:t>
            </a:r>
            <a:r>
              <a:rPr lang="en-US" dirty="0" smtClean="0"/>
              <a:t>this </a:t>
            </a:r>
            <a:r>
              <a:rPr lang="en-US" dirty="0"/>
              <a:t>will bring everyone to the table including all other lenders/investors)</a:t>
            </a:r>
          </a:p>
          <a:p>
            <a:r>
              <a:rPr lang="en-US" dirty="0"/>
              <a:t>Require Management or Owner to attend training and become </a:t>
            </a:r>
            <a:r>
              <a:rPr lang="en-US" dirty="0" smtClean="0"/>
              <a:t>certified</a:t>
            </a:r>
          </a:p>
          <a:p>
            <a:r>
              <a:rPr lang="en-US" dirty="0" smtClean="0"/>
              <a:t>Disapprove Management Company for further approval of OHCS properties</a:t>
            </a:r>
            <a:endParaRPr lang="en-US" dirty="0"/>
          </a:p>
          <a:p>
            <a:r>
              <a:rPr lang="en-US" dirty="0"/>
              <a:t>Talk with Owner, Board, and/or Property Manager about site staff concerns </a:t>
            </a:r>
          </a:p>
          <a:p>
            <a:r>
              <a:rPr lang="en-US" dirty="0"/>
              <a:t>Require a </a:t>
            </a:r>
            <a:r>
              <a:rPr lang="en-US" dirty="0" smtClean="0"/>
              <a:t>third party consultant </a:t>
            </a:r>
            <a:r>
              <a:rPr lang="en-US" dirty="0"/>
              <a:t>to be </a:t>
            </a:r>
            <a:r>
              <a:rPr lang="en-US" dirty="0" smtClean="0"/>
              <a:t>hired at Owners expense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On behalf of the whole OHCS Compliance and Asset Management team, </a:t>
            </a:r>
          </a:p>
          <a:p>
            <a:pPr marL="0" indent="0">
              <a:buNone/>
            </a:pPr>
            <a:r>
              <a:rPr lang="en-US" sz="3500" b="1" u="sng" dirty="0" smtClean="0">
                <a:solidFill>
                  <a:schemeClr val="tx1"/>
                </a:solidFill>
              </a:rPr>
              <a:t>Thank You</a:t>
            </a:r>
            <a:r>
              <a:rPr lang="en-US" b="1" dirty="0" smtClean="0">
                <a:solidFill>
                  <a:schemeClr val="tx1"/>
                </a:solidFill>
              </a:rPr>
              <a:t> for being you and doing all the great work that you do!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Jennifer </a:t>
            </a:r>
            <a:r>
              <a:rPr lang="en-US" dirty="0"/>
              <a:t>Marchand</a:t>
            </a:r>
          </a:p>
          <a:p>
            <a:pPr marL="0" indent="0">
              <a:buNone/>
            </a:pPr>
            <a:r>
              <a:rPr lang="en-US" dirty="0"/>
              <a:t>Multifamily Compliance Technical Advisor</a:t>
            </a:r>
          </a:p>
          <a:p>
            <a:pPr marL="0" indent="0">
              <a:buNone/>
            </a:pPr>
            <a:r>
              <a:rPr lang="en-US" dirty="0"/>
              <a:t>Oregon Housing and Community Services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Jennifer.C.Marchand@Oregon.gov</a:t>
            </a: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503-986-2031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Type(s) of Inspection: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OHCS Physical or  Compliance Review “File Inspection”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OHCS Group Inspection (larger properties requiring on-site file review)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Federal Streamline Inspection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State Streamline Inspection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OHCS Sec 8 Mixed Funded Inspection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14600"/>
            <a:ext cx="9601196" cy="34861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Inspection date is set and confirmation letter is sent</a:t>
            </a:r>
          </a:p>
          <a:p>
            <a:r>
              <a:rPr lang="en-US" dirty="0" smtClean="0"/>
              <a:t>Pre-inspection paperwork due to OHCS</a:t>
            </a:r>
          </a:p>
          <a:p>
            <a:r>
              <a:rPr lang="en-US" dirty="0" smtClean="0"/>
              <a:t>OHCS performs pre-inspection due diligence (desk work)</a:t>
            </a:r>
          </a:p>
          <a:p>
            <a:r>
              <a:rPr lang="en-US" dirty="0" smtClean="0"/>
              <a:t>Inspection occurs</a:t>
            </a:r>
          </a:p>
          <a:p>
            <a:r>
              <a:rPr lang="en-US" dirty="0" smtClean="0"/>
              <a:t>Report is sent by OHCS</a:t>
            </a:r>
          </a:p>
          <a:p>
            <a:r>
              <a:rPr lang="en-US" dirty="0" smtClean="0"/>
              <a:t>Response is due by Owner/Agent</a:t>
            </a:r>
          </a:p>
          <a:p>
            <a:r>
              <a:rPr lang="en-US" dirty="0" smtClean="0"/>
              <a:t>OHCS evaluates response, assigns rating and closes inspection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Inspection Process </a:t>
            </a:r>
            <a:r>
              <a:rPr lang="en-US" dirty="0" smtClean="0"/>
              <a:t>Final</a:t>
            </a:r>
            <a:br>
              <a:rPr lang="en-US" dirty="0" smtClean="0"/>
            </a:br>
            <a:r>
              <a:rPr lang="en-US" dirty="0" smtClean="0"/>
              <a:t>Behind the Scene at OHCS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After the rating is assigned and the closing letter is sent to Owner/Agent</a:t>
            </a:r>
          </a:p>
          <a:p>
            <a:r>
              <a:rPr lang="en-US" dirty="0" smtClean="0"/>
              <a:t>Property is reviewed for risk and next inspection date is determined (GOAL should be every three years)</a:t>
            </a:r>
          </a:p>
          <a:p>
            <a:r>
              <a:rPr lang="en-US" dirty="0" smtClean="0"/>
              <a:t>Notifications of non-compliance are sent to the IRS or HUD as required</a:t>
            </a:r>
          </a:p>
          <a:p>
            <a:r>
              <a:rPr lang="en-US" dirty="0" smtClean="0"/>
              <a:t>Risk properties are reported to Asset Managers for follow up</a:t>
            </a:r>
          </a:p>
          <a:p>
            <a:r>
              <a:rPr lang="en-US" dirty="0" smtClean="0"/>
              <a:t>Issues are reported to Technical Advisor, Lead Workers and Upper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IRS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21131"/>
            <a:ext cx="9601196" cy="35008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On March 1</a:t>
            </a:r>
            <a:r>
              <a:rPr lang="en-US" baseline="30000" dirty="0" smtClean="0"/>
              <a:t>st</a:t>
            </a:r>
            <a:r>
              <a:rPr lang="en-US" dirty="0" smtClean="0"/>
              <a:t> OHCS sent out a memo regarding IRS final regulations which were </a:t>
            </a:r>
            <a:r>
              <a:rPr lang="en-US" dirty="0" smtClean="0"/>
              <a:t>announced by the IRS on </a:t>
            </a:r>
            <a:r>
              <a:rPr lang="en-US" dirty="0" smtClean="0"/>
              <a:t>February 26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Significant changes to the inspection process are detailed in the regulation:</a:t>
            </a:r>
          </a:p>
          <a:p>
            <a:r>
              <a:rPr lang="en-US" dirty="0" smtClean="0"/>
              <a:t>Includes both physical and file inspection sampling for LIHTC first 15</a:t>
            </a:r>
          </a:p>
          <a:p>
            <a:r>
              <a:rPr lang="en-US" dirty="0" smtClean="0"/>
              <a:t>Notification requirement from 30 to 15 days</a:t>
            </a:r>
          </a:p>
          <a:p>
            <a:r>
              <a:rPr lang="en-US" dirty="0" smtClean="0"/>
              <a:t>New sample sizing</a:t>
            </a:r>
          </a:p>
          <a:p>
            <a:r>
              <a:rPr lang="en-US" dirty="0"/>
              <a:t>Both vacant and occupied low-income units in a low-income housing project are </a:t>
            </a:r>
            <a:r>
              <a:rPr lang="en-US" dirty="0" smtClean="0"/>
              <a:t>included in </a:t>
            </a:r>
            <a:r>
              <a:rPr lang="en-US" dirty="0"/>
              <a:t>the population of units from which units are selected for inspection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Maintain “all” buildings rule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IRS Requirement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258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Random unit selection guidance was clarified by the IRS to say:</a:t>
            </a:r>
          </a:p>
          <a:p>
            <a:pPr marL="0" indent="0">
              <a:buNone/>
            </a:pPr>
            <a:r>
              <a:rPr lang="en-US" dirty="0"/>
              <a:t>OHCS must select in a random manner the low-income units to be inspected and </a:t>
            </a:r>
            <a:r>
              <a:rPr lang="en-US" dirty="0" smtClean="0"/>
              <a:t>the units </a:t>
            </a:r>
            <a:r>
              <a:rPr lang="en-US" dirty="0"/>
              <a:t>whose low-income certifications are to be reviewed. OHCS generally may not </a:t>
            </a:r>
            <a:r>
              <a:rPr lang="en-US" dirty="0" smtClean="0"/>
              <a:t>select the </a:t>
            </a:r>
            <a:r>
              <a:rPr lang="en-US" dirty="0"/>
              <a:t>same low-income units of a low-income housing project for on-site inspections and low-income certification review, because doing so would usually give prohibited </a:t>
            </a:r>
            <a:r>
              <a:rPr lang="en-US" dirty="0" smtClean="0"/>
              <a:t>advance notice</a:t>
            </a:r>
            <a:r>
              <a:rPr lang="en-US" dirty="0"/>
              <a:t>. OHCS may choose a different number of units for on-site inspections and for </a:t>
            </a:r>
            <a:r>
              <a:rPr lang="en-US" dirty="0" smtClean="0"/>
              <a:t>low-income </a:t>
            </a:r>
            <a:r>
              <a:rPr lang="en-US" dirty="0"/>
              <a:t>certification review, provided that OHCS chooses at least the minimum </a:t>
            </a:r>
            <a:r>
              <a:rPr lang="en-US" dirty="0" smtClean="0"/>
              <a:t>number of </a:t>
            </a:r>
            <a:r>
              <a:rPr lang="en-US" dirty="0"/>
              <a:t>low-income units in each case. OHCS must select the units for inspections or </a:t>
            </a:r>
            <a:r>
              <a:rPr lang="en-US" dirty="0" smtClean="0"/>
              <a:t>low-income </a:t>
            </a:r>
            <a:r>
              <a:rPr lang="en-US" dirty="0"/>
              <a:t>certification review separately and in a random manner. OHCS may notify </a:t>
            </a:r>
            <a:r>
              <a:rPr lang="en-US" dirty="0" smtClean="0"/>
              <a:t>the owner </a:t>
            </a:r>
            <a:r>
              <a:rPr lang="en-US" dirty="0"/>
              <a:t>of the low-income units for on-site inspection only on the day of inspection</a:t>
            </a:r>
          </a:p>
        </p:txBody>
      </p:sp>
    </p:spTree>
    <p:extLst>
      <p:ext uri="{BB962C8B-B14F-4D97-AF65-F5344CB8AC3E}">
        <p14:creationId xmlns:p14="http://schemas.microsoft.com/office/powerpoint/2010/main" val="90671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IRS Requirement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Discussion:</a:t>
            </a:r>
          </a:p>
          <a:p>
            <a:pPr marL="0" indent="0">
              <a:buNone/>
            </a:pPr>
            <a:r>
              <a:rPr lang="en-US" dirty="0" smtClean="0"/>
              <a:t>What does the new requirement specifically mean for OHCS, Owners and Agents?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99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OHCS Rating Criteria Compliance Reviews (File Inspections)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81943"/>
            <a:ext cx="9601196" cy="357922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Management Operations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Leasing and Occupancy</a:t>
            </a:r>
          </a:p>
          <a:p>
            <a:r>
              <a:rPr lang="en-US" dirty="0" smtClean="0"/>
              <a:t>Policy</a:t>
            </a:r>
          </a:p>
          <a:p>
            <a:r>
              <a:rPr lang="en-US" dirty="0" smtClean="0"/>
              <a:t>How property is maintained (generally and not specifically for example vacancy and turnover not specific unit maintenance)</a:t>
            </a:r>
          </a:p>
          <a:p>
            <a:r>
              <a:rPr lang="en-US" dirty="0" smtClean="0"/>
              <a:t>Preparation Materials (pre-inspection requests)</a:t>
            </a:r>
          </a:p>
          <a:p>
            <a:r>
              <a:rPr lang="en-US" dirty="0" smtClean="0"/>
              <a:t>Tenant Files</a:t>
            </a:r>
          </a:p>
          <a:p>
            <a:r>
              <a:rPr lang="en-US" dirty="0" smtClean="0"/>
              <a:t>Review Response</a:t>
            </a:r>
          </a:p>
        </p:txBody>
      </p:sp>
    </p:spTree>
    <p:extLst>
      <p:ext uri="{BB962C8B-B14F-4D97-AF65-F5344CB8AC3E}">
        <p14:creationId xmlns:p14="http://schemas.microsoft.com/office/powerpoint/2010/main" val="4264778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A6846EE757C04193A329764A4DBCB9" ma:contentTypeVersion="5" ma:contentTypeDescription="Create a new document." ma:contentTypeScope="" ma:versionID="c196e18095f3012e735b8ae348014005">
  <xsd:schema xmlns:xsd="http://www.w3.org/2001/XMLSchema" xmlns:xs="http://www.w3.org/2001/XMLSchema" xmlns:p="http://schemas.microsoft.com/office/2006/metadata/properties" xmlns:ns1="http://schemas.microsoft.com/sharepoint/v3" xmlns:ns2="414e15ea-35fd-4cff-b780-bb342b3dfcbd" targetNamespace="http://schemas.microsoft.com/office/2006/metadata/properties" ma:root="true" ma:fieldsID="228ed2aec82a4673187ed6d06b0265ae" ns1:_="" ns2:_="">
    <xsd:import namespace="http://schemas.microsoft.com/sharepoint/v3"/>
    <xsd:import namespace="414e15ea-35fd-4cff-b780-bb342b3dfcb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e15ea-35fd-4cff-b780-bb342b3df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072522D-947D-4CE2-AAB0-1EAD7E7BE726}"/>
</file>

<file path=customXml/itemProps2.xml><?xml version="1.0" encoding="utf-8"?>
<ds:datastoreItem xmlns:ds="http://schemas.openxmlformats.org/officeDocument/2006/customXml" ds:itemID="{43A90DBE-40DE-4EA4-90B2-3307F411ABF4}"/>
</file>

<file path=customXml/itemProps3.xml><?xml version="1.0" encoding="utf-8"?>
<ds:datastoreItem xmlns:ds="http://schemas.openxmlformats.org/officeDocument/2006/customXml" ds:itemID="{50B2BAAD-CCB5-4623-B589-F72C091BF9E1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188</TotalTime>
  <Words>1109</Words>
  <Application>Microsoft Office PowerPoint</Application>
  <PresentationFormat>Widescreen</PresentationFormat>
  <Paragraphs>155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How to Determine your OHCS Inspection Rating</vt:lpstr>
      <vt:lpstr>Agenda</vt:lpstr>
      <vt:lpstr>Inspection Process</vt:lpstr>
      <vt:lpstr>Inspection Process</vt:lpstr>
      <vt:lpstr>Inspection Process Final Behind the Scene at OHCS</vt:lpstr>
      <vt:lpstr>New IRS Requirement</vt:lpstr>
      <vt:lpstr>New IRS Requirement Continued</vt:lpstr>
      <vt:lpstr>New IRS Requirement Continued</vt:lpstr>
      <vt:lpstr>OHCS Rating Criteria Compliance Reviews (File Inspections)</vt:lpstr>
      <vt:lpstr>OHCS Rating Criteria Compliance Reviews (File Inspections) Continued</vt:lpstr>
      <vt:lpstr>OHCS Rating Criteria Physical Inspections</vt:lpstr>
      <vt:lpstr>Only Two Possible Ratings </vt:lpstr>
      <vt:lpstr>Common Findings Physical</vt:lpstr>
      <vt:lpstr>Common Findings Compliance Review</vt:lpstr>
      <vt:lpstr>#1 Mistake</vt:lpstr>
      <vt:lpstr>What “not’ to do</vt:lpstr>
      <vt:lpstr>Tips and Tricks to Improve Rating</vt:lpstr>
      <vt:lpstr># 1 Tip for Improving the Inspection Rating</vt:lpstr>
      <vt:lpstr>Consequences of Non-Compliance </vt:lpstr>
      <vt:lpstr>Consequences of Non-Compliance Continued</vt:lpstr>
      <vt:lpstr>Thank You</vt:lpstr>
    </vt:vector>
  </TitlesOfParts>
  <Company>OHCS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Inspection-Rating-Training-AHMA-Conference-2019</dc:title>
  <dc:creator>Jennifer Marchand</dc:creator>
  <cp:keywords>Inspection-Rating-Training-AHMA-Conference-2019</cp:keywords>
  <cp:lastModifiedBy>Jennifer Marchand</cp:lastModifiedBy>
  <cp:revision>22</cp:revision>
  <dcterms:created xsi:type="dcterms:W3CDTF">2019-06-23T22:50:55Z</dcterms:created>
  <dcterms:modified xsi:type="dcterms:W3CDTF">2019-06-24T23:03:50Z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0x010100AEA6846EE757C04193A329764A4DBCB9</vt:lpwstr>
  </property>
</Properties>
</file>