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3"/>
  </p:notesMasterIdLst>
  <p:handoutMasterIdLst>
    <p:handoutMasterId r:id="rId14"/>
  </p:handoutMasterIdLst>
  <p:sldIdLst>
    <p:sldId id="256" r:id="rId5"/>
    <p:sldId id="266" r:id="rId6"/>
    <p:sldId id="271" r:id="rId7"/>
    <p:sldId id="270" r:id="rId8"/>
    <p:sldId id="277" r:id="rId9"/>
    <p:sldId id="273" r:id="rId10"/>
    <p:sldId id="276" r:id="rId11"/>
    <p:sldId id="278"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624" userDrawn="1">
          <p15:clr>
            <a:srgbClr val="A4A3A4"/>
          </p15:clr>
        </p15:guide>
        <p15:guide id="3" pos="7056" userDrawn="1">
          <p15:clr>
            <a:srgbClr val="A4A3A4"/>
          </p15:clr>
        </p15:guide>
        <p15:guide id="4" orient="horz" pos="1944" userDrawn="1">
          <p15:clr>
            <a:srgbClr val="A4A3A4"/>
          </p15:clr>
        </p15:guide>
        <p15:guide id="5" orient="horz" pos="312" userDrawn="1">
          <p15:clr>
            <a:srgbClr val="A4A3A4"/>
          </p15:clr>
        </p15:guide>
        <p15:guide id="6" orient="horz" pos="2472" userDrawn="1">
          <p15:clr>
            <a:srgbClr val="A4A3A4"/>
          </p15:clr>
        </p15:guide>
        <p15:guide id="7" orient="horz" pos="391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6754"/>
    <a:srgbClr val="63A49F"/>
    <a:srgbClr val="1B73B9"/>
    <a:srgbClr val="587A36"/>
    <a:srgbClr val="801721"/>
    <a:srgbClr val="9D365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9FE527E-8490-F3E2-36BC-B9EC762DA542}" v="5" dt="2022-09-15T17:51:33.4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17" d="100"/>
          <a:sy n="117" d="100"/>
        </p:scale>
        <p:origin x="808" y="168"/>
      </p:cViewPr>
      <p:guideLst>
        <p:guide pos="624"/>
        <p:guide pos="7056"/>
        <p:guide orient="horz" pos="1944"/>
        <p:guide orient="horz" pos="312"/>
        <p:guide orient="horz" pos="2472"/>
        <p:guide orient="horz" pos="3912"/>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ndy Smoker-Broaddus" userId="98249921-6627-44fb-a584-82a5094d081d" providerId="ADAL" clId="{3B2CCBAA-0932-486A-9C09-8672D4851198}"/>
    <pc:docChg chg="modSld">
      <pc:chgData name="Mandy Smoker-Broaddus" userId="98249921-6627-44fb-a584-82a5094d081d" providerId="ADAL" clId="{3B2CCBAA-0932-486A-9C09-8672D4851198}" dt="2022-09-09T22:44:34.674" v="97"/>
      <pc:docMkLst>
        <pc:docMk/>
      </pc:docMkLst>
      <pc:sldChg chg="modNotesTx">
        <pc:chgData name="Mandy Smoker-Broaddus" userId="98249921-6627-44fb-a584-82a5094d081d" providerId="ADAL" clId="{3B2CCBAA-0932-486A-9C09-8672D4851198}" dt="2022-09-09T22:40:26.051" v="1"/>
        <pc:sldMkLst>
          <pc:docMk/>
          <pc:sldMk cId="3335169440" sldId="263"/>
        </pc:sldMkLst>
      </pc:sldChg>
      <pc:sldChg chg="modNotesTx">
        <pc:chgData name="Mandy Smoker-Broaddus" userId="98249921-6627-44fb-a584-82a5094d081d" providerId="ADAL" clId="{3B2CCBAA-0932-486A-9C09-8672D4851198}" dt="2022-09-09T22:40:53.322" v="2"/>
        <pc:sldMkLst>
          <pc:docMk/>
          <pc:sldMk cId="3566244189" sldId="269"/>
        </pc:sldMkLst>
      </pc:sldChg>
      <pc:sldChg chg="modNotesTx">
        <pc:chgData name="Mandy Smoker-Broaddus" userId="98249921-6627-44fb-a584-82a5094d081d" providerId="ADAL" clId="{3B2CCBAA-0932-486A-9C09-8672D4851198}" dt="2022-09-09T22:42:33.387" v="4"/>
        <pc:sldMkLst>
          <pc:docMk/>
          <pc:sldMk cId="2655707592" sldId="271"/>
        </pc:sldMkLst>
      </pc:sldChg>
      <pc:sldChg chg="modNotesTx">
        <pc:chgData name="Mandy Smoker-Broaddus" userId="98249921-6627-44fb-a584-82a5094d081d" providerId="ADAL" clId="{3B2CCBAA-0932-486A-9C09-8672D4851198}" dt="2022-09-09T22:44:03.250" v="95" actId="20577"/>
        <pc:sldMkLst>
          <pc:docMk/>
          <pc:sldMk cId="314767619" sldId="272"/>
        </pc:sldMkLst>
      </pc:sldChg>
      <pc:sldChg chg="modNotesTx">
        <pc:chgData name="Mandy Smoker-Broaddus" userId="98249921-6627-44fb-a584-82a5094d081d" providerId="ADAL" clId="{3B2CCBAA-0932-486A-9C09-8672D4851198}" dt="2022-09-09T22:43:55.449" v="79" actId="20577"/>
        <pc:sldMkLst>
          <pc:docMk/>
          <pc:sldMk cId="3572797392" sldId="273"/>
        </pc:sldMkLst>
      </pc:sldChg>
      <pc:sldChg chg="modNotesTx">
        <pc:chgData name="Mandy Smoker-Broaddus" userId="98249921-6627-44fb-a584-82a5094d081d" providerId="ADAL" clId="{3B2CCBAA-0932-486A-9C09-8672D4851198}" dt="2022-09-09T22:44:19.053" v="96"/>
        <pc:sldMkLst>
          <pc:docMk/>
          <pc:sldMk cId="3242201835" sldId="274"/>
        </pc:sldMkLst>
      </pc:sldChg>
      <pc:sldChg chg="modNotesTx">
        <pc:chgData name="Mandy Smoker-Broaddus" userId="98249921-6627-44fb-a584-82a5094d081d" providerId="ADAL" clId="{3B2CCBAA-0932-486A-9C09-8672D4851198}" dt="2022-09-09T22:44:34.674" v="97"/>
        <pc:sldMkLst>
          <pc:docMk/>
          <pc:sldMk cId="845459111" sldId="275"/>
        </pc:sldMkLst>
      </pc:sldChg>
    </pc:docChg>
  </pc:docChgLst>
  <pc:docChgLst>
    <pc:chgData name="Bracken Reed" userId="S::bracken.reed@ednw.org::7b3f7b2f-f476-4ceb-8f84-0edb7d0770c3" providerId="AD" clId="Web-{FA98C0DF-D847-415D-B6ED-192F61708822}"/>
    <pc:docChg chg="modSld">
      <pc:chgData name="Bracken Reed" userId="S::bracken.reed@ednw.org::7b3f7b2f-f476-4ceb-8f84-0edb7d0770c3" providerId="AD" clId="Web-{FA98C0DF-D847-415D-B6ED-192F61708822}" dt="2022-03-23T21:01:56.003" v="9" actId="20577"/>
      <pc:docMkLst>
        <pc:docMk/>
      </pc:docMkLst>
      <pc:sldChg chg="modSp">
        <pc:chgData name="Bracken Reed" userId="S::bracken.reed@ednw.org::7b3f7b2f-f476-4ceb-8f84-0edb7d0770c3" providerId="AD" clId="Web-{FA98C0DF-D847-415D-B6ED-192F61708822}" dt="2022-03-23T21:01:56.003" v="9" actId="20577"/>
        <pc:sldMkLst>
          <pc:docMk/>
          <pc:sldMk cId="3935246371" sldId="267"/>
        </pc:sldMkLst>
        <pc:spChg chg="mod">
          <ac:chgData name="Bracken Reed" userId="S::bracken.reed@ednw.org::7b3f7b2f-f476-4ceb-8f84-0edb7d0770c3" providerId="AD" clId="Web-{FA98C0DF-D847-415D-B6ED-192F61708822}" dt="2022-03-23T21:01:56.003" v="9" actId="20577"/>
          <ac:spMkLst>
            <pc:docMk/>
            <pc:sldMk cId="3935246371" sldId="267"/>
            <ac:spMk id="2" creationId="{B3156BC1-41A2-4E98-84AC-C0E4E33A9C0B}"/>
          </ac:spMkLst>
        </pc:spChg>
      </pc:sldChg>
    </pc:docChg>
  </pc:docChgLst>
  <pc:docChgLst>
    <pc:chgData name="Valerie Brodnikova" userId="8cc92941-ad6a-4ef3-bb01-a71e95f3817c" providerId="ADAL" clId="{414F1F1E-5CD2-4748-A64F-9F28392FEAED}"/>
    <pc:docChg chg="modSld">
      <pc:chgData name="Valerie Brodnikova" userId="8cc92941-ad6a-4ef3-bb01-a71e95f3817c" providerId="ADAL" clId="{414F1F1E-5CD2-4748-A64F-9F28392FEAED}" dt="2022-09-15T20:10:41.699" v="1" actId="20577"/>
      <pc:docMkLst>
        <pc:docMk/>
      </pc:docMkLst>
      <pc:sldChg chg="modSp mod">
        <pc:chgData name="Valerie Brodnikova" userId="8cc92941-ad6a-4ef3-bb01-a71e95f3817c" providerId="ADAL" clId="{414F1F1E-5CD2-4748-A64F-9F28392FEAED}" dt="2022-09-15T20:10:34.798" v="0" actId="14100"/>
        <pc:sldMkLst>
          <pc:docMk/>
          <pc:sldMk cId="2465692573" sldId="256"/>
        </pc:sldMkLst>
        <pc:spChg chg="mod">
          <ac:chgData name="Valerie Brodnikova" userId="8cc92941-ad6a-4ef3-bb01-a71e95f3817c" providerId="ADAL" clId="{414F1F1E-5CD2-4748-A64F-9F28392FEAED}" dt="2022-09-15T20:10:34.798" v="0" actId="14100"/>
          <ac:spMkLst>
            <pc:docMk/>
            <pc:sldMk cId="2465692573" sldId="256"/>
            <ac:spMk id="2" creationId="{924BF42B-A8A6-084F-B760-3D87678251D6}"/>
          </ac:spMkLst>
        </pc:spChg>
      </pc:sldChg>
      <pc:sldChg chg="modNotesTx">
        <pc:chgData name="Valerie Brodnikova" userId="8cc92941-ad6a-4ef3-bb01-a71e95f3817c" providerId="ADAL" clId="{414F1F1E-5CD2-4748-A64F-9F28392FEAED}" dt="2022-09-15T20:10:41.699" v="1" actId="20577"/>
        <pc:sldMkLst>
          <pc:docMk/>
          <pc:sldMk cId="2655707592" sldId="271"/>
        </pc:sldMkLst>
      </pc:sldChg>
    </pc:docChg>
  </pc:docChgLst>
  <pc:docChgLst>
    <pc:chgData name="Erich Stiefvater" userId="S::erich.stiefvater@ednw.org::e3459fa7-9634-4f10-95ad-ffef91f6d884" providerId="AD" clId="Web-{74963D0C-F810-4230-BF9A-2542D387C29C}"/>
    <pc:docChg chg="modSld">
      <pc:chgData name="Erich Stiefvater" userId="S::erich.stiefvater@ednw.org::e3459fa7-9634-4f10-95ad-ffef91f6d884" providerId="AD" clId="Web-{74963D0C-F810-4230-BF9A-2542D387C29C}" dt="2022-09-08T03:26:16.221" v="3" actId="20577"/>
      <pc:docMkLst>
        <pc:docMk/>
      </pc:docMkLst>
      <pc:sldChg chg="modSp">
        <pc:chgData name="Erich Stiefvater" userId="S::erich.stiefvater@ednw.org::e3459fa7-9634-4f10-95ad-ffef91f6d884" providerId="AD" clId="Web-{74963D0C-F810-4230-BF9A-2542D387C29C}" dt="2022-09-08T03:26:16.221" v="3" actId="20577"/>
        <pc:sldMkLst>
          <pc:docMk/>
          <pc:sldMk cId="3242201835" sldId="274"/>
        </pc:sldMkLst>
        <pc:spChg chg="mod">
          <ac:chgData name="Erich Stiefvater" userId="S::erich.stiefvater@ednw.org::e3459fa7-9634-4f10-95ad-ffef91f6d884" providerId="AD" clId="Web-{74963D0C-F810-4230-BF9A-2542D387C29C}" dt="2022-09-08T03:26:16.221" v="3" actId="20577"/>
          <ac:spMkLst>
            <pc:docMk/>
            <pc:sldMk cId="3242201835" sldId="274"/>
            <ac:spMk id="2" creationId="{A049BD19-59AB-7EE5-1788-E318C188B812}"/>
          </ac:spMkLst>
        </pc:spChg>
      </pc:sldChg>
    </pc:docChg>
  </pc:docChgLst>
  <pc:docChgLst>
    <pc:chgData name="Mandy Smoker Broaddus" userId="S::smokerbroaddus@ednw.org::98249921-6627-44fb-a584-82a5094d081d" providerId="AD" clId="Web-{06AD84B8-7F25-4867-BEB7-62A425A317E9}"/>
    <pc:docChg chg="modSld">
      <pc:chgData name="Mandy Smoker Broaddus" userId="S::smokerbroaddus@ednw.org::98249921-6627-44fb-a584-82a5094d081d" providerId="AD" clId="Web-{06AD84B8-7F25-4867-BEB7-62A425A317E9}" dt="2022-09-09T22:45:14.328" v="0"/>
      <pc:docMkLst>
        <pc:docMk/>
      </pc:docMkLst>
      <pc:sldChg chg="modNotes">
        <pc:chgData name="Mandy Smoker Broaddus" userId="S::smokerbroaddus@ednw.org::98249921-6627-44fb-a584-82a5094d081d" providerId="AD" clId="Web-{06AD84B8-7F25-4867-BEB7-62A425A317E9}" dt="2022-09-09T22:45:14.328" v="0"/>
        <pc:sldMkLst>
          <pc:docMk/>
          <pc:sldMk cId="3572797392" sldId="273"/>
        </pc:sldMkLst>
      </pc:sldChg>
    </pc:docChg>
  </pc:docChgLst>
  <pc:docChgLst>
    <pc:chgData name="Nick Viles" userId="S::nickv@ctsi.nsn.us::917d333d-4359-443a-97bf-69681caf71f1" providerId="AD" clId="Web-{5009089B-F24D-B7DF-248E-ED7B13DD974B}"/>
    <pc:docChg chg="modSld">
      <pc:chgData name="Nick Viles" userId="S::nickv@ctsi.nsn.us::917d333d-4359-443a-97bf-69681caf71f1" providerId="AD" clId="Web-{5009089B-F24D-B7DF-248E-ED7B13DD974B}" dt="2022-01-26T19:22:24.363" v="43" actId="20577"/>
      <pc:docMkLst>
        <pc:docMk/>
      </pc:docMkLst>
      <pc:sldChg chg="modSp">
        <pc:chgData name="Nick Viles" userId="S::nickv@ctsi.nsn.us::917d333d-4359-443a-97bf-69681caf71f1" providerId="AD" clId="Web-{5009089B-F24D-B7DF-248E-ED7B13DD974B}" dt="2022-01-26T19:22:24.363" v="43" actId="20577"/>
        <pc:sldMkLst>
          <pc:docMk/>
          <pc:sldMk cId="1086710812" sldId="264"/>
        </pc:sldMkLst>
        <pc:spChg chg="mod">
          <ac:chgData name="Nick Viles" userId="S::nickv@ctsi.nsn.us::917d333d-4359-443a-97bf-69681caf71f1" providerId="AD" clId="Web-{5009089B-F24D-B7DF-248E-ED7B13DD974B}" dt="2022-01-26T19:22:18.675" v="39" actId="20577"/>
          <ac:spMkLst>
            <pc:docMk/>
            <pc:sldMk cId="1086710812" sldId="264"/>
            <ac:spMk id="6" creationId="{344D14B3-B03B-4C5C-A3F5-A5FB4E95D4A6}"/>
          </ac:spMkLst>
        </pc:spChg>
        <pc:spChg chg="mod">
          <ac:chgData name="Nick Viles" userId="S::nickv@ctsi.nsn.us::917d333d-4359-443a-97bf-69681caf71f1" providerId="AD" clId="Web-{5009089B-F24D-B7DF-248E-ED7B13DD974B}" dt="2022-01-26T19:22:24.363" v="43" actId="20577"/>
          <ac:spMkLst>
            <pc:docMk/>
            <pc:sldMk cId="1086710812" sldId="264"/>
            <ac:spMk id="9" creationId="{8493262A-4C1F-4CE8-AEAA-7A23A70A49CB}"/>
          </ac:spMkLst>
        </pc:spChg>
      </pc:sldChg>
    </pc:docChg>
  </pc:docChgLst>
  <pc:docChgLst>
    <pc:chgData name="Valerie Brodnikova" userId="8cc92941-ad6a-4ef3-bb01-a71e95f3817c" providerId="ADAL" clId="{77101551-A81B-5041-86BA-8FDDA9D3028A}"/>
    <pc:docChg chg="undo custSel addSld delSld modSld sldOrd">
      <pc:chgData name="Valerie Brodnikova" userId="8cc92941-ad6a-4ef3-bb01-a71e95f3817c" providerId="ADAL" clId="{77101551-A81B-5041-86BA-8FDDA9D3028A}" dt="2022-09-07T18:39:41.301" v="499" actId="1038"/>
      <pc:docMkLst>
        <pc:docMk/>
      </pc:docMkLst>
      <pc:sldChg chg="modSp mod">
        <pc:chgData name="Valerie Brodnikova" userId="8cc92941-ad6a-4ef3-bb01-a71e95f3817c" providerId="ADAL" clId="{77101551-A81B-5041-86BA-8FDDA9D3028A}" dt="2022-09-07T17:47:27.611" v="28" actId="20577"/>
        <pc:sldMkLst>
          <pc:docMk/>
          <pc:sldMk cId="2465692573" sldId="256"/>
        </pc:sldMkLst>
        <pc:spChg chg="mod">
          <ac:chgData name="Valerie Brodnikova" userId="8cc92941-ad6a-4ef3-bb01-a71e95f3817c" providerId="ADAL" clId="{77101551-A81B-5041-86BA-8FDDA9D3028A}" dt="2022-09-07T17:47:27.611" v="28" actId="20577"/>
          <ac:spMkLst>
            <pc:docMk/>
            <pc:sldMk cId="2465692573" sldId="256"/>
            <ac:spMk id="2" creationId="{924BF42B-A8A6-084F-B760-3D87678251D6}"/>
          </ac:spMkLst>
        </pc:spChg>
      </pc:sldChg>
      <pc:sldChg chg="del">
        <pc:chgData name="Valerie Brodnikova" userId="8cc92941-ad6a-4ef3-bb01-a71e95f3817c" providerId="ADAL" clId="{77101551-A81B-5041-86BA-8FDDA9D3028A}" dt="2022-09-07T18:34:40.350" v="442" actId="2696"/>
        <pc:sldMkLst>
          <pc:docMk/>
          <pc:sldMk cId="1093428145" sldId="260"/>
        </pc:sldMkLst>
      </pc:sldChg>
      <pc:sldChg chg="addSp delSp modSp mod modNotesTx">
        <pc:chgData name="Valerie Brodnikova" userId="8cc92941-ad6a-4ef3-bb01-a71e95f3817c" providerId="ADAL" clId="{77101551-A81B-5041-86BA-8FDDA9D3028A}" dt="2022-09-07T17:53:17.971" v="85" actId="1035"/>
        <pc:sldMkLst>
          <pc:docMk/>
          <pc:sldMk cId="3335169440" sldId="263"/>
        </pc:sldMkLst>
        <pc:spChg chg="mod">
          <ac:chgData name="Valerie Brodnikova" userId="8cc92941-ad6a-4ef3-bb01-a71e95f3817c" providerId="ADAL" clId="{77101551-A81B-5041-86BA-8FDDA9D3028A}" dt="2022-09-07T17:48:00.958" v="40" actId="20577"/>
          <ac:spMkLst>
            <pc:docMk/>
            <pc:sldMk cId="3335169440" sldId="263"/>
            <ac:spMk id="2" creationId="{B3156BC1-41A2-4E98-84AC-C0E4E33A9C0B}"/>
          </ac:spMkLst>
        </pc:spChg>
        <pc:spChg chg="mod">
          <ac:chgData name="Valerie Brodnikova" userId="8cc92941-ad6a-4ef3-bb01-a71e95f3817c" providerId="ADAL" clId="{77101551-A81B-5041-86BA-8FDDA9D3028A}" dt="2022-09-07T17:48:23.936" v="42" actId="14100"/>
          <ac:spMkLst>
            <pc:docMk/>
            <pc:sldMk cId="3335169440" sldId="263"/>
            <ac:spMk id="6" creationId="{E2F08278-6EA5-4B27-865E-FE34792394D6}"/>
          </ac:spMkLst>
        </pc:spChg>
        <pc:picChg chg="add mod">
          <ac:chgData name="Valerie Brodnikova" userId="8cc92941-ad6a-4ef3-bb01-a71e95f3817c" providerId="ADAL" clId="{77101551-A81B-5041-86BA-8FDDA9D3028A}" dt="2022-09-07T17:53:17.971" v="85" actId="1035"/>
          <ac:picMkLst>
            <pc:docMk/>
            <pc:sldMk cId="3335169440" sldId="263"/>
            <ac:picMk id="4" creationId="{FACDB2D8-36A3-42DA-D7C3-115D0A46C082}"/>
          </ac:picMkLst>
        </pc:picChg>
        <pc:picChg chg="del">
          <ac:chgData name="Valerie Brodnikova" userId="8cc92941-ad6a-4ef3-bb01-a71e95f3817c" providerId="ADAL" clId="{77101551-A81B-5041-86BA-8FDDA9D3028A}" dt="2022-09-07T17:47:49.325" v="37" actId="478"/>
          <ac:picMkLst>
            <pc:docMk/>
            <pc:sldMk cId="3335169440" sldId="263"/>
            <ac:picMk id="7" creationId="{F0C733F4-FC31-4AB6-B20D-C7DCB9345029}"/>
          </ac:picMkLst>
        </pc:picChg>
        <pc:picChg chg="del">
          <ac:chgData name="Valerie Brodnikova" userId="8cc92941-ad6a-4ef3-bb01-a71e95f3817c" providerId="ADAL" clId="{77101551-A81B-5041-86BA-8FDDA9D3028A}" dt="2022-09-07T17:47:48.828" v="36" actId="478"/>
          <ac:picMkLst>
            <pc:docMk/>
            <pc:sldMk cId="3335169440" sldId="263"/>
            <ac:picMk id="9" creationId="{617239A3-C1B6-414D-A818-0F6FDC7A1D31}"/>
          </ac:picMkLst>
        </pc:picChg>
      </pc:sldChg>
      <pc:sldChg chg="del">
        <pc:chgData name="Valerie Brodnikova" userId="8cc92941-ad6a-4ef3-bb01-a71e95f3817c" providerId="ADAL" clId="{77101551-A81B-5041-86BA-8FDDA9D3028A}" dt="2022-09-07T18:24:05.749" v="227" actId="2696"/>
        <pc:sldMkLst>
          <pc:docMk/>
          <pc:sldMk cId="1086710812" sldId="264"/>
        </pc:sldMkLst>
      </pc:sldChg>
      <pc:sldChg chg="addSp delSp modSp mod modNotesTx">
        <pc:chgData name="Valerie Brodnikova" userId="8cc92941-ad6a-4ef3-bb01-a71e95f3817c" providerId="ADAL" clId="{77101551-A81B-5041-86BA-8FDDA9D3028A}" dt="2022-09-07T18:31:25.270" v="411" actId="948"/>
        <pc:sldMkLst>
          <pc:docMk/>
          <pc:sldMk cId="2832664827" sldId="266"/>
        </pc:sldMkLst>
        <pc:spChg chg="mod">
          <ac:chgData name="Valerie Brodnikova" userId="8cc92941-ad6a-4ef3-bb01-a71e95f3817c" providerId="ADAL" clId="{77101551-A81B-5041-86BA-8FDDA9D3028A}" dt="2022-09-07T18:27:51.069" v="303" actId="16037"/>
          <ac:spMkLst>
            <pc:docMk/>
            <pc:sldMk cId="2832664827" sldId="266"/>
            <ac:spMk id="10" creationId="{3844CF24-C1F7-8143-9218-7033C4CA2171}"/>
          </ac:spMkLst>
        </pc:spChg>
        <pc:spChg chg="mod">
          <ac:chgData name="Valerie Brodnikova" userId="8cc92941-ad6a-4ef3-bb01-a71e95f3817c" providerId="ADAL" clId="{77101551-A81B-5041-86BA-8FDDA9D3028A}" dt="2022-09-07T18:31:25.270" v="411" actId="948"/>
          <ac:spMkLst>
            <pc:docMk/>
            <pc:sldMk cId="2832664827" sldId="266"/>
            <ac:spMk id="13" creationId="{3BDF5534-1EB8-4AC4-A2FC-7A1C4833301A}"/>
          </ac:spMkLst>
        </pc:spChg>
        <pc:picChg chg="add mod modCrop">
          <ac:chgData name="Valerie Brodnikova" userId="8cc92941-ad6a-4ef3-bb01-a71e95f3817c" providerId="ADAL" clId="{77101551-A81B-5041-86BA-8FDDA9D3028A}" dt="2022-09-07T18:27:16.702" v="302" actId="14100"/>
          <ac:picMkLst>
            <pc:docMk/>
            <pc:sldMk cId="2832664827" sldId="266"/>
            <ac:picMk id="2" creationId="{0E56CB18-AC9E-DC92-C197-861C0F91FDB8}"/>
          </ac:picMkLst>
        </pc:picChg>
        <pc:picChg chg="del mod">
          <ac:chgData name="Valerie Brodnikova" userId="8cc92941-ad6a-4ef3-bb01-a71e95f3817c" providerId="ADAL" clId="{77101551-A81B-5041-86BA-8FDDA9D3028A}" dt="2022-09-07T18:24:31.159" v="245" actId="478"/>
          <ac:picMkLst>
            <pc:docMk/>
            <pc:sldMk cId="2832664827" sldId="266"/>
            <ac:picMk id="3" creationId="{7A415169-3F94-CA47-9C67-69A1710F2F2E}"/>
          </ac:picMkLst>
        </pc:picChg>
      </pc:sldChg>
      <pc:sldChg chg="del">
        <pc:chgData name="Valerie Brodnikova" userId="8cc92941-ad6a-4ef3-bb01-a71e95f3817c" providerId="ADAL" clId="{77101551-A81B-5041-86BA-8FDDA9D3028A}" dt="2022-09-07T18:34:40.350" v="442" actId="2696"/>
        <pc:sldMkLst>
          <pc:docMk/>
          <pc:sldMk cId="3935246371" sldId="267"/>
        </pc:sldMkLst>
      </pc:sldChg>
      <pc:sldChg chg="del">
        <pc:chgData name="Valerie Brodnikova" userId="8cc92941-ad6a-4ef3-bb01-a71e95f3817c" providerId="ADAL" clId="{77101551-A81B-5041-86BA-8FDDA9D3028A}" dt="2022-09-07T18:34:40.350" v="442" actId="2696"/>
        <pc:sldMkLst>
          <pc:docMk/>
          <pc:sldMk cId="3389374324" sldId="268"/>
        </pc:sldMkLst>
      </pc:sldChg>
      <pc:sldChg chg="modSp add del mod">
        <pc:chgData name="Valerie Brodnikova" userId="8cc92941-ad6a-4ef3-bb01-a71e95f3817c" providerId="ADAL" clId="{77101551-A81B-5041-86BA-8FDDA9D3028A}" dt="2022-09-07T17:47:46.593" v="35"/>
        <pc:sldMkLst>
          <pc:docMk/>
          <pc:sldMk cId="615490121" sldId="269"/>
        </pc:sldMkLst>
        <pc:spChg chg="mod">
          <ac:chgData name="Valerie Brodnikova" userId="8cc92941-ad6a-4ef3-bb01-a71e95f3817c" providerId="ADAL" clId="{77101551-A81B-5041-86BA-8FDDA9D3028A}" dt="2022-09-07T17:47:46.593" v="35"/>
          <ac:spMkLst>
            <pc:docMk/>
            <pc:sldMk cId="615490121" sldId="269"/>
            <ac:spMk id="10" creationId="{0C6ECD5A-8925-4922-B344-B172898952C2}"/>
          </ac:spMkLst>
        </pc:spChg>
      </pc:sldChg>
      <pc:sldChg chg="modSp add mod">
        <pc:chgData name="Valerie Brodnikova" userId="8cc92941-ad6a-4ef3-bb01-a71e95f3817c" providerId="ADAL" clId="{77101551-A81B-5041-86BA-8FDDA9D3028A}" dt="2022-09-07T18:01:42.983" v="130" actId="1037"/>
        <pc:sldMkLst>
          <pc:docMk/>
          <pc:sldMk cId="3566244189" sldId="269"/>
        </pc:sldMkLst>
        <pc:spChg chg="mod">
          <ac:chgData name="Valerie Brodnikova" userId="8cc92941-ad6a-4ef3-bb01-a71e95f3817c" providerId="ADAL" clId="{77101551-A81B-5041-86BA-8FDDA9D3028A}" dt="2022-09-07T17:53:34.057" v="102" actId="20577"/>
          <ac:spMkLst>
            <pc:docMk/>
            <pc:sldMk cId="3566244189" sldId="269"/>
            <ac:spMk id="2" creationId="{B3156BC1-41A2-4E98-84AC-C0E4E33A9C0B}"/>
          </ac:spMkLst>
        </pc:spChg>
        <pc:picChg chg="mod">
          <ac:chgData name="Valerie Brodnikova" userId="8cc92941-ad6a-4ef3-bb01-a71e95f3817c" providerId="ADAL" clId="{77101551-A81B-5041-86BA-8FDDA9D3028A}" dt="2022-09-07T18:01:42.983" v="130" actId="1037"/>
          <ac:picMkLst>
            <pc:docMk/>
            <pc:sldMk cId="3566244189" sldId="269"/>
            <ac:picMk id="4" creationId="{FACDB2D8-36A3-42DA-D7C3-115D0A46C082}"/>
          </ac:picMkLst>
        </pc:picChg>
      </pc:sldChg>
      <pc:sldChg chg="addSp delSp modSp add mod ord">
        <pc:chgData name="Valerie Brodnikova" userId="8cc92941-ad6a-4ef3-bb01-a71e95f3817c" providerId="ADAL" clId="{77101551-A81B-5041-86BA-8FDDA9D3028A}" dt="2022-09-07T18:23:55.943" v="226" actId="1035"/>
        <pc:sldMkLst>
          <pc:docMk/>
          <pc:sldMk cId="2092459323" sldId="270"/>
        </pc:sldMkLst>
        <pc:spChg chg="mod">
          <ac:chgData name="Valerie Brodnikova" userId="8cc92941-ad6a-4ef3-bb01-a71e95f3817c" providerId="ADAL" clId="{77101551-A81B-5041-86BA-8FDDA9D3028A}" dt="2022-09-07T18:20:25.494" v="134" actId="20577"/>
          <ac:spMkLst>
            <pc:docMk/>
            <pc:sldMk cId="2092459323" sldId="270"/>
            <ac:spMk id="2" creationId="{B3156BC1-41A2-4E98-84AC-C0E4E33A9C0B}"/>
          </ac:spMkLst>
        </pc:spChg>
        <pc:spChg chg="add mod">
          <ac:chgData name="Valerie Brodnikova" userId="8cc92941-ad6a-4ef3-bb01-a71e95f3817c" providerId="ADAL" clId="{77101551-A81B-5041-86BA-8FDDA9D3028A}" dt="2022-09-07T18:22:47.099" v="167" actId="1076"/>
          <ac:spMkLst>
            <pc:docMk/>
            <pc:sldMk cId="2092459323" sldId="270"/>
            <ac:spMk id="3" creationId="{0481CAD8-9DC2-25D3-FB33-7A93563A901A}"/>
          </ac:spMkLst>
        </pc:spChg>
        <pc:spChg chg="add mod">
          <ac:chgData name="Valerie Brodnikova" userId="8cc92941-ad6a-4ef3-bb01-a71e95f3817c" providerId="ADAL" clId="{77101551-A81B-5041-86BA-8FDDA9D3028A}" dt="2022-09-07T18:22:47.099" v="167" actId="1076"/>
          <ac:spMkLst>
            <pc:docMk/>
            <pc:sldMk cId="2092459323" sldId="270"/>
            <ac:spMk id="5" creationId="{48FB7C6B-CAB7-FDF8-3A23-91898E17CD37}"/>
          </ac:spMkLst>
        </pc:spChg>
        <pc:spChg chg="add mod">
          <ac:chgData name="Valerie Brodnikova" userId="8cc92941-ad6a-4ef3-bb01-a71e95f3817c" providerId="ADAL" clId="{77101551-A81B-5041-86BA-8FDDA9D3028A}" dt="2022-09-07T18:23:55.943" v="226" actId="1035"/>
          <ac:spMkLst>
            <pc:docMk/>
            <pc:sldMk cId="2092459323" sldId="270"/>
            <ac:spMk id="11" creationId="{5D0C141C-17D1-D1B9-AF6E-D4DF98879E2A}"/>
          </ac:spMkLst>
        </pc:spChg>
        <pc:picChg chg="del">
          <ac:chgData name="Valerie Brodnikova" userId="8cc92941-ad6a-4ef3-bb01-a71e95f3817c" providerId="ADAL" clId="{77101551-A81B-5041-86BA-8FDDA9D3028A}" dt="2022-09-07T18:20:42.325" v="136" actId="478"/>
          <ac:picMkLst>
            <pc:docMk/>
            <pc:sldMk cId="2092459323" sldId="270"/>
            <ac:picMk id="4" creationId="{FACDB2D8-36A3-42DA-D7C3-115D0A46C082}"/>
          </ac:picMkLst>
        </pc:picChg>
        <pc:picChg chg="add mod">
          <ac:chgData name="Valerie Brodnikova" userId="8cc92941-ad6a-4ef3-bb01-a71e95f3817c" providerId="ADAL" clId="{77101551-A81B-5041-86BA-8FDDA9D3028A}" dt="2022-09-07T18:22:47.099" v="167" actId="1076"/>
          <ac:picMkLst>
            <pc:docMk/>
            <pc:sldMk cId="2092459323" sldId="270"/>
            <ac:picMk id="8" creationId="{9ED7A074-710B-91CD-E302-CC05C47D82DF}"/>
          </ac:picMkLst>
        </pc:picChg>
        <pc:picChg chg="add mod">
          <ac:chgData name="Valerie Brodnikova" userId="8cc92941-ad6a-4ef3-bb01-a71e95f3817c" providerId="ADAL" clId="{77101551-A81B-5041-86BA-8FDDA9D3028A}" dt="2022-09-07T18:22:47.099" v="167" actId="1076"/>
          <ac:picMkLst>
            <pc:docMk/>
            <pc:sldMk cId="2092459323" sldId="270"/>
            <ac:picMk id="10" creationId="{3917407C-6C7D-B96A-5099-5FDE492D3D64}"/>
          </ac:picMkLst>
        </pc:picChg>
      </pc:sldChg>
      <pc:sldChg chg="modSp add del mod">
        <pc:chgData name="Valerie Brodnikova" userId="8cc92941-ad6a-4ef3-bb01-a71e95f3817c" providerId="ADAL" clId="{77101551-A81B-5041-86BA-8FDDA9D3028A}" dt="2022-09-07T17:47:46.593" v="35"/>
        <pc:sldMkLst>
          <pc:docMk/>
          <pc:sldMk cId="327754289" sldId="271"/>
        </pc:sldMkLst>
        <pc:spChg chg="mod">
          <ac:chgData name="Valerie Brodnikova" userId="8cc92941-ad6a-4ef3-bb01-a71e95f3817c" providerId="ADAL" clId="{77101551-A81B-5041-86BA-8FDDA9D3028A}" dt="2022-09-07T17:47:46.593" v="35"/>
          <ac:spMkLst>
            <pc:docMk/>
            <pc:sldMk cId="327754289" sldId="271"/>
            <ac:spMk id="5" creationId="{299F7E9A-9365-4066-93DF-3D44020A944F}"/>
          </ac:spMkLst>
        </pc:spChg>
      </pc:sldChg>
      <pc:sldChg chg="addSp delSp modSp add mod">
        <pc:chgData name="Valerie Brodnikova" userId="8cc92941-ad6a-4ef3-bb01-a71e95f3817c" providerId="ADAL" clId="{77101551-A81B-5041-86BA-8FDDA9D3028A}" dt="2022-09-07T18:38:31.165" v="473" actId="14100"/>
        <pc:sldMkLst>
          <pc:docMk/>
          <pc:sldMk cId="2655707592" sldId="271"/>
        </pc:sldMkLst>
        <pc:spChg chg="mod">
          <ac:chgData name="Valerie Brodnikova" userId="8cc92941-ad6a-4ef3-bb01-a71e95f3817c" providerId="ADAL" clId="{77101551-A81B-5041-86BA-8FDDA9D3028A}" dt="2022-09-07T18:38:04.732" v="465" actId="13926"/>
          <ac:spMkLst>
            <pc:docMk/>
            <pc:sldMk cId="2655707592" sldId="271"/>
            <ac:spMk id="10" creationId="{3844CF24-C1F7-8143-9218-7033C4CA2171}"/>
          </ac:spMkLst>
        </pc:spChg>
        <pc:spChg chg="mod">
          <ac:chgData name="Valerie Brodnikova" userId="8cc92941-ad6a-4ef3-bb01-a71e95f3817c" providerId="ADAL" clId="{77101551-A81B-5041-86BA-8FDDA9D3028A}" dt="2022-09-07T18:31:15.904" v="410" actId="948"/>
          <ac:spMkLst>
            <pc:docMk/>
            <pc:sldMk cId="2655707592" sldId="271"/>
            <ac:spMk id="13" creationId="{3BDF5534-1EB8-4AC4-A2FC-7A1C4833301A}"/>
          </ac:spMkLst>
        </pc:spChg>
        <pc:spChg chg="mod">
          <ac:chgData name="Valerie Brodnikova" userId="8cc92941-ad6a-4ef3-bb01-a71e95f3817c" providerId="ADAL" clId="{77101551-A81B-5041-86BA-8FDDA9D3028A}" dt="2022-09-07T18:28:36.626" v="307"/>
          <ac:spMkLst>
            <pc:docMk/>
            <pc:sldMk cId="2655707592" sldId="271"/>
            <ac:spMk id="17" creationId="{63C8FAFE-145B-4B79-9D02-CAF218A6BC3C}"/>
          </ac:spMkLst>
        </pc:spChg>
        <pc:picChg chg="del">
          <ac:chgData name="Valerie Brodnikova" userId="8cc92941-ad6a-4ef3-bb01-a71e95f3817c" providerId="ADAL" clId="{77101551-A81B-5041-86BA-8FDDA9D3028A}" dt="2022-09-07T18:28:30.445" v="306" actId="478"/>
          <ac:picMkLst>
            <pc:docMk/>
            <pc:sldMk cId="2655707592" sldId="271"/>
            <ac:picMk id="2" creationId="{0E56CB18-AC9E-DC92-C197-861C0F91FDB8}"/>
          </ac:picMkLst>
        </pc:picChg>
        <pc:picChg chg="add mod modCrop">
          <ac:chgData name="Valerie Brodnikova" userId="8cc92941-ad6a-4ef3-bb01-a71e95f3817c" providerId="ADAL" clId="{77101551-A81B-5041-86BA-8FDDA9D3028A}" dt="2022-09-07T18:38:31.165" v="473" actId="14100"/>
          <ac:picMkLst>
            <pc:docMk/>
            <pc:sldMk cId="2655707592" sldId="271"/>
            <ac:picMk id="3" creationId="{36F47531-D22F-EA2C-5AED-3D00C2EFA358}"/>
          </ac:picMkLst>
        </pc:picChg>
      </pc:sldChg>
      <pc:sldChg chg="add del">
        <pc:chgData name="Valerie Brodnikova" userId="8cc92941-ad6a-4ef3-bb01-a71e95f3817c" providerId="ADAL" clId="{77101551-A81B-5041-86BA-8FDDA9D3028A}" dt="2022-09-07T17:47:46.593" v="35"/>
        <pc:sldMkLst>
          <pc:docMk/>
          <pc:sldMk cId="209452682" sldId="272"/>
        </pc:sldMkLst>
      </pc:sldChg>
      <pc:sldChg chg="addSp delSp modSp add mod">
        <pc:chgData name="Valerie Brodnikova" userId="8cc92941-ad6a-4ef3-bb01-a71e95f3817c" providerId="ADAL" clId="{77101551-A81B-5041-86BA-8FDDA9D3028A}" dt="2022-09-07T18:31:07.535" v="409" actId="948"/>
        <pc:sldMkLst>
          <pc:docMk/>
          <pc:sldMk cId="314767619" sldId="272"/>
        </pc:sldMkLst>
        <pc:spChg chg="add mod">
          <ac:chgData name="Valerie Brodnikova" userId="8cc92941-ad6a-4ef3-bb01-a71e95f3817c" providerId="ADAL" clId="{77101551-A81B-5041-86BA-8FDDA9D3028A}" dt="2022-09-07T18:30:47.838" v="407" actId="1038"/>
          <ac:spMkLst>
            <pc:docMk/>
            <pc:sldMk cId="314767619" sldId="272"/>
            <ac:spMk id="4" creationId="{B250153B-C9FC-5776-D7A8-E3AFE01F54E4}"/>
          </ac:spMkLst>
        </pc:spChg>
        <pc:spChg chg="mod">
          <ac:chgData name="Valerie Brodnikova" userId="8cc92941-ad6a-4ef3-bb01-a71e95f3817c" providerId="ADAL" clId="{77101551-A81B-5041-86BA-8FDDA9D3028A}" dt="2022-09-07T18:30:07.759" v="342"/>
          <ac:spMkLst>
            <pc:docMk/>
            <pc:sldMk cId="314767619" sldId="272"/>
            <ac:spMk id="10" creationId="{3844CF24-C1F7-8143-9218-7033C4CA2171}"/>
          </ac:spMkLst>
        </pc:spChg>
        <pc:spChg chg="mod">
          <ac:chgData name="Valerie Brodnikova" userId="8cc92941-ad6a-4ef3-bb01-a71e95f3817c" providerId="ADAL" clId="{77101551-A81B-5041-86BA-8FDDA9D3028A}" dt="2022-09-07T18:31:07.535" v="409" actId="948"/>
          <ac:spMkLst>
            <pc:docMk/>
            <pc:sldMk cId="314767619" sldId="272"/>
            <ac:spMk id="13" creationId="{3BDF5534-1EB8-4AC4-A2FC-7A1C4833301A}"/>
          </ac:spMkLst>
        </pc:spChg>
        <pc:spChg chg="mod">
          <ac:chgData name="Valerie Brodnikova" userId="8cc92941-ad6a-4ef3-bb01-a71e95f3817c" providerId="ADAL" clId="{77101551-A81B-5041-86BA-8FDDA9D3028A}" dt="2022-09-07T18:29:41.759" v="325"/>
          <ac:spMkLst>
            <pc:docMk/>
            <pc:sldMk cId="314767619" sldId="272"/>
            <ac:spMk id="17" creationId="{63C8FAFE-145B-4B79-9D02-CAF218A6BC3C}"/>
          </ac:spMkLst>
        </pc:spChg>
        <pc:picChg chg="add mod">
          <ac:chgData name="Valerie Brodnikova" userId="8cc92941-ad6a-4ef3-bb01-a71e95f3817c" providerId="ADAL" clId="{77101551-A81B-5041-86BA-8FDDA9D3028A}" dt="2022-09-07T18:30:47.838" v="407" actId="1038"/>
          <ac:picMkLst>
            <pc:docMk/>
            <pc:sldMk cId="314767619" sldId="272"/>
            <ac:picMk id="2" creationId="{3D1E37C2-2B76-4C02-DBE8-21C312EE0594}"/>
          </ac:picMkLst>
        </pc:picChg>
        <pc:picChg chg="del">
          <ac:chgData name="Valerie Brodnikova" userId="8cc92941-ad6a-4ef3-bb01-a71e95f3817c" providerId="ADAL" clId="{77101551-A81B-5041-86BA-8FDDA9D3028A}" dt="2022-09-07T18:30:10.685" v="343" actId="478"/>
          <ac:picMkLst>
            <pc:docMk/>
            <pc:sldMk cId="314767619" sldId="272"/>
            <ac:picMk id="3" creationId="{36F47531-D22F-EA2C-5AED-3D00C2EFA358}"/>
          </ac:picMkLst>
        </pc:picChg>
      </pc:sldChg>
      <pc:sldChg chg="addSp delSp modSp add mod">
        <pc:chgData name="Valerie Brodnikova" userId="8cc92941-ad6a-4ef3-bb01-a71e95f3817c" providerId="ADAL" clId="{77101551-A81B-5041-86BA-8FDDA9D3028A}" dt="2022-09-07T18:34:22.432" v="441" actId="1076"/>
        <pc:sldMkLst>
          <pc:docMk/>
          <pc:sldMk cId="3572797392" sldId="273"/>
        </pc:sldMkLst>
        <pc:spChg chg="del">
          <ac:chgData name="Valerie Brodnikova" userId="8cc92941-ad6a-4ef3-bb01-a71e95f3817c" providerId="ADAL" clId="{77101551-A81B-5041-86BA-8FDDA9D3028A}" dt="2022-09-07T18:31:51.104" v="415" actId="478"/>
          <ac:spMkLst>
            <pc:docMk/>
            <pc:sldMk cId="3572797392" sldId="273"/>
            <ac:spMk id="4" creationId="{B250153B-C9FC-5776-D7A8-E3AFE01F54E4}"/>
          </ac:spMkLst>
        </pc:spChg>
        <pc:spChg chg="mod">
          <ac:chgData name="Valerie Brodnikova" userId="8cc92941-ad6a-4ef3-bb01-a71e95f3817c" providerId="ADAL" clId="{77101551-A81B-5041-86BA-8FDDA9D3028A}" dt="2022-09-07T18:34:08.032" v="437" actId="13926"/>
          <ac:spMkLst>
            <pc:docMk/>
            <pc:sldMk cId="3572797392" sldId="273"/>
            <ac:spMk id="10" creationId="{3844CF24-C1F7-8143-9218-7033C4CA2171}"/>
          </ac:spMkLst>
        </pc:spChg>
        <pc:spChg chg="mod">
          <ac:chgData name="Valerie Brodnikova" userId="8cc92941-ad6a-4ef3-bb01-a71e95f3817c" providerId="ADAL" clId="{77101551-A81B-5041-86BA-8FDDA9D3028A}" dt="2022-09-07T18:34:20.233" v="440" actId="14100"/>
          <ac:spMkLst>
            <pc:docMk/>
            <pc:sldMk cId="3572797392" sldId="273"/>
            <ac:spMk id="13" creationId="{3BDF5534-1EB8-4AC4-A2FC-7A1C4833301A}"/>
          </ac:spMkLst>
        </pc:spChg>
        <pc:spChg chg="mod">
          <ac:chgData name="Valerie Brodnikova" userId="8cc92941-ad6a-4ef3-bb01-a71e95f3817c" providerId="ADAL" clId="{77101551-A81B-5041-86BA-8FDDA9D3028A}" dt="2022-09-07T18:31:58.501" v="423" actId="20577"/>
          <ac:spMkLst>
            <pc:docMk/>
            <pc:sldMk cId="3572797392" sldId="273"/>
            <ac:spMk id="17" creationId="{63C8FAFE-145B-4B79-9D02-CAF218A6BC3C}"/>
          </ac:spMkLst>
        </pc:spChg>
        <pc:picChg chg="del mod">
          <ac:chgData name="Valerie Brodnikova" userId="8cc92941-ad6a-4ef3-bb01-a71e95f3817c" providerId="ADAL" clId="{77101551-A81B-5041-86BA-8FDDA9D3028A}" dt="2022-09-07T18:31:49.312" v="414" actId="478"/>
          <ac:picMkLst>
            <pc:docMk/>
            <pc:sldMk cId="3572797392" sldId="273"/>
            <ac:picMk id="2" creationId="{3D1E37C2-2B76-4C02-DBE8-21C312EE0594}"/>
          </ac:picMkLst>
        </pc:picChg>
        <pc:picChg chg="add mod">
          <ac:chgData name="Valerie Brodnikova" userId="8cc92941-ad6a-4ef3-bb01-a71e95f3817c" providerId="ADAL" clId="{77101551-A81B-5041-86BA-8FDDA9D3028A}" dt="2022-09-07T18:34:22.432" v="441" actId="1076"/>
          <ac:picMkLst>
            <pc:docMk/>
            <pc:sldMk cId="3572797392" sldId="273"/>
            <ac:picMk id="3" creationId="{ADAE1D74-FCC4-2890-D6D8-67F639E4CF81}"/>
          </ac:picMkLst>
        </pc:picChg>
      </pc:sldChg>
      <pc:sldChg chg="addSp delSp modSp add mod">
        <pc:chgData name="Valerie Brodnikova" userId="8cc92941-ad6a-4ef3-bb01-a71e95f3817c" providerId="ADAL" clId="{77101551-A81B-5041-86BA-8FDDA9D3028A}" dt="2022-09-07T18:37:51.666" v="452" actId="1076"/>
        <pc:sldMkLst>
          <pc:docMk/>
          <pc:sldMk cId="3242201835" sldId="274"/>
        </pc:sldMkLst>
        <pc:spChg chg="add del mod">
          <ac:chgData name="Valerie Brodnikova" userId="8cc92941-ad6a-4ef3-bb01-a71e95f3817c" providerId="ADAL" clId="{77101551-A81B-5041-86BA-8FDDA9D3028A}" dt="2022-09-07T18:37:40.771" v="446" actId="478"/>
          <ac:spMkLst>
            <pc:docMk/>
            <pc:sldMk cId="3242201835" sldId="274"/>
            <ac:spMk id="4" creationId="{10BCBE21-CE3F-F9D1-D3F7-F643F64ABFE3}"/>
          </ac:spMkLst>
        </pc:spChg>
        <pc:spChg chg="del">
          <ac:chgData name="Valerie Brodnikova" userId="8cc92941-ad6a-4ef3-bb01-a71e95f3817c" providerId="ADAL" clId="{77101551-A81B-5041-86BA-8FDDA9D3028A}" dt="2022-09-07T18:37:42.301" v="447" actId="478"/>
          <ac:spMkLst>
            <pc:docMk/>
            <pc:sldMk cId="3242201835" sldId="274"/>
            <ac:spMk id="10" creationId="{3844CF24-C1F7-8143-9218-7033C4CA2171}"/>
          </ac:spMkLst>
        </pc:spChg>
        <pc:spChg chg="del">
          <ac:chgData name="Valerie Brodnikova" userId="8cc92941-ad6a-4ef3-bb01-a71e95f3817c" providerId="ADAL" clId="{77101551-A81B-5041-86BA-8FDDA9D3028A}" dt="2022-09-07T18:37:39.129" v="445" actId="478"/>
          <ac:spMkLst>
            <pc:docMk/>
            <pc:sldMk cId="3242201835" sldId="274"/>
            <ac:spMk id="13" creationId="{3BDF5534-1EB8-4AC4-A2FC-7A1C4833301A}"/>
          </ac:spMkLst>
        </pc:spChg>
        <pc:spChg chg="mod">
          <ac:chgData name="Valerie Brodnikova" userId="8cc92941-ad6a-4ef3-bb01-a71e95f3817c" providerId="ADAL" clId="{77101551-A81B-5041-86BA-8FDDA9D3028A}" dt="2022-09-07T18:37:24.873" v="444"/>
          <ac:spMkLst>
            <pc:docMk/>
            <pc:sldMk cId="3242201835" sldId="274"/>
            <ac:spMk id="17" creationId="{63C8FAFE-145B-4B79-9D02-CAF218A6BC3C}"/>
          </ac:spMkLst>
        </pc:spChg>
        <pc:picChg chg="del">
          <ac:chgData name="Valerie Brodnikova" userId="8cc92941-ad6a-4ef3-bb01-a71e95f3817c" providerId="ADAL" clId="{77101551-A81B-5041-86BA-8FDDA9D3028A}" dt="2022-09-07T18:37:43.360" v="448" actId="478"/>
          <ac:picMkLst>
            <pc:docMk/>
            <pc:sldMk cId="3242201835" sldId="274"/>
            <ac:picMk id="3" creationId="{ADAE1D74-FCC4-2890-D6D8-67F639E4CF81}"/>
          </ac:picMkLst>
        </pc:picChg>
        <pc:picChg chg="add mod">
          <ac:chgData name="Valerie Brodnikova" userId="8cc92941-ad6a-4ef3-bb01-a71e95f3817c" providerId="ADAL" clId="{77101551-A81B-5041-86BA-8FDDA9D3028A}" dt="2022-09-07T18:37:51.666" v="452" actId="1076"/>
          <ac:picMkLst>
            <pc:docMk/>
            <pc:sldMk cId="3242201835" sldId="274"/>
            <ac:picMk id="5" creationId="{B283D5F1-E005-6EC7-9856-288DE42E5F00}"/>
          </ac:picMkLst>
        </pc:picChg>
      </pc:sldChg>
      <pc:sldChg chg="addSp delSp modSp add mod ord">
        <pc:chgData name="Valerie Brodnikova" userId="8cc92941-ad6a-4ef3-bb01-a71e95f3817c" providerId="ADAL" clId="{77101551-A81B-5041-86BA-8FDDA9D3028A}" dt="2022-09-07T18:39:41.301" v="499" actId="1038"/>
        <pc:sldMkLst>
          <pc:docMk/>
          <pc:sldMk cId="845459111" sldId="275"/>
        </pc:sldMkLst>
        <pc:spChg chg="del">
          <ac:chgData name="Valerie Brodnikova" userId="8cc92941-ad6a-4ef3-bb01-a71e95f3817c" providerId="ADAL" clId="{77101551-A81B-5041-86BA-8FDDA9D3028A}" dt="2022-09-07T18:38:58.029" v="479" actId="478"/>
          <ac:spMkLst>
            <pc:docMk/>
            <pc:sldMk cId="845459111" sldId="275"/>
            <ac:spMk id="4" creationId="{B250153B-C9FC-5776-D7A8-E3AFE01F54E4}"/>
          </ac:spMkLst>
        </pc:spChg>
        <pc:spChg chg="mod">
          <ac:chgData name="Valerie Brodnikova" userId="8cc92941-ad6a-4ef3-bb01-a71e95f3817c" providerId="ADAL" clId="{77101551-A81B-5041-86BA-8FDDA9D3028A}" dt="2022-09-07T18:39:07.928" v="481"/>
          <ac:spMkLst>
            <pc:docMk/>
            <pc:sldMk cId="845459111" sldId="275"/>
            <ac:spMk id="10" creationId="{3844CF24-C1F7-8143-9218-7033C4CA2171}"/>
          </ac:spMkLst>
        </pc:spChg>
        <pc:spChg chg="mod">
          <ac:chgData name="Valerie Brodnikova" userId="8cc92941-ad6a-4ef3-bb01-a71e95f3817c" providerId="ADAL" clId="{77101551-A81B-5041-86BA-8FDDA9D3028A}" dt="2022-09-07T18:39:29.446" v="490" actId="20577"/>
          <ac:spMkLst>
            <pc:docMk/>
            <pc:sldMk cId="845459111" sldId="275"/>
            <ac:spMk id="13" creationId="{3BDF5534-1EB8-4AC4-A2FC-7A1C4833301A}"/>
          </ac:spMkLst>
        </pc:spChg>
        <pc:spChg chg="mod">
          <ac:chgData name="Valerie Brodnikova" userId="8cc92941-ad6a-4ef3-bb01-a71e95f3817c" providerId="ADAL" clId="{77101551-A81B-5041-86BA-8FDDA9D3028A}" dt="2022-09-07T18:38:52.092" v="476"/>
          <ac:spMkLst>
            <pc:docMk/>
            <pc:sldMk cId="845459111" sldId="275"/>
            <ac:spMk id="17" creationId="{63C8FAFE-145B-4B79-9D02-CAF218A6BC3C}"/>
          </ac:spMkLst>
        </pc:spChg>
        <pc:picChg chg="del mod">
          <ac:chgData name="Valerie Brodnikova" userId="8cc92941-ad6a-4ef3-bb01-a71e95f3817c" providerId="ADAL" clId="{77101551-A81B-5041-86BA-8FDDA9D3028A}" dt="2022-09-07T18:38:55.743" v="478" actId="478"/>
          <ac:picMkLst>
            <pc:docMk/>
            <pc:sldMk cId="845459111" sldId="275"/>
            <ac:picMk id="2" creationId="{3D1E37C2-2B76-4C02-DBE8-21C312EE0594}"/>
          </ac:picMkLst>
        </pc:picChg>
        <pc:picChg chg="add mod">
          <ac:chgData name="Valerie Brodnikova" userId="8cc92941-ad6a-4ef3-bb01-a71e95f3817c" providerId="ADAL" clId="{77101551-A81B-5041-86BA-8FDDA9D3028A}" dt="2022-09-07T18:39:41.301" v="499" actId="1038"/>
          <ac:picMkLst>
            <pc:docMk/>
            <pc:sldMk cId="845459111" sldId="275"/>
            <ac:picMk id="3" creationId="{BA376474-5B53-DA73-5488-F4DE263A0F7D}"/>
          </ac:picMkLst>
        </pc:picChg>
      </pc:sldChg>
      <pc:sldChg chg="add del">
        <pc:chgData name="Valerie Brodnikova" userId="8cc92941-ad6a-4ef3-bb01-a71e95f3817c" providerId="ADAL" clId="{77101551-A81B-5041-86BA-8FDDA9D3028A}" dt="2022-09-07T17:47:46.593" v="35"/>
        <pc:sldMkLst>
          <pc:docMk/>
          <pc:sldMk cId="2326680838" sldId="276"/>
        </pc:sldMkLst>
      </pc:sldChg>
      <pc:sldChg chg="add del">
        <pc:chgData name="Valerie Brodnikova" userId="8cc92941-ad6a-4ef3-bb01-a71e95f3817c" providerId="ADAL" clId="{77101551-A81B-5041-86BA-8FDDA9D3028A}" dt="2022-09-07T17:47:46.593" v="35"/>
        <pc:sldMkLst>
          <pc:docMk/>
          <pc:sldMk cId="625830678" sldId="277"/>
        </pc:sldMkLst>
      </pc:sldChg>
      <pc:sldChg chg="addSp delSp modSp add del mod modClrScheme chgLayout">
        <pc:chgData name="Valerie Brodnikova" userId="8cc92941-ad6a-4ef3-bb01-a71e95f3817c" providerId="ADAL" clId="{77101551-A81B-5041-86BA-8FDDA9D3028A}" dt="2022-09-07T17:47:46.593" v="35"/>
        <pc:sldMkLst>
          <pc:docMk/>
          <pc:sldMk cId="1518071962" sldId="278"/>
        </pc:sldMkLst>
        <pc:spChg chg="add del mod ord">
          <ac:chgData name="Valerie Brodnikova" userId="8cc92941-ad6a-4ef3-bb01-a71e95f3817c" providerId="ADAL" clId="{77101551-A81B-5041-86BA-8FDDA9D3028A}" dt="2022-09-07T17:47:46.008" v="33" actId="700"/>
          <ac:spMkLst>
            <pc:docMk/>
            <pc:sldMk cId="1518071962" sldId="278"/>
            <ac:spMk id="2" creationId="{D815A63D-3AF0-B8CC-538B-69135D9F0F94}"/>
          </ac:spMkLst>
        </pc:spChg>
        <pc:spChg chg="add del mod ord">
          <ac:chgData name="Valerie Brodnikova" userId="8cc92941-ad6a-4ef3-bb01-a71e95f3817c" providerId="ADAL" clId="{77101551-A81B-5041-86BA-8FDDA9D3028A}" dt="2022-09-07T17:47:46.008" v="33" actId="700"/>
          <ac:spMkLst>
            <pc:docMk/>
            <pc:sldMk cId="1518071962" sldId="278"/>
            <ac:spMk id="5" creationId="{60F1F80C-E778-D666-53E2-EB6C45D8C9BE}"/>
          </ac:spMkLst>
        </pc:spChg>
      </pc:sldChg>
      <pc:sldChg chg="add del">
        <pc:chgData name="Valerie Brodnikova" userId="8cc92941-ad6a-4ef3-bb01-a71e95f3817c" providerId="ADAL" clId="{77101551-A81B-5041-86BA-8FDDA9D3028A}" dt="2022-09-07T17:47:46.593" v="35"/>
        <pc:sldMkLst>
          <pc:docMk/>
          <pc:sldMk cId="2374236733" sldId="279"/>
        </pc:sldMkLst>
      </pc:sldChg>
      <pc:sldChg chg="add del">
        <pc:chgData name="Valerie Brodnikova" userId="8cc92941-ad6a-4ef3-bb01-a71e95f3817c" providerId="ADAL" clId="{77101551-A81B-5041-86BA-8FDDA9D3028A}" dt="2022-09-07T17:47:46.593" v="35"/>
        <pc:sldMkLst>
          <pc:docMk/>
          <pc:sldMk cId="3192208934" sldId="281"/>
        </pc:sldMkLst>
      </pc:sldChg>
      <pc:sldChg chg="add del">
        <pc:chgData name="Valerie Brodnikova" userId="8cc92941-ad6a-4ef3-bb01-a71e95f3817c" providerId="ADAL" clId="{77101551-A81B-5041-86BA-8FDDA9D3028A}" dt="2022-09-07T17:47:46.593" v="35"/>
        <pc:sldMkLst>
          <pc:docMk/>
          <pc:sldMk cId="2787575708" sldId="282"/>
        </pc:sldMkLst>
      </pc:sldChg>
    </pc:docChg>
  </pc:docChgLst>
  <pc:docChgLst>
    <pc:chgData name="Erich Stiefvater" userId="e3459fa7-9634-4f10-95ad-ffef91f6d884" providerId="ADAL" clId="{C1DA08F7-623D-4F3E-A117-2FFB5A3281C1}"/>
    <pc:docChg chg="undo custSel modSld">
      <pc:chgData name="Erich Stiefvater" userId="e3459fa7-9634-4f10-95ad-ffef91f6d884" providerId="ADAL" clId="{C1DA08F7-623D-4F3E-A117-2FFB5A3281C1}" dt="2022-09-08T03:24:25.984" v="340" actId="20577"/>
      <pc:docMkLst>
        <pc:docMk/>
      </pc:docMkLst>
      <pc:sldChg chg="modSp mod">
        <pc:chgData name="Erich Stiefvater" userId="e3459fa7-9634-4f10-95ad-ffef91f6d884" providerId="ADAL" clId="{C1DA08F7-623D-4F3E-A117-2FFB5A3281C1}" dt="2022-09-08T03:13:10.672" v="20" actId="20577"/>
        <pc:sldMkLst>
          <pc:docMk/>
          <pc:sldMk cId="2832664827" sldId="266"/>
        </pc:sldMkLst>
        <pc:spChg chg="mod">
          <ac:chgData name="Erich Stiefvater" userId="e3459fa7-9634-4f10-95ad-ffef91f6d884" providerId="ADAL" clId="{C1DA08F7-623D-4F3E-A117-2FFB5A3281C1}" dt="2022-09-08T03:13:10.672" v="20" actId="20577"/>
          <ac:spMkLst>
            <pc:docMk/>
            <pc:sldMk cId="2832664827" sldId="266"/>
            <ac:spMk id="17" creationId="{63C8FAFE-145B-4B79-9D02-CAF218A6BC3C}"/>
          </ac:spMkLst>
        </pc:spChg>
      </pc:sldChg>
      <pc:sldChg chg="modSp mod">
        <pc:chgData name="Erich Stiefvater" userId="e3459fa7-9634-4f10-95ad-ffef91f6d884" providerId="ADAL" clId="{C1DA08F7-623D-4F3E-A117-2FFB5A3281C1}" dt="2022-09-08T03:15:06.481" v="35" actId="20577"/>
        <pc:sldMkLst>
          <pc:docMk/>
          <pc:sldMk cId="2655707592" sldId="271"/>
        </pc:sldMkLst>
        <pc:spChg chg="mod">
          <ac:chgData name="Erich Stiefvater" userId="e3459fa7-9634-4f10-95ad-ffef91f6d884" providerId="ADAL" clId="{C1DA08F7-623D-4F3E-A117-2FFB5A3281C1}" dt="2022-09-08T03:15:06.481" v="35" actId="20577"/>
          <ac:spMkLst>
            <pc:docMk/>
            <pc:sldMk cId="2655707592" sldId="271"/>
            <ac:spMk id="10" creationId="{3844CF24-C1F7-8143-9218-7033C4CA2171}"/>
          </ac:spMkLst>
        </pc:spChg>
      </pc:sldChg>
      <pc:sldChg chg="modSp mod">
        <pc:chgData name="Erich Stiefvater" userId="e3459fa7-9634-4f10-95ad-ffef91f6d884" providerId="ADAL" clId="{C1DA08F7-623D-4F3E-A117-2FFB5A3281C1}" dt="2022-09-08T03:16:08.155" v="53" actId="20577"/>
        <pc:sldMkLst>
          <pc:docMk/>
          <pc:sldMk cId="314767619" sldId="272"/>
        </pc:sldMkLst>
        <pc:spChg chg="mod">
          <ac:chgData name="Erich Stiefvater" userId="e3459fa7-9634-4f10-95ad-ffef91f6d884" providerId="ADAL" clId="{C1DA08F7-623D-4F3E-A117-2FFB5A3281C1}" dt="2022-09-08T03:16:08.155" v="53" actId="20577"/>
          <ac:spMkLst>
            <pc:docMk/>
            <pc:sldMk cId="314767619" sldId="272"/>
            <ac:spMk id="10" creationId="{3844CF24-C1F7-8143-9218-7033C4CA2171}"/>
          </ac:spMkLst>
        </pc:spChg>
      </pc:sldChg>
      <pc:sldChg chg="modSp mod">
        <pc:chgData name="Erich Stiefvater" userId="e3459fa7-9634-4f10-95ad-ffef91f6d884" providerId="ADAL" clId="{C1DA08F7-623D-4F3E-A117-2FFB5A3281C1}" dt="2022-09-08T03:19:56.288" v="135" actId="20577"/>
        <pc:sldMkLst>
          <pc:docMk/>
          <pc:sldMk cId="3572797392" sldId="273"/>
        </pc:sldMkLst>
        <pc:spChg chg="mod">
          <ac:chgData name="Erich Stiefvater" userId="e3459fa7-9634-4f10-95ad-ffef91f6d884" providerId="ADAL" clId="{C1DA08F7-623D-4F3E-A117-2FFB5A3281C1}" dt="2022-09-08T03:19:56.288" v="135" actId="20577"/>
          <ac:spMkLst>
            <pc:docMk/>
            <pc:sldMk cId="3572797392" sldId="273"/>
            <ac:spMk id="10" creationId="{3844CF24-C1F7-8143-9218-7033C4CA2171}"/>
          </ac:spMkLst>
        </pc:spChg>
      </pc:sldChg>
      <pc:sldChg chg="addSp modSp mod">
        <pc:chgData name="Erich Stiefvater" userId="e3459fa7-9634-4f10-95ad-ffef91f6d884" providerId="ADAL" clId="{C1DA08F7-623D-4F3E-A117-2FFB5A3281C1}" dt="2022-09-08T03:24:25.984" v="340" actId="20577"/>
        <pc:sldMkLst>
          <pc:docMk/>
          <pc:sldMk cId="3242201835" sldId="274"/>
        </pc:sldMkLst>
        <pc:spChg chg="add mod">
          <ac:chgData name="Erich Stiefvater" userId="e3459fa7-9634-4f10-95ad-ffef91f6d884" providerId="ADAL" clId="{C1DA08F7-623D-4F3E-A117-2FFB5A3281C1}" dt="2022-09-08T03:24:25.984" v="340" actId="20577"/>
          <ac:spMkLst>
            <pc:docMk/>
            <pc:sldMk cId="3242201835" sldId="274"/>
            <ac:spMk id="2" creationId="{A049BD19-59AB-7EE5-1788-E318C188B812}"/>
          </ac:spMkLst>
        </pc:spChg>
        <pc:picChg chg="mod">
          <ac:chgData name="Erich Stiefvater" userId="e3459fa7-9634-4f10-95ad-ffef91f6d884" providerId="ADAL" clId="{C1DA08F7-623D-4F3E-A117-2FFB5A3281C1}" dt="2022-09-08T03:21:45.853" v="151" actId="1035"/>
          <ac:picMkLst>
            <pc:docMk/>
            <pc:sldMk cId="3242201835" sldId="274"/>
            <ac:picMk id="5" creationId="{B283D5F1-E005-6EC7-9856-288DE42E5F00}"/>
          </ac:picMkLst>
        </pc:picChg>
      </pc:sldChg>
    </pc:docChg>
  </pc:docChgLst>
  <pc:docChgLst>
    <pc:chgData name="Valerie Brodnikova" userId="8cc92941-ad6a-4ef3-bb01-a71e95f3817c" providerId="ADAL" clId="{4C744A23-D96E-AB4E-BC17-0DEDE77ECCA3}"/>
    <pc:docChg chg="undo custSel addSld delSld modSld sldOrd addSection delSection">
      <pc:chgData name="Valerie Brodnikova" userId="8cc92941-ad6a-4ef3-bb01-a71e95f3817c" providerId="ADAL" clId="{4C744A23-D96E-AB4E-BC17-0DEDE77ECCA3}" dt="2022-09-12T19:09:27.598" v="640" actId="1038"/>
      <pc:docMkLst>
        <pc:docMk/>
      </pc:docMkLst>
      <pc:sldChg chg="modSp mod">
        <pc:chgData name="Valerie Brodnikova" userId="8cc92941-ad6a-4ef3-bb01-a71e95f3817c" providerId="ADAL" clId="{4C744A23-D96E-AB4E-BC17-0DEDE77ECCA3}" dt="2022-09-12T18:34:07.631" v="0"/>
        <pc:sldMkLst>
          <pc:docMk/>
          <pc:sldMk cId="2465692573" sldId="256"/>
        </pc:sldMkLst>
        <pc:spChg chg="mod">
          <ac:chgData name="Valerie Brodnikova" userId="8cc92941-ad6a-4ef3-bb01-a71e95f3817c" providerId="ADAL" clId="{4C744A23-D96E-AB4E-BC17-0DEDE77ECCA3}" dt="2022-09-12T18:34:07.631" v="0"/>
          <ac:spMkLst>
            <pc:docMk/>
            <pc:sldMk cId="2465692573" sldId="256"/>
            <ac:spMk id="2" creationId="{924BF42B-A8A6-084F-B760-3D87678251D6}"/>
          </ac:spMkLst>
        </pc:spChg>
      </pc:sldChg>
      <pc:sldChg chg="del">
        <pc:chgData name="Valerie Brodnikova" userId="8cc92941-ad6a-4ef3-bb01-a71e95f3817c" providerId="ADAL" clId="{4C744A23-D96E-AB4E-BC17-0DEDE77ECCA3}" dt="2022-09-12T18:34:24.919" v="1" actId="2696"/>
        <pc:sldMkLst>
          <pc:docMk/>
          <pc:sldMk cId="3335169440" sldId="263"/>
        </pc:sldMkLst>
      </pc:sldChg>
      <pc:sldChg chg="delSp modSp mod">
        <pc:chgData name="Valerie Brodnikova" userId="8cc92941-ad6a-4ef3-bb01-a71e95f3817c" providerId="ADAL" clId="{4C744A23-D96E-AB4E-BC17-0DEDE77ECCA3}" dt="2022-09-12T18:35:01.868" v="10" actId="255"/>
        <pc:sldMkLst>
          <pc:docMk/>
          <pc:sldMk cId="2832664827" sldId="266"/>
        </pc:sldMkLst>
        <pc:spChg chg="del">
          <ac:chgData name="Valerie Brodnikova" userId="8cc92941-ad6a-4ef3-bb01-a71e95f3817c" providerId="ADAL" clId="{4C744A23-D96E-AB4E-BC17-0DEDE77ECCA3}" dt="2022-09-12T18:34:44.433" v="5" actId="478"/>
          <ac:spMkLst>
            <pc:docMk/>
            <pc:sldMk cId="2832664827" sldId="266"/>
            <ac:spMk id="10" creationId="{3844CF24-C1F7-8143-9218-7033C4CA2171}"/>
          </ac:spMkLst>
        </pc:spChg>
        <pc:spChg chg="mod">
          <ac:chgData name="Valerie Brodnikova" userId="8cc92941-ad6a-4ef3-bb01-a71e95f3817c" providerId="ADAL" clId="{4C744A23-D96E-AB4E-BC17-0DEDE77ECCA3}" dt="2022-09-12T18:35:01.868" v="10" actId="255"/>
          <ac:spMkLst>
            <pc:docMk/>
            <pc:sldMk cId="2832664827" sldId="266"/>
            <ac:spMk id="13" creationId="{3BDF5534-1EB8-4AC4-A2FC-7A1C4833301A}"/>
          </ac:spMkLst>
        </pc:spChg>
        <pc:spChg chg="mod">
          <ac:chgData name="Valerie Brodnikova" userId="8cc92941-ad6a-4ef3-bb01-a71e95f3817c" providerId="ADAL" clId="{4C744A23-D96E-AB4E-BC17-0DEDE77ECCA3}" dt="2022-09-12T18:34:34.639" v="2"/>
          <ac:spMkLst>
            <pc:docMk/>
            <pc:sldMk cId="2832664827" sldId="266"/>
            <ac:spMk id="17" creationId="{63C8FAFE-145B-4B79-9D02-CAF218A6BC3C}"/>
          </ac:spMkLst>
        </pc:spChg>
        <pc:picChg chg="del">
          <ac:chgData name="Valerie Brodnikova" userId="8cc92941-ad6a-4ef3-bb01-a71e95f3817c" providerId="ADAL" clId="{4C744A23-D96E-AB4E-BC17-0DEDE77ECCA3}" dt="2022-09-12T18:34:36.690" v="3" actId="478"/>
          <ac:picMkLst>
            <pc:docMk/>
            <pc:sldMk cId="2832664827" sldId="266"/>
            <ac:picMk id="2" creationId="{0E56CB18-AC9E-DC92-C197-861C0F91FDB8}"/>
          </ac:picMkLst>
        </pc:picChg>
      </pc:sldChg>
      <pc:sldChg chg="del">
        <pc:chgData name="Valerie Brodnikova" userId="8cc92941-ad6a-4ef3-bb01-a71e95f3817c" providerId="ADAL" clId="{4C744A23-D96E-AB4E-BC17-0DEDE77ECCA3}" dt="2022-09-12T18:34:24.919" v="1" actId="2696"/>
        <pc:sldMkLst>
          <pc:docMk/>
          <pc:sldMk cId="3566244189" sldId="269"/>
        </pc:sldMkLst>
      </pc:sldChg>
      <pc:sldChg chg="delSp modSp add del mod">
        <pc:chgData name="Valerie Brodnikova" userId="8cc92941-ad6a-4ef3-bb01-a71e95f3817c" providerId="ADAL" clId="{4C744A23-D96E-AB4E-BC17-0DEDE77ECCA3}" dt="2022-09-12T18:58:07.209" v="273" actId="14100"/>
        <pc:sldMkLst>
          <pc:docMk/>
          <pc:sldMk cId="2092459323" sldId="270"/>
        </pc:sldMkLst>
        <pc:spChg chg="mod">
          <ac:chgData name="Valerie Brodnikova" userId="8cc92941-ad6a-4ef3-bb01-a71e95f3817c" providerId="ADAL" clId="{4C744A23-D96E-AB4E-BC17-0DEDE77ECCA3}" dt="2022-09-12T18:55:38.519" v="209"/>
          <ac:spMkLst>
            <pc:docMk/>
            <pc:sldMk cId="2092459323" sldId="270"/>
            <ac:spMk id="2" creationId="{B3156BC1-41A2-4E98-84AC-C0E4E33A9C0B}"/>
          </ac:spMkLst>
        </pc:spChg>
        <pc:spChg chg="mod">
          <ac:chgData name="Valerie Brodnikova" userId="8cc92941-ad6a-4ef3-bb01-a71e95f3817c" providerId="ADAL" clId="{4C744A23-D96E-AB4E-BC17-0DEDE77ECCA3}" dt="2022-09-12T18:58:01.650" v="271" actId="1038"/>
          <ac:spMkLst>
            <pc:docMk/>
            <pc:sldMk cId="2092459323" sldId="270"/>
            <ac:spMk id="3" creationId="{0481CAD8-9DC2-25D3-FB33-7A93563A901A}"/>
          </ac:spMkLst>
        </pc:spChg>
        <pc:spChg chg="mod">
          <ac:chgData name="Valerie Brodnikova" userId="8cc92941-ad6a-4ef3-bb01-a71e95f3817c" providerId="ADAL" clId="{4C744A23-D96E-AB4E-BC17-0DEDE77ECCA3}" dt="2022-09-12T18:58:07.209" v="273" actId="14100"/>
          <ac:spMkLst>
            <pc:docMk/>
            <pc:sldMk cId="2092459323" sldId="270"/>
            <ac:spMk id="5" creationId="{48FB7C6B-CAB7-FDF8-3A23-91898E17CD37}"/>
          </ac:spMkLst>
        </pc:spChg>
        <pc:spChg chg="mod">
          <ac:chgData name="Valerie Brodnikova" userId="8cc92941-ad6a-4ef3-bb01-a71e95f3817c" providerId="ADAL" clId="{4C744A23-D96E-AB4E-BC17-0DEDE77ECCA3}" dt="2022-09-12T18:56:04.743" v="211" actId="14100"/>
          <ac:spMkLst>
            <pc:docMk/>
            <pc:sldMk cId="2092459323" sldId="270"/>
            <ac:spMk id="6" creationId="{E2F08278-6EA5-4B27-865E-FE34792394D6}"/>
          </ac:spMkLst>
        </pc:spChg>
        <pc:spChg chg="del">
          <ac:chgData name="Valerie Brodnikova" userId="8cc92941-ad6a-4ef3-bb01-a71e95f3817c" providerId="ADAL" clId="{4C744A23-D96E-AB4E-BC17-0DEDE77ECCA3}" dt="2022-09-12T18:55:29.746" v="208" actId="478"/>
          <ac:spMkLst>
            <pc:docMk/>
            <pc:sldMk cId="2092459323" sldId="270"/>
            <ac:spMk id="11" creationId="{5D0C141C-17D1-D1B9-AF6E-D4DF98879E2A}"/>
          </ac:spMkLst>
        </pc:spChg>
        <pc:picChg chg="mod">
          <ac:chgData name="Valerie Brodnikova" userId="8cc92941-ad6a-4ef3-bb01-a71e95f3817c" providerId="ADAL" clId="{4C744A23-D96E-AB4E-BC17-0DEDE77ECCA3}" dt="2022-09-12T18:58:01.650" v="271" actId="1038"/>
          <ac:picMkLst>
            <pc:docMk/>
            <pc:sldMk cId="2092459323" sldId="270"/>
            <ac:picMk id="4" creationId="{F978C771-E1CF-9A06-6F46-2562071BDAAA}"/>
          </ac:picMkLst>
        </pc:picChg>
        <pc:picChg chg="mod">
          <ac:chgData name="Valerie Brodnikova" userId="8cc92941-ad6a-4ef3-bb01-a71e95f3817c" providerId="ADAL" clId="{4C744A23-D96E-AB4E-BC17-0DEDE77ECCA3}" dt="2022-09-12T18:58:01.650" v="271" actId="1038"/>
          <ac:picMkLst>
            <pc:docMk/>
            <pc:sldMk cId="2092459323" sldId="270"/>
            <ac:picMk id="7" creationId="{1825705C-80C5-F911-1937-6AF445BA4998}"/>
          </ac:picMkLst>
        </pc:picChg>
        <pc:picChg chg="del">
          <ac:chgData name="Valerie Brodnikova" userId="8cc92941-ad6a-4ef3-bb01-a71e95f3817c" providerId="ADAL" clId="{4C744A23-D96E-AB4E-BC17-0DEDE77ECCA3}" dt="2022-09-12T18:56:11.471" v="212" actId="478"/>
          <ac:picMkLst>
            <pc:docMk/>
            <pc:sldMk cId="2092459323" sldId="270"/>
            <ac:picMk id="8" creationId="{9ED7A074-710B-91CD-E302-CC05C47D82DF}"/>
          </ac:picMkLst>
        </pc:picChg>
        <pc:picChg chg="del">
          <ac:chgData name="Valerie Brodnikova" userId="8cc92941-ad6a-4ef3-bb01-a71e95f3817c" providerId="ADAL" clId="{4C744A23-D96E-AB4E-BC17-0DEDE77ECCA3}" dt="2022-09-12T18:56:11.921" v="213" actId="478"/>
          <ac:picMkLst>
            <pc:docMk/>
            <pc:sldMk cId="2092459323" sldId="270"/>
            <ac:picMk id="10" creationId="{3917407C-6C7D-B96A-5099-5FDE492D3D64}"/>
          </ac:picMkLst>
        </pc:picChg>
      </pc:sldChg>
      <pc:sldChg chg="addSp delSp modSp mod modNotesTx">
        <pc:chgData name="Valerie Brodnikova" userId="8cc92941-ad6a-4ef3-bb01-a71e95f3817c" providerId="ADAL" clId="{4C744A23-D96E-AB4E-BC17-0DEDE77ECCA3}" dt="2022-09-12T18:37:26.257" v="25" actId="1076"/>
        <pc:sldMkLst>
          <pc:docMk/>
          <pc:sldMk cId="2655707592" sldId="271"/>
        </pc:sldMkLst>
        <pc:spChg chg="add del mod">
          <ac:chgData name="Valerie Brodnikova" userId="8cc92941-ad6a-4ef3-bb01-a71e95f3817c" providerId="ADAL" clId="{4C744A23-D96E-AB4E-BC17-0DEDE77ECCA3}" dt="2022-09-12T18:37:15.121" v="21" actId="478"/>
          <ac:spMkLst>
            <pc:docMk/>
            <pc:sldMk cId="2655707592" sldId="271"/>
            <ac:spMk id="4" creationId="{0E5F7549-A187-0C8C-06EF-822E2C675261}"/>
          </ac:spMkLst>
        </pc:spChg>
        <pc:spChg chg="mod">
          <ac:chgData name="Valerie Brodnikova" userId="8cc92941-ad6a-4ef3-bb01-a71e95f3817c" providerId="ADAL" clId="{4C744A23-D96E-AB4E-BC17-0DEDE77ECCA3}" dt="2022-09-12T18:37:09.121" v="18" actId="20577"/>
          <ac:spMkLst>
            <pc:docMk/>
            <pc:sldMk cId="2655707592" sldId="271"/>
            <ac:spMk id="10" creationId="{3844CF24-C1F7-8143-9218-7033C4CA2171}"/>
          </ac:spMkLst>
        </pc:spChg>
        <pc:spChg chg="del">
          <ac:chgData name="Valerie Brodnikova" userId="8cc92941-ad6a-4ef3-bb01-a71e95f3817c" providerId="ADAL" clId="{4C744A23-D96E-AB4E-BC17-0DEDE77ECCA3}" dt="2022-09-12T18:37:12.954" v="19" actId="478"/>
          <ac:spMkLst>
            <pc:docMk/>
            <pc:sldMk cId="2655707592" sldId="271"/>
            <ac:spMk id="13" creationId="{3BDF5534-1EB8-4AC4-A2FC-7A1C4833301A}"/>
          </ac:spMkLst>
        </pc:spChg>
        <pc:spChg chg="mod">
          <ac:chgData name="Valerie Brodnikova" userId="8cc92941-ad6a-4ef3-bb01-a71e95f3817c" providerId="ADAL" clId="{4C744A23-D96E-AB4E-BC17-0DEDE77ECCA3}" dt="2022-09-12T18:36:58.777" v="13"/>
          <ac:spMkLst>
            <pc:docMk/>
            <pc:sldMk cId="2655707592" sldId="271"/>
            <ac:spMk id="17" creationId="{63C8FAFE-145B-4B79-9D02-CAF218A6BC3C}"/>
          </ac:spMkLst>
        </pc:spChg>
        <pc:picChg chg="del">
          <ac:chgData name="Valerie Brodnikova" userId="8cc92941-ad6a-4ef3-bb01-a71e95f3817c" providerId="ADAL" clId="{4C744A23-D96E-AB4E-BC17-0DEDE77ECCA3}" dt="2022-09-12T18:36:48.823" v="11" actId="478"/>
          <ac:picMkLst>
            <pc:docMk/>
            <pc:sldMk cId="2655707592" sldId="271"/>
            <ac:picMk id="3" creationId="{36F47531-D22F-EA2C-5AED-3D00C2EFA358}"/>
          </ac:picMkLst>
        </pc:picChg>
        <pc:picChg chg="mod">
          <ac:chgData name="Valerie Brodnikova" userId="8cc92941-ad6a-4ef3-bb01-a71e95f3817c" providerId="ADAL" clId="{4C744A23-D96E-AB4E-BC17-0DEDE77ECCA3}" dt="2022-09-12T18:37:26.257" v="25" actId="1076"/>
          <ac:picMkLst>
            <pc:docMk/>
            <pc:sldMk cId="2655707592" sldId="271"/>
            <ac:picMk id="5" creationId="{8C94B60F-4A29-51A4-725F-39ABA247C0E9}"/>
          </ac:picMkLst>
        </pc:picChg>
        <pc:picChg chg="mod">
          <ac:chgData name="Valerie Brodnikova" userId="8cc92941-ad6a-4ef3-bb01-a71e95f3817c" providerId="ADAL" clId="{4C744A23-D96E-AB4E-BC17-0DEDE77ECCA3}" dt="2022-09-12T18:37:26.257" v="25" actId="1076"/>
          <ac:picMkLst>
            <pc:docMk/>
            <pc:sldMk cId="2655707592" sldId="271"/>
            <ac:picMk id="6" creationId="{DA7DC1AA-E8C3-AB23-1163-BDCB08622E0C}"/>
          </ac:picMkLst>
        </pc:picChg>
      </pc:sldChg>
      <pc:sldChg chg="addSp delSp modSp del mod modNotesTx">
        <pc:chgData name="Valerie Brodnikova" userId="8cc92941-ad6a-4ef3-bb01-a71e95f3817c" providerId="ADAL" clId="{4C744A23-D96E-AB4E-BC17-0DEDE77ECCA3}" dt="2022-09-12T18:55:08.360" v="207" actId="2696"/>
        <pc:sldMkLst>
          <pc:docMk/>
          <pc:sldMk cId="314767619" sldId="272"/>
        </pc:sldMkLst>
        <pc:spChg chg="del mod">
          <ac:chgData name="Valerie Brodnikova" userId="8cc92941-ad6a-4ef3-bb01-a71e95f3817c" providerId="ADAL" clId="{4C744A23-D96E-AB4E-BC17-0DEDE77ECCA3}" dt="2022-09-12T18:42:40.637" v="52" actId="478"/>
          <ac:spMkLst>
            <pc:docMk/>
            <pc:sldMk cId="314767619" sldId="272"/>
            <ac:spMk id="4" creationId="{B250153B-C9FC-5776-D7A8-E3AFE01F54E4}"/>
          </ac:spMkLst>
        </pc:spChg>
        <pc:spChg chg="add del mod">
          <ac:chgData name="Valerie Brodnikova" userId="8cc92941-ad6a-4ef3-bb01-a71e95f3817c" providerId="ADAL" clId="{4C744A23-D96E-AB4E-BC17-0DEDE77ECCA3}" dt="2022-09-12T18:39:26.349" v="29" actId="478"/>
          <ac:spMkLst>
            <pc:docMk/>
            <pc:sldMk cId="314767619" sldId="272"/>
            <ac:spMk id="5" creationId="{EEFC29DB-B69C-FDA9-06C8-32945C2CCE5A}"/>
          </ac:spMkLst>
        </pc:spChg>
        <pc:spChg chg="add del mod">
          <ac:chgData name="Valerie Brodnikova" userId="8cc92941-ad6a-4ef3-bb01-a71e95f3817c" providerId="ADAL" clId="{4C744A23-D96E-AB4E-BC17-0DEDE77ECCA3}" dt="2022-09-12T18:42:42.190" v="53" actId="478"/>
          <ac:spMkLst>
            <pc:docMk/>
            <pc:sldMk cId="314767619" sldId="272"/>
            <ac:spMk id="8" creationId="{FF30FC7B-1911-B3D5-8A01-8C1219F73698}"/>
          </ac:spMkLst>
        </pc:spChg>
        <pc:spChg chg="mod">
          <ac:chgData name="Valerie Brodnikova" userId="8cc92941-ad6a-4ef3-bb01-a71e95f3817c" providerId="ADAL" clId="{4C744A23-D96E-AB4E-BC17-0DEDE77ECCA3}" dt="2022-09-12T18:42:49.728" v="60" actId="20577"/>
          <ac:spMkLst>
            <pc:docMk/>
            <pc:sldMk cId="314767619" sldId="272"/>
            <ac:spMk id="10" creationId="{3844CF24-C1F7-8143-9218-7033C4CA2171}"/>
          </ac:spMkLst>
        </pc:spChg>
        <pc:spChg chg="del">
          <ac:chgData name="Valerie Brodnikova" userId="8cc92941-ad6a-4ef3-bb01-a71e95f3817c" providerId="ADAL" clId="{4C744A23-D96E-AB4E-BC17-0DEDE77ECCA3}" dt="2022-09-12T18:39:25.457" v="28" actId="478"/>
          <ac:spMkLst>
            <pc:docMk/>
            <pc:sldMk cId="314767619" sldId="272"/>
            <ac:spMk id="13" creationId="{3BDF5534-1EB8-4AC4-A2FC-7A1C4833301A}"/>
          </ac:spMkLst>
        </pc:spChg>
        <pc:spChg chg="mod">
          <ac:chgData name="Valerie Brodnikova" userId="8cc92941-ad6a-4ef3-bb01-a71e95f3817c" providerId="ADAL" clId="{4C744A23-D96E-AB4E-BC17-0DEDE77ECCA3}" dt="2022-09-12T18:43:20.471" v="66" actId="14100"/>
          <ac:spMkLst>
            <pc:docMk/>
            <pc:sldMk cId="314767619" sldId="272"/>
            <ac:spMk id="17" creationId="{63C8FAFE-145B-4B79-9D02-CAF218A6BC3C}"/>
          </ac:spMkLst>
        </pc:spChg>
        <pc:picChg chg="del">
          <ac:chgData name="Valerie Brodnikova" userId="8cc92941-ad6a-4ef3-bb01-a71e95f3817c" providerId="ADAL" clId="{4C744A23-D96E-AB4E-BC17-0DEDE77ECCA3}" dt="2022-09-12T18:39:35.977" v="33" actId="478"/>
          <ac:picMkLst>
            <pc:docMk/>
            <pc:sldMk cId="314767619" sldId="272"/>
            <ac:picMk id="2" creationId="{3D1E37C2-2B76-4C02-DBE8-21C312EE0594}"/>
          </ac:picMkLst>
        </pc:picChg>
        <pc:picChg chg="del mod">
          <ac:chgData name="Valerie Brodnikova" userId="8cc92941-ad6a-4ef3-bb01-a71e95f3817c" providerId="ADAL" clId="{4C744A23-D96E-AB4E-BC17-0DEDE77ECCA3}" dt="2022-09-12T18:42:52.373" v="61" actId="478"/>
          <ac:picMkLst>
            <pc:docMk/>
            <pc:sldMk cId="314767619" sldId="272"/>
            <ac:picMk id="6" creationId="{A5E99CFC-75E8-773F-19AD-D9194F699268}"/>
          </ac:picMkLst>
        </pc:picChg>
        <pc:picChg chg="del mod">
          <ac:chgData name="Valerie Brodnikova" userId="8cc92941-ad6a-4ef3-bb01-a71e95f3817c" providerId="ADAL" clId="{4C744A23-D96E-AB4E-BC17-0DEDE77ECCA3}" dt="2022-09-12T18:42:52.855" v="62" actId="478"/>
          <ac:picMkLst>
            <pc:docMk/>
            <pc:sldMk cId="314767619" sldId="272"/>
            <ac:picMk id="7" creationId="{4312520B-CD5A-D2FC-D232-8BF3226DC1DA}"/>
          </ac:picMkLst>
        </pc:picChg>
        <pc:picChg chg="mod modCrop">
          <ac:chgData name="Valerie Brodnikova" userId="8cc92941-ad6a-4ef3-bb01-a71e95f3817c" providerId="ADAL" clId="{4C744A23-D96E-AB4E-BC17-0DEDE77ECCA3}" dt="2022-09-12T18:49:30.058" v="128" actId="1035"/>
          <ac:picMkLst>
            <pc:docMk/>
            <pc:sldMk cId="314767619" sldId="272"/>
            <ac:picMk id="9" creationId="{DEAF3954-101C-ED70-8E47-B05A4071299A}"/>
          </ac:picMkLst>
        </pc:picChg>
        <pc:picChg chg="mod">
          <ac:chgData name="Valerie Brodnikova" userId="8cc92941-ad6a-4ef3-bb01-a71e95f3817c" providerId="ADAL" clId="{4C744A23-D96E-AB4E-BC17-0DEDE77ECCA3}" dt="2022-09-12T18:49:30.058" v="128" actId="1035"/>
          <ac:picMkLst>
            <pc:docMk/>
            <pc:sldMk cId="314767619" sldId="272"/>
            <ac:picMk id="11" creationId="{FE0E356F-5F5C-BA0C-7957-FE740C99038B}"/>
          </ac:picMkLst>
        </pc:picChg>
        <pc:picChg chg="mod">
          <ac:chgData name="Valerie Brodnikova" userId="8cc92941-ad6a-4ef3-bb01-a71e95f3817c" providerId="ADAL" clId="{4C744A23-D96E-AB4E-BC17-0DEDE77ECCA3}" dt="2022-09-12T18:49:30.058" v="128" actId="1035"/>
          <ac:picMkLst>
            <pc:docMk/>
            <pc:sldMk cId="314767619" sldId="272"/>
            <ac:picMk id="12" creationId="{C2E3BD26-E6A3-7560-2201-D5FB7ADB0DFA}"/>
          </ac:picMkLst>
        </pc:picChg>
        <pc:picChg chg="mod modCrop">
          <ac:chgData name="Valerie Brodnikova" userId="8cc92941-ad6a-4ef3-bb01-a71e95f3817c" providerId="ADAL" clId="{4C744A23-D96E-AB4E-BC17-0DEDE77ECCA3}" dt="2022-09-12T18:49:36.473" v="130" actId="18131"/>
          <ac:picMkLst>
            <pc:docMk/>
            <pc:sldMk cId="314767619" sldId="272"/>
            <ac:picMk id="14" creationId="{9BCE1423-A7FA-06F3-0B9D-AE08590242AA}"/>
          </ac:picMkLst>
        </pc:picChg>
        <pc:picChg chg="mod">
          <ac:chgData name="Valerie Brodnikova" userId="8cc92941-ad6a-4ef3-bb01-a71e95f3817c" providerId="ADAL" clId="{4C744A23-D96E-AB4E-BC17-0DEDE77ECCA3}" dt="2022-09-12T18:49:30.058" v="128" actId="1035"/>
          <ac:picMkLst>
            <pc:docMk/>
            <pc:sldMk cId="314767619" sldId="272"/>
            <ac:picMk id="15" creationId="{6BEC310B-FCB2-8890-1570-FFE98B0C06EC}"/>
          </ac:picMkLst>
        </pc:picChg>
      </pc:sldChg>
      <pc:sldChg chg="addSp delSp modSp mod modNotesTx">
        <pc:chgData name="Valerie Brodnikova" userId="8cc92941-ad6a-4ef3-bb01-a71e95f3817c" providerId="ADAL" clId="{4C744A23-D96E-AB4E-BC17-0DEDE77ECCA3}" dt="2022-09-12T18:52:54.265" v="171" actId="1037"/>
        <pc:sldMkLst>
          <pc:docMk/>
          <pc:sldMk cId="3572797392" sldId="273"/>
        </pc:sldMkLst>
        <pc:spChg chg="mod">
          <ac:chgData name="Valerie Brodnikova" userId="8cc92941-ad6a-4ef3-bb01-a71e95f3817c" providerId="ADAL" clId="{4C744A23-D96E-AB4E-BC17-0DEDE77ECCA3}" dt="2022-09-12T18:51:15.546" v="150" actId="20577"/>
          <ac:spMkLst>
            <pc:docMk/>
            <pc:sldMk cId="3572797392" sldId="273"/>
            <ac:spMk id="10" creationId="{3844CF24-C1F7-8143-9218-7033C4CA2171}"/>
          </ac:spMkLst>
        </pc:spChg>
        <pc:spChg chg="mod">
          <ac:chgData name="Valerie Brodnikova" userId="8cc92941-ad6a-4ef3-bb01-a71e95f3817c" providerId="ADAL" clId="{4C744A23-D96E-AB4E-BC17-0DEDE77ECCA3}" dt="2022-09-12T18:50:55.922" v="146" actId="255"/>
          <ac:spMkLst>
            <pc:docMk/>
            <pc:sldMk cId="3572797392" sldId="273"/>
            <ac:spMk id="13" creationId="{3BDF5534-1EB8-4AC4-A2FC-7A1C4833301A}"/>
          </ac:spMkLst>
        </pc:spChg>
        <pc:spChg chg="mod">
          <ac:chgData name="Valerie Brodnikova" userId="8cc92941-ad6a-4ef3-bb01-a71e95f3817c" providerId="ADAL" clId="{4C744A23-D96E-AB4E-BC17-0DEDE77ECCA3}" dt="2022-09-12T18:51:24.296" v="152"/>
          <ac:spMkLst>
            <pc:docMk/>
            <pc:sldMk cId="3572797392" sldId="273"/>
            <ac:spMk id="17" creationId="{63C8FAFE-145B-4B79-9D02-CAF218A6BC3C}"/>
          </ac:spMkLst>
        </pc:spChg>
        <pc:picChg chg="del">
          <ac:chgData name="Valerie Brodnikova" userId="8cc92941-ad6a-4ef3-bb01-a71e95f3817c" providerId="ADAL" clId="{4C744A23-D96E-AB4E-BC17-0DEDE77ECCA3}" dt="2022-09-12T18:51:17.567" v="151" actId="478"/>
          <ac:picMkLst>
            <pc:docMk/>
            <pc:sldMk cId="3572797392" sldId="273"/>
            <ac:picMk id="3" creationId="{ADAE1D74-FCC4-2890-D6D8-67F639E4CF81}"/>
          </ac:picMkLst>
        </pc:picChg>
        <pc:picChg chg="add mod modCrop">
          <ac:chgData name="Valerie Brodnikova" userId="8cc92941-ad6a-4ef3-bb01-a71e95f3817c" providerId="ADAL" clId="{4C744A23-D96E-AB4E-BC17-0DEDE77ECCA3}" dt="2022-09-12T18:52:54.265" v="171" actId="1037"/>
          <ac:picMkLst>
            <pc:docMk/>
            <pc:sldMk cId="3572797392" sldId="273"/>
            <ac:picMk id="4" creationId="{7D03F2EE-5108-4851-3903-3D45F902356C}"/>
          </ac:picMkLst>
        </pc:picChg>
      </pc:sldChg>
      <pc:sldChg chg="del">
        <pc:chgData name="Valerie Brodnikova" userId="8cc92941-ad6a-4ef3-bb01-a71e95f3817c" providerId="ADAL" clId="{4C744A23-D96E-AB4E-BC17-0DEDE77ECCA3}" dt="2022-09-12T18:41:44.564" v="50" actId="2696"/>
        <pc:sldMkLst>
          <pc:docMk/>
          <pc:sldMk cId="3242201835" sldId="274"/>
        </pc:sldMkLst>
      </pc:sldChg>
      <pc:sldChg chg="del">
        <pc:chgData name="Valerie Brodnikova" userId="8cc92941-ad6a-4ef3-bb01-a71e95f3817c" providerId="ADAL" clId="{4C744A23-D96E-AB4E-BC17-0DEDE77ECCA3}" dt="2022-09-12T18:53:12.889" v="173" actId="2696"/>
        <pc:sldMkLst>
          <pc:docMk/>
          <pc:sldMk cId="845459111" sldId="275"/>
        </pc:sldMkLst>
      </pc:sldChg>
      <pc:sldChg chg="delSp modSp add mod">
        <pc:chgData name="Valerie Brodnikova" userId="8cc92941-ad6a-4ef3-bb01-a71e95f3817c" providerId="ADAL" clId="{4C744A23-D96E-AB4E-BC17-0DEDE77ECCA3}" dt="2022-09-12T18:54:21.867" v="202" actId="20577"/>
        <pc:sldMkLst>
          <pc:docMk/>
          <pc:sldMk cId="2398241107" sldId="276"/>
        </pc:sldMkLst>
        <pc:spChg chg="mod">
          <ac:chgData name="Valerie Brodnikova" userId="8cc92941-ad6a-4ef3-bb01-a71e95f3817c" providerId="ADAL" clId="{4C744A23-D96E-AB4E-BC17-0DEDE77ECCA3}" dt="2022-09-12T18:54:21.867" v="202" actId="20577"/>
          <ac:spMkLst>
            <pc:docMk/>
            <pc:sldMk cId="2398241107" sldId="276"/>
            <ac:spMk id="10" creationId="{3844CF24-C1F7-8143-9218-7033C4CA2171}"/>
          </ac:spMkLst>
        </pc:spChg>
        <pc:spChg chg="mod">
          <ac:chgData name="Valerie Brodnikova" userId="8cc92941-ad6a-4ef3-bb01-a71e95f3817c" providerId="ADAL" clId="{4C744A23-D96E-AB4E-BC17-0DEDE77ECCA3}" dt="2022-09-12T18:54:10.142" v="200" actId="14100"/>
          <ac:spMkLst>
            <pc:docMk/>
            <pc:sldMk cId="2398241107" sldId="276"/>
            <ac:spMk id="13" creationId="{3BDF5534-1EB8-4AC4-A2FC-7A1C4833301A}"/>
          </ac:spMkLst>
        </pc:spChg>
        <pc:spChg chg="mod">
          <ac:chgData name="Valerie Brodnikova" userId="8cc92941-ad6a-4ef3-bb01-a71e95f3817c" providerId="ADAL" clId="{4C744A23-D96E-AB4E-BC17-0DEDE77ECCA3}" dt="2022-09-12T18:53:23.998" v="175"/>
          <ac:spMkLst>
            <pc:docMk/>
            <pc:sldMk cId="2398241107" sldId="276"/>
            <ac:spMk id="17" creationId="{63C8FAFE-145B-4B79-9D02-CAF218A6BC3C}"/>
          </ac:spMkLst>
        </pc:spChg>
        <pc:picChg chg="del">
          <ac:chgData name="Valerie Brodnikova" userId="8cc92941-ad6a-4ef3-bb01-a71e95f3817c" providerId="ADAL" clId="{4C744A23-D96E-AB4E-BC17-0DEDE77ECCA3}" dt="2022-09-12T18:53:15.401" v="174" actId="478"/>
          <ac:picMkLst>
            <pc:docMk/>
            <pc:sldMk cId="2398241107" sldId="276"/>
            <ac:picMk id="4" creationId="{7D03F2EE-5108-4851-3903-3D45F902356C}"/>
          </ac:picMkLst>
        </pc:picChg>
      </pc:sldChg>
      <pc:sldChg chg="add">
        <pc:chgData name="Valerie Brodnikova" userId="8cc92941-ad6a-4ef3-bb01-a71e95f3817c" providerId="ADAL" clId="{4C744A23-D96E-AB4E-BC17-0DEDE77ECCA3}" dt="2022-09-12T18:54:42.273" v="203" actId="2890"/>
        <pc:sldMkLst>
          <pc:docMk/>
          <pc:sldMk cId="292509302" sldId="277"/>
        </pc:sldMkLst>
      </pc:sldChg>
      <pc:sldChg chg="addSp delSp modSp add mod ord">
        <pc:chgData name="Valerie Brodnikova" userId="8cc92941-ad6a-4ef3-bb01-a71e95f3817c" providerId="ADAL" clId="{4C744A23-D96E-AB4E-BC17-0DEDE77ECCA3}" dt="2022-09-12T19:09:27.598" v="640" actId="1038"/>
        <pc:sldMkLst>
          <pc:docMk/>
          <pc:sldMk cId="132841253" sldId="278"/>
        </pc:sldMkLst>
        <pc:spChg chg="mod">
          <ac:chgData name="Valerie Brodnikova" userId="8cc92941-ad6a-4ef3-bb01-a71e95f3817c" providerId="ADAL" clId="{4C744A23-D96E-AB4E-BC17-0DEDE77ECCA3}" dt="2022-09-12T19:08:52.505" v="635" actId="948"/>
          <ac:spMkLst>
            <pc:docMk/>
            <pc:sldMk cId="132841253" sldId="278"/>
            <ac:spMk id="3" creationId="{0481CAD8-9DC2-25D3-FB33-7A93563A901A}"/>
          </ac:spMkLst>
        </pc:spChg>
        <pc:spChg chg="del">
          <ac:chgData name="Valerie Brodnikova" userId="8cc92941-ad6a-4ef3-bb01-a71e95f3817c" providerId="ADAL" clId="{4C744A23-D96E-AB4E-BC17-0DEDE77ECCA3}" dt="2022-09-12T19:04:39.129" v="529" actId="478"/>
          <ac:spMkLst>
            <pc:docMk/>
            <pc:sldMk cId="132841253" sldId="278"/>
            <ac:spMk id="5" creationId="{48FB7C6B-CAB7-FDF8-3A23-91898E17CD37}"/>
          </ac:spMkLst>
        </pc:spChg>
        <pc:spChg chg="del">
          <ac:chgData name="Valerie Brodnikova" userId="8cc92941-ad6a-4ef3-bb01-a71e95f3817c" providerId="ADAL" clId="{4C744A23-D96E-AB4E-BC17-0DEDE77ECCA3}" dt="2022-09-12T19:04:41.342" v="530" actId="478"/>
          <ac:spMkLst>
            <pc:docMk/>
            <pc:sldMk cId="132841253" sldId="278"/>
            <ac:spMk id="6" creationId="{E2F08278-6EA5-4B27-865E-FE34792394D6}"/>
          </ac:spMkLst>
        </pc:spChg>
        <pc:spChg chg="add mod">
          <ac:chgData name="Valerie Brodnikova" userId="8cc92941-ad6a-4ef3-bb01-a71e95f3817c" providerId="ADAL" clId="{4C744A23-D96E-AB4E-BC17-0DEDE77ECCA3}" dt="2022-09-12T19:09:27.598" v="640" actId="1038"/>
          <ac:spMkLst>
            <pc:docMk/>
            <pc:sldMk cId="132841253" sldId="278"/>
            <ac:spMk id="17" creationId="{71140194-06F2-CE41-D4AA-BF8E5E9C4210}"/>
          </ac:spMkLst>
        </pc:spChg>
        <pc:spChg chg="add mod">
          <ac:chgData name="Valerie Brodnikova" userId="8cc92941-ad6a-4ef3-bb01-a71e95f3817c" providerId="ADAL" clId="{4C744A23-D96E-AB4E-BC17-0DEDE77ECCA3}" dt="2022-09-12T19:09:24.631" v="639" actId="1037"/>
          <ac:spMkLst>
            <pc:docMk/>
            <pc:sldMk cId="132841253" sldId="278"/>
            <ac:spMk id="18" creationId="{5B7F1C7C-91C0-1F73-3511-E3658B26356A}"/>
          </ac:spMkLst>
        </pc:spChg>
        <pc:spChg chg="add mod">
          <ac:chgData name="Valerie Brodnikova" userId="8cc92941-ad6a-4ef3-bb01-a71e95f3817c" providerId="ADAL" clId="{4C744A23-D96E-AB4E-BC17-0DEDE77ECCA3}" dt="2022-09-12T19:09:18.536" v="638" actId="948"/>
          <ac:spMkLst>
            <pc:docMk/>
            <pc:sldMk cId="132841253" sldId="278"/>
            <ac:spMk id="19" creationId="{C350B255-BE07-6DDA-77C5-BB292B1C5767}"/>
          </ac:spMkLst>
        </pc:spChg>
        <pc:picChg chg="del">
          <ac:chgData name="Valerie Brodnikova" userId="8cc92941-ad6a-4ef3-bb01-a71e95f3817c" providerId="ADAL" clId="{4C744A23-D96E-AB4E-BC17-0DEDE77ECCA3}" dt="2022-09-12T18:59:03.151" v="276" actId="478"/>
          <ac:picMkLst>
            <pc:docMk/>
            <pc:sldMk cId="132841253" sldId="278"/>
            <ac:picMk id="4" creationId="{F978C771-E1CF-9A06-6F46-2562071BDAAA}"/>
          </ac:picMkLst>
        </pc:picChg>
        <pc:picChg chg="del">
          <ac:chgData name="Valerie Brodnikova" userId="8cc92941-ad6a-4ef3-bb01-a71e95f3817c" providerId="ADAL" clId="{4C744A23-D96E-AB4E-BC17-0DEDE77ECCA3}" dt="2022-09-12T18:59:03.903" v="277" actId="478"/>
          <ac:picMkLst>
            <pc:docMk/>
            <pc:sldMk cId="132841253" sldId="278"/>
            <ac:picMk id="7" creationId="{1825705C-80C5-F911-1937-6AF445BA4998}"/>
          </ac:picMkLst>
        </pc:picChg>
        <pc:picChg chg="add mod">
          <ac:chgData name="Valerie Brodnikova" userId="8cc92941-ad6a-4ef3-bb01-a71e95f3817c" providerId="ADAL" clId="{4C744A23-D96E-AB4E-BC17-0DEDE77ECCA3}" dt="2022-09-12T19:02:51.732" v="440" actId="1037"/>
          <ac:picMkLst>
            <pc:docMk/>
            <pc:sldMk cId="132841253" sldId="278"/>
            <ac:picMk id="13" creationId="{441E4240-BE9E-6597-768D-100D90FAF392}"/>
          </ac:picMkLst>
        </pc:picChg>
        <pc:picChg chg="add mod">
          <ac:chgData name="Valerie Brodnikova" userId="8cc92941-ad6a-4ef3-bb01-a71e95f3817c" providerId="ADAL" clId="{4C744A23-D96E-AB4E-BC17-0DEDE77ECCA3}" dt="2022-09-12T19:09:27.598" v="640" actId="1038"/>
          <ac:picMkLst>
            <pc:docMk/>
            <pc:sldMk cId="132841253" sldId="278"/>
            <ac:picMk id="14" creationId="{71BB15D3-C294-D2F0-88F1-AE3BD745A69D}"/>
          </ac:picMkLst>
        </pc:picChg>
        <pc:picChg chg="add mod">
          <ac:chgData name="Valerie Brodnikova" userId="8cc92941-ad6a-4ef3-bb01-a71e95f3817c" providerId="ADAL" clId="{4C744A23-D96E-AB4E-BC17-0DEDE77ECCA3}" dt="2022-09-12T19:09:24.631" v="639" actId="1037"/>
          <ac:picMkLst>
            <pc:docMk/>
            <pc:sldMk cId="132841253" sldId="278"/>
            <ac:picMk id="15" creationId="{464520FC-F3CA-9169-2306-4E24D53D6B80}"/>
          </ac:picMkLst>
        </pc:picChg>
        <pc:picChg chg="add mod">
          <ac:chgData name="Valerie Brodnikova" userId="8cc92941-ad6a-4ef3-bb01-a71e95f3817c" providerId="ADAL" clId="{4C744A23-D96E-AB4E-BC17-0DEDE77ECCA3}" dt="2022-09-12T19:06:07.263" v="556" actId="1038"/>
          <ac:picMkLst>
            <pc:docMk/>
            <pc:sldMk cId="132841253" sldId="278"/>
            <ac:picMk id="16" creationId="{8C961616-4098-1777-A9EA-003C551C19DB}"/>
          </ac:picMkLst>
        </pc:picChg>
      </pc:sldChg>
    </pc:docChg>
  </pc:docChgLst>
  <pc:docChgLst>
    <pc:chgData name="Nick Viles" userId="S::nickv@ctsi.nsn.us::917d333d-4359-443a-97bf-69681caf71f1" providerId="AD" clId="Web-{7853B0CA-6B82-3BBA-888E-DBB61966F27F}"/>
    <pc:docChg chg="modSld">
      <pc:chgData name="Nick Viles" userId="S::nickv@ctsi.nsn.us::917d333d-4359-443a-97bf-69681caf71f1" providerId="AD" clId="Web-{7853B0CA-6B82-3BBA-888E-DBB61966F27F}" dt="2022-01-27T17:13:07.366" v="24" actId="20577"/>
      <pc:docMkLst>
        <pc:docMk/>
      </pc:docMkLst>
      <pc:sldChg chg="modSp">
        <pc:chgData name="Nick Viles" userId="S::nickv@ctsi.nsn.us::917d333d-4359-443a-97bf-69681caf71f1" providerId="AD" clId="Web-{7853B0CA-6B82-3BBA-888E-DBB61966F27F}" dt="2022-01-27T17:12:18.226" v="6" actId="20577"/>
        <pc:sldMkLst>
          <pc:docMk/>
          <pc:sldMk cId="2465692573" sldId="256"/>
        </pc:sldMkLst>
        <pc:spChg chg="mod">
          <ac:chgData name="Nick Viles" userId="S::nickv@ctsi.nsn.us::917d333d-4359-443a-97bf-69681caf71f1" providerId="AD" clId="Web-{7853B0CA-6B82-3BBA-888E-DBB61966F27F}" dt="2022-01-27T17:12:18.226" v="6" actId="20577"/>
          <ac:spMkLst>
            <pc:docMk/>
            <pc:sldMk cId="2465692573" sldId="256"/>
            <ac:spMk id="2" creationId="{924BF42B-A8A6-084F-B760-3D87678251D6}"/>
          </ac:spMkLst>
        </pc:spChg>
      </pc:sldChg>
      <pc:sldChg chg="modSp">
        <pc:chgData name="Nick Viles" userId="S::nickv@ctsi.nsn.us::917d333d-4359-443a-97bf-69681caf71f1" providerId="AD" clId="Web-{7853B0CA-6B82-3BBA-888E-DBB61966F27F}" dt="2022-01-27T17:12:59.147" v="20" actId="20577"/>
        <pc:sldMkLst>
          <pc:docMk/>
          <pc:sldMk cId="1093428145" sldId="260"/>
        </pc:sldMkLst>
        <pc:spChg chg="mod">
          <ac:chgData name="Nick Viles" userId="S::nickv@ctsi.nsn.us::917d333d-4359-443a-97bf-69681caf71f1" providerId="AD" clId="Web-{7853B0CA-6B82-3BBA-888E-DBB61966F27F}" dt="2022-01-27T17:12:59.147" v="20" actId="20577"/>
          <ac:spMkLst>
            <pc:docMk/>
            <pc:sldMk cId="1093428145" sldId="260"/>
            <ac:spMk id="2" creationId="{B3156BC1-41A2-4E98-84AC-C0E4E33A9C0B}"/>
          </ac:spMkLst>
        </pc:spChg>
      </pc:sldChg>
      <pc:sldChg chg="modSp">
        <pc:chgData name="Nick Viles" userId="S::nickv@ctsi.nsn.us::917d333d-4359-443a-97bf-69681caf71f1" providerId="AD" clId="Web-{7853B0CA-6B82-3BBA-888E-DBB61966F27F}" dt="2022-01-27T17:12:33.288" v="14" actId="20577"/>
        <pc:sldMkLst>
          <pc:docMk/>
          <pc:sldMk cId="1086710812" sldId="264"/>
        </pc:sldMkLst>
        <pc:spChg chg="mod">
          <ac:chgData name="Nick Viles" userId="S::nickv@ctsi.nsn.us::917d333d-4359-443a-97bf-69681caf71f1" providerId="AD" clId="Web-{7853B0CA-6B82-3BBA-888E-DBB61966F27F}" dt="2022-01-27T17:12:33.288" v="14" actId="20577"/>
          <ac:spMkLst>
            <pc:docMk/>
            <pc:sldMk cId="1086710812" sldId="264"/>
            <ac:spMk id="2" creationId="{B3156BC1-41A2-4E98-84AC-C0E4E33A9C0B}"/>
          </ac:spMkLst>
        </pc:spChg>
      </pc:sldChg>
      <pc:sldChg chg="modSp">
        <pc:chgData name="Nick Viles" userId="S::nickv@ctsi.nsn.us::917d333d-4359-443a-97bf-69681caf71f1" providerId="AD" clId="Web-{7853B0CA-6B82-3BBA-888E-DBB61966F27F}" dt="2022-01-27T17:12:43.397" v="15" actId="20577"/>
        <pc:sldMkLst>
          <pc:docMk/>
          <pc:sldMk cId="2832664827" sldId="266"/>
        </pc:sldMkLst>
        <pc:spChg chg="mod">
          <ac:chgData name="Nick Viles" userId="S::nickv@ctsi.nsn.us::917d333d-4359-443a-97bf-69681caf71f1" providerId="AD" clId="Web-{7853B0CA-6B82-3BBA-888E-DBB61966F27F}" dt="2022-01-27T17:12:43.397" v="15" actId="20577"/>
          <ac:spMkLst>
            <pc:docMk/>
            <pc:sldMk cId="2832664827" sldId="266"/>
            <ac:spMk id="17" creationId="{63C8FAFE-145B-4B79-9D02-CAF218A6BC3C}"/>
          </ac:spMkLst>
        </pc:spChg>
      </pc:sldChg>
      <pc:sldChg chg="modSp">
        <pc:chgData name="Nick Viles" userId="S::nickv@ctsi.nsn.us::917d333d-4359-443a-97bf-69681caf71f1" providerId="AD" clId="Web-{7853B0CA-6B82-3BBA-888E-DBB61966F27F}" dt="2022-01-27T17:12:50.085" v="16" actId="20577"/>
        <pc:sldMkLst>
          <pc:docMk/>
          <pc:sldMk cId="3935246371" sldId="267"/>
        </pc:sldMkLst>
        <pc:spChg chg="mod">
          <ac:chgData name="Nick Viles" userId="S::nickv@ctsi.nsn.us::917d333d-4359-443a-97bf-69681caf71f1" providerId="AD" clId="Web-{7853B0CA-6B82-3BBA-888E-DBB61966F27F}" dt="2022-01-27T17:12:50.085" v="16" actId="20577"/>
          <ac:spMkLst>
            <pc:docMk/>
            <pc:sldMk cId="3935246371" sldId="267"/>
            <ac:spMk id="2" creationId="{B3156BC1-41A2-4E98-84AC-C0E4E33A9C0B}"/>
          </ac:spMkLst>
        </pc:spChg>
      </pc:sldChg>
      <pc:sldChg chg="modSp">
        <pc:chgData name="Nick Viles" userId="S::nickv@ctsi.nsn.us::917d333d-4359-443a-97bf-69681caf71f1" providerId="AD" clId="Web-{7853B0CA-6B82-3BBA-888E-DBB61966F27F}" dt="2022-01-27T17:13:07.366" v="24" actId="20577"/>
        <pc:sldMkLst>
          <pc:docMk/>
          <pc:sldMk cId="3389374324" sldId="268"/>
        </pc:sldMkLst>
        <pc:spChg chg="mod">
          <ac:chgData name="Nick Viles" userId="S::nickv@ctsi.nsn.us::917d333d-4359-443a-97bf-69681caf71f1" providerId="AD" clId="Web-{7853B0CA-6B82-3BBA-888E-DBB61966F27F}" dt="2022-01-27T17:13:07.366" v="24" actId="20577"/>
          <ac:spMkLst>
            <pc:docMk/>
            <pc:sldMk cId="3389374324" sldId="268"/>
            <ac:spMk id="2" creationId="{B3156BC1-41A2-4E98-84AC-C0E4E33A9C0B}"/>
          </ac:spMkLst>
        </pc:spChg>
      </pc:sldChg>
    </pc:docChg>
  </pc:docChgLst>
  <pc:docChgLst>
    <pc:chgData name="Mandy Smoker Broaddus" userId="S::smokerbroaddus@ednw.org::98249921-6627-44fb-a584-82a5094d081d" providerId="AD" clId="Web-{B9FE527E-8490-F3E2-36BC-B9EC762DA542}"/>
    <pc:docChg chg="modSld">
      <pc:chgData name="Mandy Smoker Broaddus" userId="S::smokerbroaddus@ednw.org::98249921-6627-44fb-a584-82a5094d081d" providerId="AD" clId="Web-{B9FE527E-8490-F3E2-36BC-B9EC762DA542}" dt="2022-09-15T17:51:31.858" v="16" actId="20577"/>
      <pc:docMkLst>
        <pc:docMk/>
      </pc:docMkLst>
      <pc:sldChg chg="modNotes">
        <pc:chgData name="Mandy Smoker Broaddus" userId="S::smokerbroaddus@ednw.org::98249921-6627-44fb-a584-82a5094d081d" providerId="AD" clId="Web-{B9FE527E-8490-F3E2-36BC-B9EC762DA542}" dt="2022-09-15T17:40:39.866" v="1"/>
        <pc:sldMkLst>
          <pc:docMk/>
          <pc:sldMk cId="2832664827" sldId="266"/>
        </pc:sldMkLst>
      </pc:sldChg>
      <pc:sldChg chg="modNotes">
        <pc:chgData name="Mandy Smoker Broaddus" userId="S::smokerbroaddus@ednw.org::98249921-6627-44fb-a584-82a5094d081d" providerId="AD" clId="Web-{B9FE527E-8490-F3E2-36BC-B9EC762DA542}" dt="2022-09-15T17:42:46.761" v="5"/>
        <pc:sldMkLst>
          <pc:docMk/>
          <pc:sldMk cId="2092459323" sldId="270"/>
        </pc:sldMkLst>
      </pc:sldChg>
      <pc:sldChg chg="modNotes">
        <pc:chgData name="Mandy Smoker Broaddus" userId="S::smokerbroaddus@ednw.org::98249921-6627-44fb-a584-82a5094d081d" providerId="AD" clId="Web-{B9FE527E-8490-F3E2-36BC-B9EC762DA542}" dt="2022-09-15T17:41:49.915" v="3"/>
        <pc:sldMkLst>
          <pc:docMk/>
          <pc:sldMk cId="2655707592" sldId="271"/>
        </pc:sldMkLst>
      </pc:sldChg>
      <pc:sldChg chg="modNotes">
        <pc:chgData name="Mandy Smoker Broaddus" userId="S::smokerbroaddus@ednw.org::98249921-6627-44fb-a584-82a5094d081d" providerId="AD" clId="Web-{B9FE527E-8490-F3E2-36BC-B9EC762DA542}" dt="2022-09-15T17:45:56.080" v="9"/>
        <pc:sldMkLst>
          <pc:docMk/>
          <pc:sldMk cId="3572797392" sldId="273"/>
        </pc:sldMkLst>
      </pc:sldChg>
      <pc:sldChg chg="modSp modNotes">
        <pc:chgData name="Mandy Smoker Broaddus" userId="S::smokerbroaddus@ednw.org::98249921-6627-44fb-a584-82a5094d081d" providerId="AD" clId="Web-{B9FE527E-8490-F3E2-36BC-B9EC762DA542}" dt="2022-09-15T17:51:31.858" v="16" actId="20577"/>
        <pc:sldMkLst>
          <pc:docMk/>
          <pc:sldMk cId="2398241107" sldId="276"/>
        </pc:sldMkLst>
        <pc:spChg chg="mod">
          <ac:chgData name="Mandy Smoker Broaddus" userId="S::smokerbroaddus@ednw.org::98249921-6627-44fb-a584-82a5094d081d" providerId="AD" clId="Web-{B9FE527E-8490-F3E2-36BC-B9EC762DA542}" dt="2022-09-15T17:51:31.858" v="16" actId="20577"/>
          <ac:spMkLst>
            <pc:docMk/>
            <pc:sldMk cId="2398241107" sldId="276"/>
            <ac:spMk id="10" creationId="{3844CF24-C1F7-8143-9218-7033C4CA2171}"/>
          </ac:spMkLst>
        </pc:spChg>
      </pc:sldChg>
      <pc:sldChg chg="modNotes">
        <pc:chgData name="Mandy Smoker Broaddus" userId="S::smokerbroaddus@ednw.org::98249921-6627-44fb-a584-82a5094d081d" providerId="AD" clId="Web-{B9FE527E-8490-F3E2-36BC-B9EC762DA542}" dt="2022-09-15T17:43:30.888" v="7"/>
        <pc:sldMkLst>
          <pc:docMk/>
          <pc:sldMk cId="292509302" sldId="277"/>
        </pc:sldMkLst>
      </pc:sldChg>
      <pc:sldChg chg="modNotes">
        <pc:chgData name="Mandy Smoker Broaddus" userId="S::smokerbroaddus@ednw.org::98249921-6627-44fb-a584-82a5094d081d" providerId="AD" clId="Web-{B9FE527E-8490-F3E2-36BC-B9EC762DA542}" dt="2022-09-15T17:47:14.083" v="13"/>
        <pc:sldMkLst>
          <pc:docMk/>
          <pc:sldMk cId="132841253" sldId="278"/>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1382A92-59A2-E94B-B4EA-B716E7EC923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0607B4F-E01A-8E48-AE41-D99831DA8168}" type="datetimeFigureOut">
              <a:rPr lang="en-US" smtClean="0"/>
              <a:t>9/15/22</a:t>
            </a:fld>
            <a:endParaRPr lang="en-US"/>
          </a:p>
        </p:txBody>
      </p:sp>
      <p:sp>
        <p:nvSpPr>
          <p:cNvPr id="4" name="Footer Placeholder 3">
            <a:extLst>
              <a:ext uri="{FF2B5EF4-FFF2-40B4-BE49-F238E27FC236}">
                <a16:creationId xmlns:a16="http://schemas.microsoft.com/office/drawing/2014/main" id="{2204165A-990F-9844-AF2A-DD27509DE9E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6E7ED6E-E692-6041-9AB1-996572A88E7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4542280-914E-1748-9B19-DA3CE3AA6D5C}" type="slidenum">
              <a:rPr lang="en-US" smtClean="0"/>
              <a:t>‹#›</a:t>
            </a:fld>
            <a:endParaRPr lang="en-US"/>
          </a:p>
        </p:txBody>
      </p:sp>
      <p:sp>
        <p:nvSpPr>
          <p:cNvPr id="6" name="Header Placeholder 5">
            <a:extLst>
              <a:ext uri="{FF2B5EF4-FFF2-40B4-BE49-F238E27FC236}">
                <a16:creationId xmlns:a16="http://schemas.microsoft.com/office/drawing/2014/main" id="{BC620CE9-E83C-274A-9319-3CED6B87405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Tree>
    <p:extLst>
      <p:ext uri="{BB962C8B-B14F-4D97-AF65-F5344CB8AC3E}">
        <p14:creationId xmlns:p14="http://schemas.microsoft.com/office/powerpoint/2010/main" val="6158112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C516DC-1FBC-D842-A341-EBAE3AF8F51A}" type="datetimeFigureOut">
              <a:rPr lang="en-US" smtClean="0"/>
              <a:t>9/15/22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A32032-1F54-7041-8EED-BD6D0B7813DA}" type="slidenum">
              <a:rPr lang="en-US" smtClean="0"/>
              <a:t>‹#›</a:t>
            </a:fld>
            <a:endParaRPr lang="en-US"/>
          </a:p>
        </p:txBody>
      </p:sp>
    </p:spTree>
    <p:extLst>
      <p:ext uri="{BB962C8B-B14F-4D97-AF65-F5344CB8AC3E}">
        <p14:creationId xmlns:p14="http://schemas.microsoft.com/office/powerpoint/2010/main" val="32568417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responsibilities, if any, do humans have to care for and protect earth’s systems?</a:t>
            </a:r>
          </a:p>
        </p:txBody>
      </p:sp>
      <p:sp>
        <p:nvSpPr>
          <p:cNvPr id="4" name="Slide Number Placeholder 3"/>
          <p:cNvSpPr>
            <a:spLocks noGrp="1"/>
          </p:cNvSpPr>
          <p:nvPr>
            <p:ph type="sldNum" sz="quarter" idx="5"/>
          </p:nvPr>
        </p:nvSpPr>
        <p:spPr/>
        <p:txBody>
          <a:bodyPr/>
          <a:lstStyle/>
          <a:p>
            <a:fld id="{62D8B2FC-7F27-4EDD-A7F5-A4950CA5B38A}" type="slidenum">
              <a:rPr lang="en-US" smtClean="0"/>
              <a:t>2</a:t>
            </a:fld>
            <a:endParaRPr lang="en-US"/>
          </a:p>
        </p:txBody>
      </p:sp>
    </p:spTree>
    <p:extLst>
      <p:ext uri="{BB962C8B-B14F-4D97-AF65-F5344CB8AC3E}">
        <p14:creationId xmlns:p14="http://schemas.microsoft.com/office/powerpoint/2010/main" val="2840918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Ancestors of the Confederated Tribes of Siletz Indians come from many different Tribes and bands living in what is now western Oregon and parts of southwest Washington and northern California. These groups all </a:t>
            </a:r>
            <a:r>
              <a:rPr lang="en-US"/>
              <a:t>developed land management </a:t>
            </a:r>
            <a:r>
              <a:rPr lang="en-US" dirty="0"/>
              <a:t>practices best suited to the ecologies they lived in to support their lives and cultures.</a:t>
            </a:r>
          </a:p>
        </p:txBody>
      </p:sp>
      <p:sp>
        <p:nvSpPr>
          <p:cNvPr id="4" name="Slide Number Placeholder 3"/>
          <p:cNvSpPr>
            <a:spLocks noGrp="1"/>
          </p:cNvSpPr>
          <p:nvPr>
            <p:ph type="sldNum" sz="quarter" idx="5"/>
          </p:nvPr>
        </p:nvSpPr>
        <p:spPr/>
        <p:txBody>
          <a:bodyPr/>
          <a:lstStyle/>
          <a:p>
            <a:fld id="{62D8B2FC-7F27-4EDD-A7F5-A4950CA5B38A}" type="slidenum">
              <a:rPr lang="en-US" smtClean="0"/>
              <a:t>3</a:t>
            </a:fld>
            <a:endParaRPr lang="en-US"/>
          </a:p>
        </p:txBody>
      </p:sp>
    </p:spTree>
    <p:extLst>
      <p:ext uri="{BB962C8B-B14F-4D97-AF65-F5344CB8AC3E}">
        <p14:creationId xmlns:p14="http://schemas.microsoft.com/office/powerpoint/2010/main" val="28160274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Depending on their location, Siletz people built weirs and traps in rivers and estuaries to catch fish, practiced controlled burning of grasslands to control brush and improve hunting, and tended fields or beds of certain food and fiber plants to ensure a more predictable supply of food and useful materials. These practices often had a major impact on the environment. Fire especially played a major role in determining the plant and animal populations of the region. But while Native people had a large impact on the environment, their land-management strategies created healthy and resilient ecosystems.</a:t>
            </a:r>
          </a:p>
        </p:txBody>
      </p:sp>
      <p:sp>
        <p:nvSpPr>
          <p:cNvPr id="4" name="Slide Number Placeholder 3"/>
          <p:cNvSpPr>
            <a:spLocks noGrp="1"/>
          </p:cNvSpPr>
          <p:nvPr>
            <p:ph type="sldNum" sz="quarter" idx="5"/>
          </p:nvPr>
        </p:nvSpPr>
        <p:spPr/>
        <p:txBody>
          <a:bodyPr/>
          <a:lstStyle/>
          <a:p>
            <a:fld id="{62D8B2FC-7F27-4EDD-A7F5-A4950CA5B38A}" type="slidenum">
              <a:rPr lang="en-US" smtClean="0"/>
              <a:t>4</a:t>
            </a:fld>
            <a:endParaRPr lang="en-US"/>
          </a:p>
        </p:txBody>
      </p:sp>
    </p:spTree>
    <p:extLst>
      <p:ext uri="{BB962C8B-B14F-4D97-AF65-F5344CB8AC3E}">
        <p14:creationId xmlns:p14="http://schemas.microsoft.com/office/powerpoint/2010/main" val="30554610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Several aspects of Euro-American settlement drastically changed the relationships between Oregon’s Indigenous peoples and their landscape. New diseases led to the death or disability of many Indigenous people. In some regions, like the Willamette Valley, more than 95 percent of the people who would have been tending the land died. From the early 1800s onward, fur traders trapped thousands of beavers and river otters to near extinction, which disrupted many waterways. Beginning in the mid-1850s, settlers coming to Oregon forced the different Tribes away from their lands onto a reservation at Siletz. Settlers brought cultural values and tools for interacting with the natural world that were different from those used by Indigenous people.</a:t>
            </a:r>
          </a:p>
        </p:txBody>
      </p:sp>
      <p:sp>
        <p:nvSpPr>
          <p:cNvPr id="4" name="Slide Number Placeholder 3"/>
          <p:cNvSpPr>
            <a:spLocks noGrp="1"/>
          </p:cNvSpPr>
          <p:nvPr>
            <p:ph type="sldNum" sz="quarter" idx="5"/>
          </p:nvPr>
        </p:nvSpPr>
        <p:spPr/>
        <p:txBody>
          <a:bodyPr/>
          <a:lstStyle/>
          <a:p>
            <a:fld id="{62D8B2FC-7F27-4EDD-A7F5-A4950CA5B38A}" type="slidenum">
              <a:rPr lang="en-US" smtClean="0"/>
              <a:t>5</a:t>
            </a:fld>
            <a:endParaRPr lang="en-US"/>
          </a:p>
        </p:txBody>
      </p:sp>
    </p:spTree>
    <p:extLst>
      <p:ext uri="{BB962C8B-B14F-4D97-AF65-F5344CB8AC3E}">
        <p14:creationId xmlns:p14="http://schemas.microsoft.com/office/powerpoint/2010/main" val="38691980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changes have been just as devastating for Siletz people, reducing access to much of their ancestral homelands as well as the ability to hunt, fish, and gather food in many of the places that have sustained them for generations. Even some of the sacred places that connected Siletz people to ancestral lifeways and cultural memories have been destroyed or are no longer accessible. The larger environmental disturbances that have reduced Oregon’s earth systems’ life-supporting capacities and compromised their natural resiliency are part of the same processes that removed Native people from their lands.</a:t>
            </a:r>
          </a:p>
        </p:txBody>
      </p:sp>
      <p:sp>
        <p:nvSpPr>
          <p:cNvPr id="4" name="Slide Number Placeholder 3"/>
          <p:cNvSpPr>
            <a:spLocks noGrp="1"/>
          </p:cNvSpPr>
          <p:nvPr>
            <p:ph type="sldNum" sz="quarter" idx="5"/>
          </p:nvPr>
        </p:nvSpPr>
        <p:spPr/>
        <p:txBody>
          <a:bodyPr/>
          <a:lstStyle/>
          <a:p>
            <a:fld id="{62D8B2FC-7F27-4EDD-A7F5-A4950CA5B38A}" type="slidenum">
              <a:rPr lang="en-US" smtClean="0"/>
              <a:t>6</a:t>
            </a:fld>
            <a:endParaRPr lang="en-US"/>
          </a:p>
        </p:txBody>
      </p:sp>
    </p:spTree>
    <p:extLst>
      <p:ext uri="{BB962C8B-B14F-4D97-AF65-F5344CB8AC3E}">
        <p14:creationId xmlns:p14="http://schemas.microsoft.com/office/powerpoint/2010/main" val="1636327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Despite the oppression and assaults on their cultures and lands, the people of the Confederated Tribes of Siletz Indians have survived and persisted. Since restoration, the Tribes have worked to regain control or ownership of parcels of land within their peoples’ traditional homelands to help their members retain a connection to traditional lifeways and cultural practices, provide resources to support Tribal members, and steward resources for the benefit of future generations. In a moment, we’ll explore in detail how the Siletz Tribal Natural Resources Department (STNRD) supports the Tribes in carrying out this work.</a:t>
            </a:r>
          </a:p>
        </p:txBody>
      </p:sp>
      <p:sp>
        <p:nvSpPr>
          <p:cNvPr id="4" name="Slide Number Placeholder 3"/>
          <p:cNvSpPr>
            <a:spLocks noGrp="1"/>
          </p:cNvSpPr>
          <p:nvPr>
            <p:ph type="sldNum" sz="quarter" idx="5"/>
          </p:nvPr>
        </p:nvSpPr>
        <p:spPr/>
        <p:txBody>
          <a:bodyPr/>
          <a:lstStyle/>
          <a:p>
            <a:fld id="{62D8B2FC-7F27-4EDD-A7F5-A4950CA5B38A}" type="slidenum">
              <a:rPr lang="en-US" smtClean="0"/>
              <a:t>7</a:t>
            </a:fld>
            <a:endParaRPr lang="en-US"/>
          </a:p>
        </p:txBody>
      </p:sp>
    </p:spTree>
    <p:extLst>
      <p:ext uri="{BB962C8B-B14F-4D97-AF65-F5344CB8AC3E}">
        <p14:creationId xmlns:p14="http://schemas.microsoft.com/office/powerpoint/2010/main" val="35153952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handout and slide identify different types of activities and services that states and Tribes use to manage the lands, waters, plants, and animals under their jurisdiction and how their citizens and others access and use them. Not every state or Tribe always offers all of them; for example, CTSI does not currently provide services for or enforce rules regarding the use of farmland.</a:t>
            </a:r>
          </a:p>
        </p:txBody>
      </p:sp>
      <p:sp>
        <p:nvSpPr>
          <p:cNvPr id="4" name="Slide Number Placeholder 3"/>
          <p:cNvSpPr>
            <a:spLocks noGrp="1"/>
          </p:cNvSpPr>
          <p:nvPr>
            <p:ph type="sldNum" sz="quarter" idx="5"/>
          </p:nvPr>
        </p:nvSpPr>
        <p:spPr/>
        <p:txBody>
          <a:bodyPr/>
          <a:lstStyle/>
          <a:p>
            <a:fld id="{62D8B2FC-7F27-4EDD-A7F5-A4950CA5B38A}" type="slidenum">
              <a:rPr lang="en-US" smtClean="0"/>
              <a:t>8</a:t>
            </a:fld>
            <a:endParaRPr lang="en-US"/>
          </a:p>
        </p:txBody>
      </p:sp>
    </p:spTree>
    <p:extLst>
      <p:ext uri="{BB962C8B-B14F-4D97-AF65-F5344CB8AC3E}">
        <p14:creationId xmlns:p14="http://schemas.microsoft.com/office/powerpoint/2010/main" val="22537018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9FC9FC1-764D-4B44-91A3-F099B13B3DA1}"/>
              </a:ext>
            </a:extLst>
          </p:cNvPr>
          <p:cNvSpPr>
            <a:spLocks noGrp="1"/>
          </p:cNvSpPr>
          <p:nvPr>
            <p:ph type="ctrTitle" hasCustomPrompt="1"/>
          </p:nvPr>
        </p:nvSpPr>
        <p:spPr>
          <a:xfrm>
            <a:off x="1004046" y="495300"/>
            <a:ext cx="9861176" cy="1286608"/>
          </a:xfrm>
        </p:spPr>
        <p:txBody>
          <a:bodyPr lIns="0" tIns="0" rIns="0" bIns="0" anchor="t" anchorCtr="0">
            <a:noAutofit/>
          </a:bodyPr>
          <a:lstStyle/>
          <a:p>
            <a:pPr algn="l"/>
            <a:r>
              <a:rPr lang="en-US" sz="4400"/>
              <a:t>Header goes here</a:t>
            </a:r>
          </a:p>
        </p:txBody>
      </p:sp>
    </p:spTree>
    <p:extLst>
      <p:ext uri="{BB962C8B-B14F-4D97-AF65-F5344CB8AC3E}">
        <p14:creationId xmlns:p14="http://schemas.microsoft.com/office/powerpoint/2010/main" val="27469870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20DC6B-F0C6-1F4A-A6CA-E0ED4F42A45B}"/>
              </a:ext>
            </a:extLst>
          </p:cNvPr>
          <p:cNvSpPr>
            <a:spLocks noGrp="1"/>
          </p:cNvSpPr>
          <p:nvPr>
            <p:ph idx="1"/>
          </p:nvPr>
        </p:nvSpPr>
        <p:spPr>
          <a:xfrm>
            <a:off x="1004046" y="1825625"/>
            <a:ext cx="986117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a:extLst>
              <a:ext uri="{FF2B5EF4-FFF2-40B4-BE49-F238E27FC236}">
                <a16:creationId xmlns:a16="http://schemas.microsoft.com/office/drawing/2014/main" id="{465C4486-4B87-6A42-827E-8E1B5D29D0C2}"/>
              </a:ext>
            </a:extLst>
          </p:cNvPr>
          <p:cNvSpPr>
            <a:spLocks noGrp="1"/>
          </p:cNvSpPr>
          <p:nvPr>
            <p:ph type="ctrTitle" hasCustomPrompt="1"/>
          </p:nvPr>
        </p:nvSpPr>
        <p:spPr>
          <a:xfrm>
            <a:off x="1004046" y="495300"/>
            <a:ext cx="9861176" cy="1286608"/>
          </a:xfrm>
        </p:spPr>
        <p:txBody>
          <a:bodyPr lIns="0" tIns="0" rIns="0" bIns="0" anchor="t" anchorCtr="0">
            <a:noAutofit/>
          </a:bodyPr>
          <a:lstStyle/>
          <a:p>
            <a:pPr algn="l"/>
            <a:r>
              <a:rPr lang="en-US" sz="4400"/>
              <a:t>Header goes here</a:t>
            </a:r>
          </a:p>
        </p:txBody>
      </p:sp>
    </p:spTree>
    <p:extLst>
      <p:ext uri="{BB962C8B-B14F-4D97-AF65-F5344CB8AC3E}">
        <p14:creationId xmlns:p14="http://schemas.microsoft.com/office/powerpoint/2010/main" val="2533002960"/>
      </p:ext>
    </p:extLst>
  </p:cSld>
  <p:clrMapOvr>
    <a:masterClrMapping/>
  </p:clrMapOvr>
  <p:extLst>
    <p:ext uri="{DCECCB84-F9BA-43D5-87BE-67443E8EF086}">
      <p15:sldGuideLst xmlns:p15="http://schemas.microsoft.com/office/powerpoint/2012/main">
        <p15:guide id="1" orient="horz" pos="1152" userDrawn="1">
          <p15:clr>
            <a:srgbClr val="FBAE40"/>
          </p15:clr>
        </p15:guide>
        <p15:guide id="2" orient="horz" pos="312" userDrawn="1">
          <p15:clr>
            <a:srgbClr val="FBAE40"/>
          </p15:clr>
        </p15:guide>
        <p15:guide id="3" pos="62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A2E3643-BE44-9A40-B13C-C20C0E576FAF}"/>
              </a:ext>
            </a:extLst>
          </p:cNvPr>
          <p:cNvSpPr>
            <a:spLocks noGrp="1"/>
          </p:cNvSpPr>
          <p:nvPr>
            <p:ph type="ctrTitle" hasCustomPrompt="1"/>
          </p:nvPr>
        </p:nvSpPr>
        <p:spPr>
          <a:xfrm>
            <a:off x="967946" y="2480073"/>
            <a:ext cx="9144000" cy="1655806"/>
          </a:xfrm>
          <a:prstGeom prst="rect">
            <a:avLst/>
          </a:prstGeom>
        </p:spPr>
        <p:txBody>
          <a:bodyPr lIns="0" tIns="0" rIns="0" bIns="0" anchor="t" anchorCtr="0">
            <a:noAutofit/>
          </a:bodyPr>
          <a:lstStyle>
            <a:lvl1pPr>
              <a:defRPr sz="6000">
                <a:solidFill>
                  <a:srgbClr val="2C6754"/>
                </a:solidFill>
              </a:defRPr>
            </a:lvl1pPr>
          </a:lstStyle>
          <a:p>
            <a:pPr algn="l"/>
            <a:r>
              <a:rPr lang="en-US"/>
              <a:t>Title</a:t>
            </a:r>
          </a:p>
        </p:txBody>
      </p:sp>
    </p:spTree>
    <p:extLst>
      <p:ext uri="{BB962C8B-B14F-4D97-AF65-F5344CB8AC3E}">
        <p14:creationId xmlns:p14="http://schemas.microsoft.com/office/powerpoint/2010/main" val="41774688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D8F4644-8671-9F4C-BB8E-F21EE43B9F5B}"/>
              </a:ext>
            </a:extLst>
          </p:cNvPr>
          <p:cNvSpPr>
            <a:spLocks noGrp="1"/>
          </p:cNvSpPr>
          <p:nvPr>
            <p:ph type="ctrTitle" hasCustomPrompt="1"/>
          </p:nvPr>
        </p:nvSpPr>
        <p:spPr>
          <a:xfrm>
            <a:off x="1004046" y="495300"/>
            <a:ext cx="9861176" cy="1286608"/>
          </a:xfrm>
        </p:spPr>
        <p:txBody>
          <a:bodyPr lIns="0" tIns="0" rIns="0" bIns="0" anchor="t" anchorCtr="0">
            <a:noAutofit/>
          </a:bodyPr>
          <a:lstStyle/>
          <a:p>
            <a:pPr algn="l"/>
            <a:r>
              <a:rPr lang="en-US" sz="4400"/>
              <a:t>Header goes here</a:t>
            </a:r>
          </a:p>
        </p:txBody>
      </p:sp>
      <p:sp>
        <p:nvSpPr>
          <p:cNvPr id="8" name="Title 1">
            <a:extLst>
              <a:ext uri="{FF2B5EF4-FFF2-40B4-BE49-F238E27FC236}">
                <a16:creationId xmlns:a16="http://schemas.microsoft.com/office/drawing/2014/main" id="{5D147E33-80AE-2A44-A5B1-C8FFCCA49685}"/>
              </a:ext>
            </a:extLst>
          </p:cNvPr>
          <p:cNvSpPr txBox="1">
            <a:spLocks/>
          </p:cNvSpPr>
          <p:nvPr userDrawn="1"/>
        </p:nvSpPr>
        <p:spPr>
          <a:xfrm>
            <a:off x="1004046" y="2400300"/>
            <a:ext cx="9484660" cy="3205370"/>
          </a:xfrm>
          <a:prstGeom prst="rect">
            <a:avLst/>
          </a:prstGeom>
        </p:spPr>
        <p:txBody>
          <a:bodyPr vert="horz" lIns="0" tIns="0" rIns="0" bIns="0" rtlCol="0" anchor="t" anchorCtr="0">
            <a:noAutofit/>
          </a:bodyPr>
          <a:lstStyle>
            <a:lvl1pPr algn="ctr" defTabSz="914400" rtl="0" eaLnBrk="1" latinLnBrk="0" hangingPunct="1">
              <a:lnSpc>
                <a:spcPct val="90000"/>
              </a:lnSpc>
              <a:spcBef>
                <a:spcPct val="0"/>
              </a:spcBef>
              <a:buNone/>
              <a:defRPr sz="6000" b="0" i="0" kern="1200">
                <a:solidFill>
                  <a:srgbClr val="9D365E"/>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pPr algn="l">
              <a:lnSpc>
                <a:spcPct val="110000"/>
              </a:lnSpc>
            </a:pP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Lorem ipsum dolor sit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amet</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consectetur</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adipiscing</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elit</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sed</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 do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eiusmod</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tempor</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incididunt</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ut</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labore</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 et dolore magna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aliqua</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 Ut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enim</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 ad minim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veniam</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quis</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nostrud</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 exercitation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ullamco</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laboris</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 nisi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ut</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aliquip</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 ex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ea</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commodo</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consequat</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a:t>
            </a:r>
          </a:p>
          <a:p>
            <a:pPr algn="l"/>
            <a:endParaRPr lang="en-US" sz="3200">
              <a:solidFill>
                <a:schemeClr val="tx1">
                  <a:lumMod val="75000"/>
                  <a:lumOff val="25000"/>
                </a:schemeClr>
              </a:solidFill>
              <a:latin typeface="Helvetica Neue Light" panose="02000403000000020004" pitchFamily="2" charset="0"/>
              <a:ea typeface="Helvetica Neue Light" panose="02000403000000020004" pitchFamily="2" charset="0"/>
            </a:endParaRPr>
          </a:p>
          <a:p>
            <a:pPr algn="l"/>
            <a:endParaRPr lang="en-US" sz="3200">
              <a:solidFill>
                <a:schemeClr val="tx1">
                  <a:lumMod val="75000"/>
                  <a:lumOff val="25000"/>
                </a:schemeClr>
              </a:solidFill>
              <a:latin typeface="Helvetica Neue Light" panose="02000403000000020004" pitchFamily="2" charset="0"/>
              <a:ea typeface="Helvetica Neue Light" panose="02000403000000020004" pitchFamily="2" charset="0"/>
            </a:endParaRPr>
          </a:p>
        </p:txBody>
      </p:sp>
    </p:spTree>
    <p:extLst>
      <p:ext uri="{BB962C8B-B14F-4D97-AF65-F5344CB8AC3E}">
        <p14:creationId xmlns:p14="http://schemas.microsoft.com/office/powerpoint/2010/main" val="1484616802"/>
      </p:ext>
    </p:extLst>
  </p:cSld>
  <p:clrMapOvr>
    <a:masterClrMapping/>
  </p:clrMapOvr>
  <p:extLst>
    <p:ext uri="{DCECCB84-F9BA-43D5-87BE-67443E8EF086}">
      <p15:sldGuideLst xmlns:p15="http://schemas.microsoft.com/office/powerpoint/2012/main">
        <p15:guide id="1" orient="horz" pos="1512" userDrawn="1">
          <p15:clr>
            <a:srgbClr val="FBAE40"/>
          </p15:clr>
        </p15:guide>
        <p15:guide id="2" orient="horz" pos="312" userDrawn="1">
          <p15:clr>
            <a:srgbClr val="FBAE40"/>
          </p15:clr>
        </p15:guide>
        <p15:guide id="3" pos="62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D8F4644-8671-9F4C-BB8E-F21EE43B9F5B}"/>
              </a:ext>
            </a:extLst>
          </p:cNvPr>
          <p:cNvSpPr>
            <a:spLocks noGrp="1"/>
          </p:cNvSpPr>
          <p:nvPr>
            <p:ph type="ctrTitle" hasCustomPrompt="1"/>
          </p:nvPr>
        </p:nvSpPr>
        <p:spPr>
          <a:xfrm>
            <a:off x="1004046" y="495300"/>
            <a:ext cx="9861176" cy="1286608"/>
          </a:xfrm>
        </p:spPr>
        <p:txBody>
          <a:bodyPr lIns="0" tIns="0" rIns="0" bIns="0" anchor="t" anchorCtr="0">
            <a:noAutofit/>
          </a:bodyPr>
          <a:lstStyle/>
          <a:p>
            <a:pPr algn="l"/>
            <a:r>
              <a:rPr lang="en-US" sz="4400"/>
              <a:t>Header goes here</a:t>
            </a:r>
          </a:p>
        </p:txBody>
      </p:sp>
      <p:sp>
        <p:nvSpPr>
          <p:cNvPr id="4" name="Title 1">
            <a:extLst>
              <a:ext uri="{FF2B5EF4-FFF2-40B4-BE49-F238E27FC236}">
                <a16:creationId xmlns:a16="http://schemas.microsoft.com/office/drawing/2014/main" id="{60B204CB-F132-9845-8A82-AE290FD8A871}"/>
              </a:ext>
            </a:extLst>
          </p:cNvPr>
          <p:cNvSpPr txBox="1">
            <a:spLocks/>
          </p:cNvSpPr>
          <p:nvPr userDrawn="1"/>
        </p:nvSpPr>
        <p:spPr>
          <a:xfrm>
            <a:off x="1004046" y="2401824"/>
            <a:ext cx="9292893" cy="3791448"/>
          </a:xfrm>
          <a:prstGeom prst="rect">
            <a:avLst/>
          </a:prstGeom>
        </p:spPr>
        <p:txBody>
          <a:bodyPr vert="horz" lIns="0" tIns="0" rIns="0" bIns="0" rtlCol="0" anchor="t" anchorCtr="0">
            <a:noAutofit/>
          </a:bodyPr>
          <a:lstStyle>
            <a:lvl1pPr algn="ctr" defTabSz="914400" rtl="0" eaLnBrk="1" latinLnBrk="0" hangingPunct="1">
              <a:lnSpc>
                <a:spcPct val="90000"/>
              </a:lnSpc>
              <a:spcBef>
                <a:spcPct val="0"/>
              </a:spcBef>
              <a:buNone/>
              <a:defRPr sz="6000" b="0" i="0" kern="1200">
                <a:solidFill>
                  <a:srgbClr val="9D365E"/>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pPr marL="457200" indent="-457200" algn="l">
              <a:lnSpc>
                <a:spcPct val="100000"/>
              </a:lnSpc>
              <a:spcAft>
                <a:spcPts val="1200"/>
              </a:spcAft>
              <a:buFont typeface="Arial" panose="020B0604020202020204" pitchFamily="34" charset="0"/>
              <a:buChar char="•"/>
            </a:pP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Lorem ipsum dolor sit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amet</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consectetur</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adipiscing</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elit</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sed</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do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eiusmod</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tempor</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a:t>
            </a:r>
          </a:p>
          <a:p>
            <a:pPr marL="457200" indent="-457200" algn="l">
              <a:lnSpc>
                <a:spcPct val="100000"/>
              </a:lnSpc>
              <a:spcAft>
                <a:spcPts val="1200"/>
              </a:spcAft>
              <a:buFont typeface="Arial" panose="020B0604020202020204" pitchFamily="34" charset="0"/>
              <a:buChar char="•"/>
            </a:pP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Lorem ipsum dolor sit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amet</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consectetur</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adipiscing</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elit</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sed</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do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eiusmod</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tempor</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a:t>
            </a:r>
          </a:p>
          <a:p>
            <a:pPr marL="457200" indent="-457200" algn="l">
              <a:lnSpc>
                <a:spcPct val="100000"/>
              </a:lnSpc>
              <a:spcAft>
                <a:spcPts val="1200"/>
              </a:spcAft>
              <a:buFont typeface="Arial" panose="020B0604020202020204" pitchFamily="34" charset="0"/>
              <a:buChar char="•"/>
            </a:pP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Lorem ipsum dolor sit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amet</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consectetur</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adipiscing</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elit</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sed</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do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eiusmod</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tempor</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a:t>
            </a:r>
          </a:p>
        </p:txBody>
      </p:sp>
    </p:spTree>
    <p:extLst>
      <p:ext uri="{BB962C8B-B14F-4D97-AF65-F5344CB8AC3E}">
        <p14:creationId xmlns:p14="http://schemas.microsoft.com/office/powerpoint/2010/main" val="2155880779"/>
      </p:ext>
    </p:extLst>
  </p:cSld>
  <p:clrMapOvr>
    <a:masterClrMapping/>
  </p:clrMapOvr>
  <p:extLst>
    <p:ext uri="{DCECCB84-F9BA-43D5-87BE-67443E8EF086}">
      <p15:sldGuideLst xmlns:p15="http://schemas.microsoft.com/office/powerpoint/2012/main">
        <p15:guide id="1" orient="horz" pos="1512">
          <p15:clr>
            <a:srgbClr val="FBAE40"/>
          </p15:clr>
        </p15:guide>
        <p15:guide id="2" orient="horz" pos="312">
          <p15:clr>
            <a:srgbClr val="FBAE40"/>
          </p15:clr>
        </p15:guide>
        <p15:guide id="3" pos="62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3223E14-6CE7-BF4E-AAD5-05A4122466C2}"/>
              </a:ext>
            </a:extLst>
          </p:cNvPr>
          <p:cNvSpPr>
            <a:spLocks noGrp="1"/>
          </p:cNvSpPr>
          <p:nvPr>
            <p:ph type="ctrTitle" hasCustomPrompt="1"/>
          </p:nvPr>
        </p:nvSpPr>
        <p:spPr>
          <a:xfrm>
            <a:off x="4512364" y="495300"/>
            <a:ext cx="6689036" cy="1474177"/>
          </a:xfrm>
        </p:spPr>
        <p:txBody>
          <a:bodyPr lIns="0" tIns="0" rIns="0" bIns="0" anchor="t" anchorCtr="0">
            <a:noAutofit/>
          </a:bodyPr>
          <a:lstStyle/>
          <a:p>
            <a:pPr algn="r"/>
            <a:r>
              <a:rPr lang="en-US" sz="4400"/>
              <a:t>Header goes here</a:t>
            </a:r>
          </a:p>
        </p:txBody>
      </p:sp>
      <p:sp>
        <p:nvSpPr>
          <p:cNvPr id="8" name="Title 1">
            <a:extLst>
              <a:ext uri="{FF2B5EF4-FFF2-40B4-BE49-F238E27FC236}">
                <a16:creationId xmlns:a16="http://schemas.microsoft.com/office/drawing/2014/main" id="{0B522221-339B-1A4B-B612-71A1CA43D774}"/>
              </a:ext>
            </a:extLst>
          </p:cNvPr>
          <p:cNvSpPr txBox="1">
            <a:spLocks/>
          </p:cNvSpPr>
          <p:nvPr userDrawn="1"/>
        </p:nvSpPr>
        <p:spPr>
          <a:xfrm>
            <a:off x="4651513" y="2400300"/>
            <a:ext cx="6549887" cy="3722203"/>
          </a:xfrm>
          <a:prstGeom prst="rect">
            <a:avLst/>
          </a:prstGeom>
        </p:spPr>
        <p:txBody>
          <a:bodyPr vert="horz" lIns="0" tIns="0" rIns="0" bIns="0" rtlCol="0" anchor="t" anchorCtr="0">
            <a:noAutofit/>
          </a:bodyPr>
          <a:lstStyle>
            <a:lvl1pPr algn="ctr" defTabSz="914400" rtl="0" eaLnBrk="1" latinLnBrk="0" hangingPunct="1">
              <a:lnSpc>
                <a:spcPct val="90000"/>
              </a:lnSpc>
              <a:spcBef>
                <a:spcPct val="0"/>
              </a:spcBef>
              <a:buNone/>
              <a:defRPr sz="6000" b="0" i="0" kern="1200">
                <a:solidFill>
                  <a:srgbClr val="9D365E"/>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pPr algn="r">
              <a:lnSpc>
                <a:spcPct val="110000"/>
              </a:lnSpc>
            </a:pP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Lorem ipsum dolor sit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amet</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consectetur</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adipiscing</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elit</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sed</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do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eiusmod</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tempor</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incididunt</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ut</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labore</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et dolore magna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aliqua</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Ut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enim</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ad minim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veniam</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quis</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nostrud</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exercitation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ullamco</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laboris</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nisi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ut</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aliquip</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ex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ea</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commodo</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consequat</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a:t>
            </a:r>
          </a:p>
          <a:p>
            <a:pPr algn="r"/>
            <a:endParaRPr lang="en-US" sz="2800">
              <a:solidFill>
                <a:schemeClr val="tx1">
                  <a:lumMod val="75000"/>
                  <a:lumOff val="25000"/>
                </a:schemeClr>
              </a:solidFill>
              <a:latin typeface="Helvetica Neue Light" panose="02000403000000020004" pitchFamily="2" charset="0"/>
              <a:ea typeface="Helvetica Neue Light" panose="02000403000000020004" pitchFamily="2" charset="0"/>
            </a:endParaRPr>
          </a:p>
          <a:p>
            <a:pPr algn="r"/>
            <a:endParaRPr lang="en-US" sz="2800">
              <a:solidFill>
                <a:schemeClr val="tx1">
                  <a:lumMod val="75000"/>
                  <a:lumOff val="25000"/>
                </a:schemeClr>
              </a:solidFill>
              <a:latin typeface="Helvetica Neue Light" panose="02000403000000020004" pitchFamily="2" charset="0"/>
              <a:ea typeface="Helvetica Neue Light" panose="02000403000000020004" pitchFamily="2" charset="0"/>
            </a:endParaRPr>
          </a:p>
        </p:txBody>
      </p:sp>
      <p:pic>
        <p:nvPicPr>
          <p:cNvPr id="9" name="Picture 8">
            <a:extLst>
              <a:ext uri="{FF2B5EF4-FFF2-40B4-BE49-F238E27FC236}">
                <a16:creationId xmlns:a16="http://schemas.microsoft.com/office/drawing/2014/main" id="{1860A9AE-8C6D-D74D-BB8E-0FA4DA9CB2FF}"/>
              </a:ext>
            </a:extLst>
          </p:cNvPr>
          <p:cNvPicPr>
            <a:picLocks noChangeAspect="1"/>
          </p:cNvPicPr>
          <p:nvPr userDrawn="1"/>
        </p:nvPicPr>
        <p:blipFill rotWithShape="1">
          <a:blip r:embed="rId2"/>
          <a:srcRect l="30663" r="28923"/>
          <a:stretch/>
        </p:blipFill>
        <p:spPr>
          <a:xfrm>
            <a:off x="-139148" y="-30370"/>
            <a:ext cx="4194314" cy="6918739"/>
          </a:xfrm>
          <a:prstGeom prst="rect">
            <a:avLst/>
          </a:prstGeom>
        </p:spPr>
      </p:pic>
    </p:spTree>
    <p:extLst>
      <p:ext uri="{BB962C8B-B14F-4D97-AF65-F5344CB8AC3E}">
        <p14:creationId xmlns:p14="http://schemas.microsoft.com/office/powerpoint/2010/main" val="22534984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63A49F"/>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9522803-E98B-6C4E-8362-A40CA90B27AC}"/>
              </a:ext>
            </a:extLst>
          </p:cNvPr>
          <p:cNvSpPr>
            <a:spLocks noGrp="1"/>
          </p:cNvSpPr>
          <p:nvPr>
            <p:ph type="ctrTitle" hasCustomPrompt="1"/>
          </p:nvPr>
        </p:nvSpPr>
        <p:spPr>
          <a:xfrm>
            <a:off x="990600" y="2400300"/>
            <a:ext cx="7855226" cy="2117912"/>
          </a:xfrm>
        </p:spPr>
        <p:txBody>
          <a:bodyPr lIns="0" tIns="0" rIns="0" bIns="0" anchor="t" anchorCtr="0">
            <a:noAutofit/>
          </a:bodyPr>
          <a:lstStyle/>
          <a:p>
            <a:pPr algn="l"/>
            <a:r>
              <a:rPr lang="en-US" sz="4800">
                <a:solidFill>
                  <a:schemeClr val="bg1"/>
                </a:solidFill>
              </a:rPr>
              <a:t>Divider section header goes here</a:t>
            </a:r>
          </a:p>
        </p:txBody>
      </p:sp>
      <p:cxnSp>
        <p:nvCxnSpPr>
          <p:cNvPr id="4" name="Straight Connector 3">
            <a:extLst>
              <a:ext uri="{FF2B5EF4-FFF2-40B4-BE49-F238E27FC236}">
                <a16:creationId xmlns:a16="http://schemas.microsoft.com/office/drawing/2014/main" id="{4D94EE6C-309C-8241-9796-B41E3B97EEF1}"/>
              </a:ext>
            </a:extLst>
          </p:cNvPr>
          <p:cNvCxnSpPr>
            <a:cxnSpLocks/>
          </p:cNvCxnSpPr>
          <p:nvPr userDrawn="1"/>
        </p:nvCxnSpPr>
        <p:spPr>
          <a:xfrm>
            <a:off x="990600" y="2163233"/>
            <a:ext cx="1196009" cy="0"/>
          </a:xfrm>
          <a:prstGeom prst="line">
            <a:avLst/>
          </a:prstGeom>
          <a:ln w="603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70760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Blank">
    <p:bg>
      <p:bgPr>
        <a:solidFill>
          <a:srgbClr val="63A49F"/>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0B6B578-CF4B-DF47-9B27-E182C9A375C3}"/>
              </a:ext>
            </a:extLst>
          </p:cNvPr>
          <p:cNvPicPr>
            <a:picLocks noChangeAspect="1"/>
          </p:cNvPicPr>
          <p:nvPr userDrawn="1"/>
        </p:nvPicPr>
        <p:blipFill rotWithShape="1">
          <a:blip r:embed="rId2"/>
          <a:srcRect l="-143" t="2970" r="277" b="12298"/>
          <a:stretch/>
        </p:blipFill>
        <p:spPr>
          <a:xfrm>
            <a:off x="-111370" y="-82062"/>
            <a:ext cx="12414739" cy="7022124"/>
          </a:xfrm>
          <a:prstGeom prst="rect">
            <a:avLst/>
          </a:prstGeom>
        </p:spPr>
      </p:pic>
      <p:sp>
        <p:nvSpPr>
          <p:cNvPr id="6" name="Title 1">
            <a:extLst>
              <a:ext uri="{FF2B5EF4-FFF2-40B4-BE49-F238E27FC236}">
                <a16:creationId xmlns:a16="http://schemas.microsoft.com/office/drawing/2014/main" id="{E5F2B2CA-92F2-FC42-B600-734D92EFDAF3}"/>
              </a:ext>
            </a:extLst>
          </p:cNvPr>
          <p:cNvSpPr>
            <a:spLocks noGrp="1"/>
          </p:cNvSpPr>
          <p:nvPr>
            <p:ph type="ctrTitle"/>
          </p:nvPr>
        </p:nvSpPr>
        <p:spPr>
          <a:xfrm>
            <a:off x="990600" y="495300"/>
            <a:ext cx="9861176" cy="1286608"/>
          </a:xfrm>
        </p:spPr>
        <p:txBody>
          <a:bodyPr lIns="0" tIns="0" rIns="0" bIns="0" anchor="t" anchorCtr="0">
            <a:noAutofit/>
          </a:bodyPr>
          <a:lstStyle/>
          <a:p>
            <a:pPr algn="l"/>
            <a:r>
              <a:rPr lang="en-US" sz="4400">
                <a:solidFill>
                  <a:schemeClr val="bg1"/>
                </a:solidFill>
              </a:rPr>
              <a:t>Header goes here</a:t>
            </a:r>
          </a:p>
        </p:txBody>
      </p:sp>
    </p:spTree>
    <p:extLst>
      <p:ext uri="{BB962C8B-B14F-4D97-AF65-F5344CB8AC3E}">
        <p14:creationId xmlns:p14="http://schemas.microsoft.com/office/powerpoint/2010/main" val="41675260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CD87286-3C60-194F-A3FA-589D786D1F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2D821537-F67A-AD4B-961C-8E36928C0814}"/>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71032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60" r:id="rId5"/>
    <p:sldLayoutId id="2147483653" r:id="rId6"/>
    <p:sldLayoutId id="2147483655" r:id="rId7"/>
    <p:sldLayoutId id="2147483661" r:id="rId8"/>
  </p:sldLayoutIdLst>
  <p:txStyles>
    <p:titleStyle>
      <a:lvl1pPr algn="l" defTabSz="914400" rtl="0" eaLnBrk="1" latinLnBrk="0" hangingPunct="1">
        <a:lnSpc>
          <a:spcPct val="90000"/>
        </a:lnSpc>
        <a:spcBef>
          <a:spcPct val="0"/>
        </a:spcBef>
        <a:buNone/>
        <a:defRPr sz="4400" b="0" i="0" kern="1200">
          <a:solidFill>
            <a:srgbClr val="2C6754"/>
          </a:solidFill>
          <a:latin typeface="Arial" panose="020B0604020202020204" pitchFamily="34" charset="0"/>
          <a:ea typeface="Helvetica Neue Medium" panose="02000503000000020004" pitchFamily="2" charset="0"/>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lumMod val="75000"/>
              <a:lumOff val="25000"/>
            </a:schemeClr>
          </a:solidFill>
          <a:latin typeface="Arial" panose="020B0604020202020204" pitchFamily="34" charset="0"/>
          <a:ea typeface="Helvetica Neue Light" panose="02000403000000020004" pitchFamily="2"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Arial" panose="020B0604020202020204" pitchFamily="34" charset="0"/>
          <a:ea typeface="Helvetica Neue Light" panose="02000403000000020004" pitchFamily="2"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Arial" panose="020B0604020202020204" pitchFamily="34" charset="0"/>
          <a:ea typeface="Helvetica Neue Light" panose="02000403000000020004" pitchFamily="2"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Arial" panose="020B0604020202020204" pitchFamily="34" charset="0"/>
          <a:ea typeface="Helvetica Neue Light" panose="02000403000000020004" pitchFamily="2"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Arial" panose="020B0604020202020204" pitchFamily="34" charset="0"/>
          <a:ea typeface="Helvetica Neue Light" panose="02000403000000020004"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FA9AA7D6-9CC3-7B4F-B371-010AB127EE2C}"/>
              </a:ext>
            </a:extLst>
          </p:cNvPr>
          <p:cNvPicPr>
            <a:picLocks noChangeAspect="1"/>
          </p:cNvPicPr>
          <p:nvPr/>
        </p:nvPicPr>
        <p:blipFill>
          <a:blip r:embed="rId2"/>
          <a:stretch>
            <a:fillRect/>
          </a:stretch>
        </p:blipFill>
        <p:spPr>
          <a:xfrm>
            <a:off x="-24896" y="5185140"/>
            <a:ext cx="12239709" cy="1699136"/>
          </a:xfrm>
          <a:prstGeom prst="rect">
            <a:avLst/>
          </a:prstGeom>
        </p:spPr>
      </p:pic>
      <p:sp>
        <p:nvSpPr>
          <p:cNvPr id="2" name="Title 1">
            <a:extLst>
              <a:ext uri="{FF2B5EF4-FFF2-40B4-BE49-F238E27FC236}">
                <a16:creationId xmlns:a16="http://schemas.microsoft.com/office/drawing/2014/main" id="{924BF42B-A8A6-084F-B760-3D87678251D6}"/>
              </a:ext>
            </a:extLst>
          </p:cNvPr>
          <p:cNvSpPr>
            <a:spLocks noGrp="1"/>
          </p:cNvSpPr>
          <p:nvPr>
            <p:ph type="ctrTitle"/>
          </p:nvPr>
        </p:nvSpPr>
        <p:spPr>
          <a:xfrm>
            <a:off x="990599" y="2357564"/>
            <a:ext cx="10087303" cy="2138236"/>
          </a:xfrm>
        </p:spPr>
        <p:txBody>
          <a:bodyPr lIns="0" tIns="0" rIns="0" bIns="0" anchor="t" anchorCtr="0">
            <a:noAutofit/>
          </a:bodyPr>
          <a:lstStyle/>
          <a:p>
            <a:r>
              <a:rPr lang="en-US" sz="2400" b="1" dirty="0">
                <a:solidFill>
                  <a:srgbClr val="63A49F"/>
                </a:solidFill>
                <a:latin typeface="Helvetica Neue"/>
                <a:ea typeface="Helvetica Neue" panose="02000503000000020004" pitchFamily="2" charset="0"/>
                <a:cs typeface="Helvetica Neue" panose="02000503000000020004" pitchFamily="2" charset="0"/>
              </a:rPr>
              <a:t>GRADE 6 </a:t>
            </a:r>
            <a:br>
              <a:rPr lang="en-US" sz="7200" dirty="0"/>
            </a:br>
            <a:r>
              <a:rPr lang="en-US" sz="7200" b="1" dirty="0">
                <a:latin typeface="Arial"/>
                <a:cs typeface="Arial"/>
              </a:rPr>
              <a:t>Siletz Today: Caring for Our Lands</a:t>
            </a:r>
          </a:p>
        </p:txBody>
      </p:sp>
      <p:pic>
        <p:nvPicPr>
          <p:cNvPr id="4" name="Picture 3" descr="Logo&#10;&#10;Description automatically generated">
            <a:extLst>
              <a:ext uri="{FF2B5EF4-FFF2-40B4-BE49-F238E27FC236}">
                <a16:creationId xmlns:a16="http://schemas.microsoft.com/office/drawing/2014/main" id="{F506D4C8-7BE1-D242-BF48-976C83DF6A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76785" y="495300"/>
            <a:ext cx="1459340" cy="1684079"/>
          </a:xfrm>
          <a:prstGeom prst="rect">
            <a:avLst/>
          </a:prstGeom>
        </p:spPr>
      </p:pic>
    </p:spTree>
    <p:extLst>
      <p:ext uri="{BB962C8B-B14F-4D97-AF65-F5344CB8AC3E}">
        <p14:creationId xmlns:p14="http://schemas.microsoft.com/office/powerpoint/2010/main" val="24656925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3BDF5534-1EB8-4AC4-A2FC-7A1C4833301A}"/>
              </a:ext>
            </a:extLst>
          </p:cNvPr>
          <p:cNvSpPr>
            <a:spLocks noGrp="1"/>
          </p:cNvSpPr>
          <p:nvPr>
            <p:ph idx="1"/>
          </p:nvPr>
        </p:nvSpPr>
        <p:spPr>
          <a:xfrm>
            <a:off x="1004044" y="1825625"/>
            <a:ext cx="9193252" cy="3811500"/>
          </a:xfrm>
        </p:spPr>
        <p:txBody>
          <a:bodyPr lIns="0" tIns="0" rIns="0" bIns="0">
            <a:noAutofit/>
          </a:bodyPr>
          <a:lstStyle/>
          <a:p>
            <a:pPr marL="0" indent="0">
              <a:lnSpc>
                <a:spcPct val="110000"/>
              </a:lnSpc>
              <a:spcBef>
                <a:spcPts val="0"/>
              </a:spcBef>
              <a:spcAft>
                <a:spcPts val="1000"/>
              </a:spcAft>
              <a:buNone/>
            </a:pPr>
            <a:r>
              <a:rPr lang="en-US" sz="2800" dirty="0"/>
              <a:t>What responsibilities, if any, do humans have to care for and protect earth’s systems?</a:t>
            </a:r>
          </a:p>
        </p:txBody>
      </p:sp>
      <p:sp>
        <p:nvSpPr>
          <p:cNvPr id="17" name="Title 1">
            <a:extLst>
              <a:ext uri="{FF2B5EF4-FFF2-40B4-BE49-F238E27FC236}">
                <a16:creationId xmlns:a16="http://schemas.microsoft.com/office/drawing/2014/main" id="{63C8FAFE-145B-4B79-9D02-CAF218A6BC3C}"/>
              </a:ext>
            </a:extLst>
          </p:cNvPr>
          <p:cNvSpPr>
            <a:spLocks noGrp="1"/>
          </p:cNvSpPr>
          <p:nvPr>
            <p:ph type="title"/>
          </p:nvPr>
        </p:nvSpPr>
        <p:spPr>
          <a:xfrm>
            <a:off x="1004046" y="495300"/>
            <a:ext cx="10151634" cy="630973"/>
          </a:xfrm>
        </p:spPr>
        <p:txBody>
          <a:bodyPr/>
          <a:lstStyle/>
          <a:p>
            <a:r>
              <a:rPr lang="en-US" b="1" dirty="0">
                <a:latin typeface="Arial"/>
                <a:cs typeface="Arial"/>
              </a:rPr>
              <a:t>Discussion prompt</a:t>
            </a:r>
            <a:endParaRPr lang="en-US" b="1" dirty="0"/>
          </a:p>
        </p:txBody>
      </p:sp>
    </p:spTree>
    <p:extLst>
      <p:ext uri="{BB962C8B-B14F-4D97-AF65-F5344CB8AC3E}">
        <p14:creationId xmlns:p14="http://schemas.microsoft.com/office/powerpoint/2010/main" val="28326648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63C8FAFE-145B-4B79-9D02-CAF218A6BC3C}"/>
              </a:ext>
            </a:extLst>
          </p:cNvPr>
          <p:cNvSpPr>
            <a:spLocks noGrp="1"/>
          </p:cNvSpPr>
          <p:nvPr>
            <p:ph type="title"/>
          </p:nvPr>
        </p:nvSpPr>
        <p:spPr>
          <a:xfrm>
            <a:off x="1004046" y="495300"/>
            <a:ext cx="10151634" cy="630973"/>
          </a:xfrm>
        </p:spPr>
        <p:txBody>
          <a:bodyPr/>
          <a:lstStyle/>
          <a:p>
            <a:r>
              <a:rPr lang="en-US" b="1" dirty="0">
                <a:latin typeface="Arial"/>
                <a:cs typeface="Arial"/>
              </a:rPr>
              <a:t>Siletz homelands</a:t>
            </a:r>
            <a:endParaRPr lang="en-US" b="1" dirty="0"/>
          </a:p>
        </p:txBody>
      </p:sp>
      <p:sp>
        <p:nvSpPr>
          <p:cNvPr id="10" name="TextBox 9">
            <a:extLst>
              <a:ext uri="{FF2B5EF4-FFF2-40B4-BE49-F238E27FC236}">
                <a16:creationId xmlns:a16="http://schemas.microsoft.com/office/drawing/2014/main" id="{3844CF24-C1F7-8143-9218-7033C4CA2171}"/>
              </a:ext>
            </a:extLst>
          </p:cNvPr>
          <p:cNvSpPr txBox="1"/>
          <p:nvPr/>
        </p:nvSpPr>
        <p:spPr>
          <a:xfrm>
            <a:off x="990600" y="6057899"/>
            <a:ext cx="10210800" cy="152401"/>
          </a:xfrm>
          <a:prstGeom prst="rect">
            <a:avLst/>
          </a:prstGeom>
          <a:noFill/>
        </p:spPr>
        <p:txBody>
          <a:bodyPr wrap="none" lIns="0" tIns="0" rIns="0" bIns="0" rtlCol="0">
            <a:noAutofit/>
          </a:bodyPr>
          <a:lstStyle/>
          <a:p>
            <a:r>
              <a:rPr lang="en-US" sz="1200" i="1" dirty="0">
                <a:solidFill>
                  <a:schemeClr val="tx1">
                    <a:lumMod val="65000"/>
                    <a:lumOff val="35000"/>
                  </a:schemeClr>
                </a:solidFill>
                <a:latin typeface="Arial" panose="020B0604020202020204" pitchFamily="34" charset="0"/>
                <a:cs typeface="Arial" panose="020B0604020202020204" pitchFamily="34" charset="0"/>
              </a:rPr>
              <a:t>Image source: CTSI</a:t>
            </a:r>
          </a:p>
          <a:p>
            <a:endParaRPr lang="en-US" sz="1200" i="1" dirty="0">
              <a:solidFill>
                <a:schemeClr val="tx1">
                  <a:lumMod val="65000"/>
                  <a:lumOff val="35000"/>
                </a:schemeClr>
              </a:solidFill>
              <a:highlight>
                <a:srgbClr val="FFFF00"/>
              </a:highlight>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8C94B60F-4A29-51A4-725F-39ABA247C0E9}"/>
              </a:ext>
            </a:extLst>
          </p:cNvPr>
          <p:cNvPicPr>
            <a:picLocks noChangeAspect="1"/>
          </p:cNvPicPr>
          <p:nvPr/>
        </p:nvPicPr>
        <p:blipFill>
          <a:blip r:embed="rId3"/>
          <a:stretch>
            <a:fillRect/>
          </a:stretch>
        </p:blipFill>
        <p:spPr>
          <a:xfrm>
            <a:off x="1931646" y="1828800"/>
            <a:ext cx="5241392" cy="3911234"/>
          </a:xfrm>
          <a:prstGeom prst="rect">
            <a:avLst/>
          </a:prstGeom>
        </p:spPr>
      </p:pic>
      <p:pic>
        <p:nvPicPr>
          <p:cNvPr id="6" name="Picture 5">
            <a:extLst>
              <a:ext uri="{FF2B5EF4-FFF2-40B4-BE49-F238E27FC236}">
                <a16:creationId xmlns:a16="http://schemas.microsoft.com/office/drawing/2014/main" id="{DA7DC1AA-E8C3-AB23-1163-BDCB08622E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67630" y="1828800"/>
            <a:ext cx="2622649" cy="3911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57075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56BC1-41A2-4E98-84AC-C0E4E33A9C0B}"/>
              </a:ext>
            </a:extLst>
          </p:cNvPr>
          <p:cNvSpPr>
            <a:spLocks noGrp="1"/>
          </p:cNvSpPr>
          <p:nvPr>
            <p:ph type="title"/>
          </p:nvPr>
        </p:nvSpPr>
        <p:spPr>
          <a:xfrm>
            <a:off x="990600" y="495300"/>
            <a:ext cx="10165080" cy="591531"/>
          </a:xfrm>
        </p:spPr>
        <p:txBody>
          <a:bodyPr/>
          <a:lstStyle/>
          <a:p>
            <a:r>
              <a:rPr lang="en-US" b="1" dirty="0"/>
              <a:t>Siletz stewardship practices</a:t>
            </a:r>
          </a:p>
        </p:txBody>
      </p:sp>
      <p:sp>
        <p:nvSpPr>
          <p:cNvPr id="6" name="TextBox 5">
            <a:extLst>
              <a:ext uri="{FF2B5EF4-FFF2-40B4-BE49-F238E27FC236}">
                <a16:creationId xmlns:a16="http://schemas.microsoft.com/office/drawing/2014/main" id="{E2F08278-6EA5-4B27-865E-FE34792394D6}"/>
              </a:ext>
            </a:extLst>
          </p:cNvPr>
          <p:cNvSpPr txBox="1"/>
          <p:nvPr/>
        </p:nvSpPr>
        <p:spPr>
          <a:xfrm>
            <a:off x="990599" y="6057900"/>
            <a:ext cx="3450771" cy="304800"/>
          </a:xfrm>
          <a:prstGeom prst="rect">
            <a:avLst/>
          </a:prstGeom>
          <a:noFill/>
        </p:spPr>
        <p:txBody>
          <a:bodyPr wrap="none" lIns="0" tIns="0" rIns="0" bIns="0" rtlCol="0">
            <a:noAutofit/>
          </a:bodyPr>
          <a:lstStyle/>
          <a:p>
            <a:r>
              <a:rPr lang="en-US" sz="1200" i="1" dirty="0">
                <a:solidFill>
                  <a:schemeClr val="tx1">
                    <a:lumMod val="65000"/>
                    <a:lumOff val="35000"/>
                  </a:schemeClr>
                </a:solidFill>
                <a:latin typeface="Arial" panose="020B0604020202020204" pitchFamily="34" charset="0"/>
                <a:cs typeface="Arial" panose="020B0604020202020204" pitchFamily="34" charset="0"/>
              </a:rPr>
              <a:t>Images source: Weir: Stark Museum of Art </a:t>
            </a:r>
          </a:p>
        </p:txBody>
      </p:sp>
      <p:sp>
        <p:nvSpPr>
          <p:cNvPr id="3" name="TextBox 2">
            <a:extLst>
              <a:ext uri="{FF2B5EF4-FFF2-40B4-BE49-F238E27FC236}">
                <a16:creationId xmlns:a16="http://schemas.microsoft.com/office/drawing/2014/main" id="{0481CAD8-9DC2-25D3-FB33-7A93563A901A}"/>
              </a:ext>
            </a:extLst>
          </p:cNvPr>
          <p:cNvSpPr txBox="1"/>
          <p:nvPr/>
        </p:nvSpPr>
        <p:spPr>
          <a:xfrm>
            <a:off x="1935458" y="5187501"/>
            <a:ext cx="5449032" cy="222700"/>
          </a:xfrm>
          <a:prstGeom prst="rect">
            <a:avLst/>
          </a:prstGeom>
          <a:noFill/>
        </p:spPr>
        <p:txBody>
          <a:bodyPr wrap="square" lIns="0" tIns="0" rIns="0" bIns="0" rtlCol="0" anchor="t">
            <a:noAutofit/>
          </a:bodyPr>
          <a:lstStyle/>
          <a:p>
            <a:pPr algn="ctr"/>
            <a:r>
              <a:rPr lang="en-US" sz="1400" b="1" i="1" dirty="0">
                <a:solidFill>
                  <a:schemeClr val="tx1">
                    <a:lumMod val="75000"/>
                    <a:lumOff val="25000"/>
                  </a:schemeClr>
                </a:solidFill>
                <a:latin typeface="Arial"/>
                <a:cs typeface="Arial"/>
              </a:rPr>
              <a:t>Historic fish weir</a:t>
            </a:r>
          </a:p>
        </p:txBody>
      </p:sp>
      <p:sp>
        <p:nvSpPr>
          <p:cNvPr id="5" name="TextBox 4">
            <a:extLst>
              <a:ext uri="{FF2B5EF4-FFF2-40B4-BE49-F238E27FC236}">
                <a16:creationId xmlns:a16="http://schemas.microsoft.com/office/drawing/2014/main" id="{48FB7C6B-CAB7-FDF8-3A23-91898E17CD37}"/>
              </a:ext>
            </a:extLst>
          </p:cNvPr>
          <p:cNvSpPr txBox="1"/>
          <p:nvPr/>
        </p:nvSpPr>
        <p:spPr>
          <a:xfrm>
            <a:off x="7585635" y="5187501"/>
            <a:ext cx="2398305" cy="222700"/>
          </a:xfrm>
          <a:prstGeom prst="rect">
            <a:avLst/>
          </a:prstGeom>
          <a:noFill/>
        </p:spPr>
        <p:txBody>
          <a:bodyPr wrap="square" lIns="0" tIns="0" rIns="0" bIns="0" rtlCol="0" anchor="t">
            <a:noAutofit/>
          </a:bodyPr>
          <a:lstStyle/>
          <a:p>
            <a:pPr algn="ctr"/>
            <a:r>
              <a:rPr lang="en-US" sz="1400" b="1" i="1" dirty="0">
                <a:solidFill>
                  <a:schemeClr val="tx1">
                    <a:lumMod val="75000"/>
                    <a:lumOff val="25000"/>
                  </a:schemeClr>
                </a:solidFill>
                <a:latin typeface="Arial"/>
                <a:cs typeface="Arial"/>
              </a:rPr>
              <a:t>Modern-day controlled burn</a:t>
            </a:r>
          </a:p>
        </p:txBody>
      </p:sp>
      <p:pic>
        <p:nvPicPr>
          <p:cNvPr id="4" name="Picture 3" descr="A picture containing text&#10;&#10;Description automatically generated">
            <a:extLst>
              <a:ext uri="{FF2B5EF4-FFF2-40B4-BE49-F238E27FC236}">
                <a16:creationId xmlns:a16="http://schemas.microsoft.com/office/drawing/2014/main" id="{F978C771-E1CF-9A06-6F46-2562071BDAAA}"/>
              </a:ext>
            </a:extLst>
          </p:cNvPr>
          <p:cNvPicPr>
            <a:picLocks noChangeAspect="1"/>
          </p:cNvPicPr>
          <p:nvPr/>
        </p:nvPicPr>
        <p:blipFill rotWithShape="1">
          <a:blip r:embed="rId3"/>
          <a:srcRect l="15670" t="21076" r="6353" b="6834"/>
          <a:stretch/>
        </p:blipFill>
        <p:spPr>
          <a:xfrm>
            <a:off x="1935457" y="1828800"/>
            <a:ext cx="5449033" cy="3189515"/>
          </a:xfrm>
          <a:prstGeom prst="rect">
            <a:avLst/>
          </a:prstGeom>
        </p:spPr>
      </p:pic>
      <p:pic>
        <p:nvPicPr>
          <p:cNvPr id="7" name="Picture 6" descr="A picture containing tree, outdoor, plant, forest&#10;&#10;Description automatically generated">
            <a:extLst>
              <a:ext uri="{FF2B5EF4-FFF2-40B4-BE49-F238E27FC236}">
                <a16:creationId xmlns:a16="http://schemas.microsoft.com/office/drawing/2014/main" id="{1825705C-80C5-F911-1937-6AF445BA4998}"/>
              </a:ext>
            </a:extLst>
          </p:cNvPr>
          <p:cNvPicPr>
            <a:picLocks noChangeAspect="1"/>
          </p:cNvPicPr>
          <p:nvPr/>
        </p:nvPicPr>
        <p:blipFill>
          <a:blip r:embed="rId4"/>
          <a:stretch>
            <a:fillRect/>
          </a:stretch>
        </p:blipFill>
        <p:spPr>
          <a:xfrm rot="5400000">
            <a:off x="7190030" y="2224405"/>
            <a:ext cx="3189515" cy="2398305"/>
          </a:xfrm>
          <a:prstGeom prst="rect">
            <a:avLst/>
          </a:prstGeom>
        </p:spPr>
      </p:pic>
    </p:spTree>
    <p:extLst>
      <p:ext uri="{BB962C8B-B14F-4D97-AF65-F5344CB8AC3E}">
        <p14:creationId xmlns:p14="http://schemas.microsoft.com/office/powerpoint/2010/main" val="20924593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63C8FAFE-145B-4B79-9D02-CAF218A6BC3C}"/>
              </a:ext>
            </a:extLst>
          </p:cNvPr>
          <p:cNvSpPr>
            <a:spLocks noGrp="1"/>
          </p:cNvSpPr>
          <p:nvPr>
            <p:ph type="title"/>
          </p:nvPr>
        </p:nvSpPr>
        <p:spPr>
          <a:xfrm>
            <a:off x="1004046" y="495300"/>
            <a:ext cx="4177554" cy="1318910"/>
          </a:xfrm>
        </p:spPr>
        <p:txBody>
          <a:bodyPr/>
          <a:lstStyle/>
          <a:p>
            <a:r>
              <a:rPr lang="en-US" b="1" dirty="0">
                <a:latin typeface="Arial"/>
                <a:cs typeface="Arial"/>
              </a:rPr>
              <a:t>Impacts of settlement</a:t>
            </a:r>
            <a:endParaRPr lang="en-US" b="1" dirty="0"/>
          </a:p>
        </p:txBody>
      </p:sp>
      <p:sp>
        <p:nvSpPr>
          <p:cNvPr id="10" name="TextBox 9">
            <a:extLst>
              <a:ext uri="{FF2B5EF4-FFF2-40B4-BE49-F238E27FC236}">
                <a16:creationId xmlns:a16="http://schemas.microsoft.com/office/drawing/2014/main" id="{3844CF24-C1F7-8143-9218-7033C4CA2171}"/>
              </a:ext>
            </a:extLst>
          </p:cNvPr>
          <p:cNvSpPr txBox="1"/>
          <p:nvPr/>
        </p:nvSpPr>
        <p:spPr>
          <a:xfrm>
            <a:off x="990600" y="6057899"/>
            <a:ext cx="10210800" cy="152401"/>
          </a:xfrm>
          <a:prstGeom prst="rect">
            <a:avLst/>
          </a:prstGeom>
          <a:noFill/>
        </p:spPr>
        <p:txBody>
          <a:bodyPr wrap="none" lIns="0" tIns="0" rIns="0" bIns="0" rtlCol="0">
            <a:noAutofit/>
          </a:bodyPr>
          <a:lstStyle/>
          <a:p>
            <a:r>
              <a:rPr lang="en-US" sz="1200" i="1" dirty="0">
                <a:solidFill>
                  <a:schemeClr val="tx1">
                    <a:lumMod val="65000"/>
                    <a:lumOff val="35000"/>
                  </a:schemeClr>
                </a:solidFill>
                <a:latin typeface="Arial" panose="020B0604020202020204" pitchFamily="34" charset="0"/>
                <a:cs typeface="Arial" panose="020B0604020202020204" pitchFamily="34" charset="0"/>
              </a:rPr>
              <a:t>Image source: </a:t>
            </a:r>
            <a:r>
              <a:rPr lang="en-US" sz="1200" i="1" dirty="0" err="1">
                <a:solidFill>
                  <a:schemeClr val="tx1">
                    <a:lumMod val="65000"/>
                    <a:lumOff val="35000"/>
                  </a:schemeClr>
                </a:solidFill>
                <a:latin typeface="Arial" panose="020B0604020202020204" pitchFamily="34" charset="0"/>
                <a:cs typeface="Arial" panose="020B0604020202020204" pitchFamily="34" charset="0"/>
              </a:rPr>
              <a:t>Pixabay</a:t>
            </a:r>
            <a:endParaRPr lang="en-US" sz="1200" i="1"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DEAF3954-101C-ED70-8E47-B05A4071299A}"/>
              </a:ext>
            </a:extLst>
          </p:cNvPr>
          <p:cNvPicPr>
            <a:picLocks noChangeAspect="1"/>
          </p:cNvPicPr>
          <p:nvPr/>
        </p:nvPicPr>
        <p:blipFill rotWithShape="1">
          <a:blip r:embed="rId3">
            <a:extLst>
              <a:ext uri="{28A0092B-C50C-407E-A947-70E740481C1C}">
                <a14:useLocalDpi xmlns:a14="http://schemas.microsoft.com/office/drawing/2010/main" val="0"/>
              </a:ext>
            </a:extLst>
          </a:blip>
          <a:srcRect r="2202" b="4427"/>
          <a:stretch/>
        </p:blipFill>
        <p:spPr>
          <a:xfrm>
            <a:off x="4898565" y="1901230"/>
            <a:ext cx="2787898" cy="1816327"/>
          </a:xfrm>
          <a:prstGeom prst="rect">
            <a:avLst/>
          </a:prstGeom>
        </p:spPr>
      </p:pic>
      <p:pic>
        <p:nvPicPr>
          <p:cNvPr id="11" name="Picture 10" descr="Wood, Logs, Trunks, Forest, Stack, Wood Pile">
            <a:extLst>
              <a:ext uri="{FF2B5EF4-FFF2-40B4-BE49-F238E27FC236}">
                <a16:creationId xmlns:a16="http://schemas.microsoft.com/office/drawing/2014/main" id="{FE0E356F-5F5C-BA0C-7957-FE740C9903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8565" y="-10744"/>
            <a:ext cx="2787898" cy="180208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C2E3BD26-E6A3-7560-2201-D5FB7ADB0DFA}"/>
              </a:ext>
            </a:extLst>
          </p:cNvPr>
          <p:cNvPicPr>
            <a:picLocks noChangeAspect="1"/>
          </p:cNvPicPr>
          <p:nvPr/>
        </p:nvPicPr>
        <p:blipFill>
          <a:blip r:embed="rId5"/>
          <a:stretch>
            <a:fillRect/>
          </a:stretch>
        </p:blipFill>
        <p:spPr>
          <a:xfrm>
            <a:off x="7796412" y="-5940"/>
            <a:ext cx="2915131" cy="1802082"/>
          </a:xfrm>
          <a:prstGeom prst="rect">
            <a:avLst/>
          </a:prstGeom>
        </p:spPr>
      </p:pic>
      <p:pic>
        <p:nvPicPr>
          <p:cNvPr id="14" name="Picture 13">
            <a:extLst>
              <a:ext uri="{FF2B5EF4-FFF2-40B4-BE49-F238E27FC236}">
                <a16:creationId xmlns:a16="http://schemas.microsoft.com/office/drawing/2014/main" id="{9BCE1423-A7FA-06F3-0B9D-AE08590242AA}"/>
              </a:ext>
            </a:extLst>
          </p:cNvPr>
          <p:cNvPicPr>
            <a:picLocks noChangeAspect="1"/>
          </p:cNvPicPr>
          <p:nvPr/>
        </p:nvPicPr>
        <p:blipFill rotWithShape="1">
          <a:blip r:embed="rId6">
            <a:extLst>
              <a:ext uri="{28A0092B-C50C-407E-A947-70E740481C1C}">
                <a14:useLocalDpi xmlns:a14="http://schemas.microsoft.com/office/drawing/2010/main" val="0"/>
              </a:ext>
            </a:extLst>
          </a:blip>
          <a:srcRect l="149" t="13222" r="-149" b="6453"/>
          <a:stretch/>
        </p:blipFill>
        <p:spPr>
          <a:xfrm>
            <a:off x="4898565" y="3815926"/>
            <a:ext cx="5812978" cy="3042074"/>
          </a:xfrm>
          <a:prstGeom prst="rect">
            <a:avLst/>
          </a:prstGeom>
        </p:spPr>
      </p:pic>
      <p:pic>
        <p:nvPicPr>
          <p:cNvPr id="15" name="Picture 14" descr="Cornfield, Wheat Field, Wheat, Cereals">
            <a:extLst>
              <a:ext uri="{FF2B5EF4-FFF2-40B4-BE49-F238E27FC236}">
                <a16:creationId xmlns:a16="http://schemas.microsoft.com/office/drawing/2014/main" id="{6BEC310B-FCB2-8890-1570-FFE98B0C06E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159" b="7125"/>
          <a:stretch/>
        </p:blipFill>
        <p:spPr bwMode="auto">
          <a:xfrm>
            <a:off x="7796412" y="1897871"/>
            <a:ext cx="2915131" cy="1816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5093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3BDF5534-1EB8-4AC4-A2FC-7A1C4833301A}"/>
              </a:ext>
            </a:extLst>
          </p:cNvPr>
          <p:cNvSpPr>
            <a:spLocks noGrp="1"/>
          </p:cNvSpPr>
          <p:nvPr>
            <p:ph idx="1"/>
          </p:nvPr>
        </p:nvSpPr>
        <p:spPr>
          <a:xfrm>
            <a:off x="1004045" y="1825625"/>
            <a:ext cx="7516958" cy="3108116"/>
          </a:xfrm>
        </p:spPr>
        <p:txBody>
          <a:bodyPr lIns="0" tIns="0" rIns="0" bIns="0">
            <a:noAutofit/>
          </a:bodyPr>
          <a:lstStyle/>
          <a:p>
            <a:pPr>
              <a:lnSpc>
                <a:spcPct val="110000"/>
              </a:lnSpc>
              <a:spcBef>
                <a:spcPts val="0"/>
              </a:spcBef>
              <a:spcAft>
                <a:spcPts val="1000"/>
              </a:spcAft>
            </a:pPr>
            <a:r>
              <a:rPr lang="en-US" sz="2400" dirty="0"/>
              <a:t>Fractured land ownership and uses</a:t>
            </a:r>
          </a:p>
          <a:p>
            <a:pPr>
              <a:lnSpc>
                <a:spcPct val="110000"/>
              </a:lnSpc>
              <a:spcBef>
                <a:spcPts val="0"/>
              </a:spcBef>
              <a:spcAft>
                <a:spcPts val="1000"/>
              </a:spcAft>
            </a:pPr>
            <a:r>
              <a:rPr lang="en-US" sz="2400" dirty="0"/>
              <a:t>Pollution</a:t>
            </a:r>
          </a:p>
          <a:p>
            <a:pPr>
              <a:lnSpc>
                <a:spcPct val="110000"/>
              </a:lnSpc>
              <a:spcBef>
                <a:spcPts val="0"/>
              </a:spcBef>
              <a:spcAft>
                <a:spcPts val="1000"/>
              </a:spcAft>
            </a:pPr>
            <a:r>
              <a:rPr lang="en-US" sz="2400" dirty="0"/>
              <a:t>Habitat loss </a:t>
            </a:r>
          </a:p>
          <a:p>
            <a:pPr>
              <a:lnSpc>
                <a:spcPct val="110000"/>
              </a:lnSpc>
              <a:spcBef>
                <a:spcPts val="0"/>
              </a:spcBef>
              <a:spcAft>
                <a:spcPts val="1000"/>
              </a:spcAft>
            </a:pPr>
            <a:r>
              <a:rPr lang="en-US" sz="2400" dirty="0"/>
              <a:t>Native species extinction</a:t>
            </a:r>
          </a:p>
          <a:p>
            <a:pPr>
              <a:lnSpc>
                <a:spcPct val="110000"/>
              </a:lnSpc>
              <a:spcBef>
                <a:spcPts val="0"/>
              </a:spcBef>
              <a:spcAft>
                <a:spcPts val="1000"/>
              </a:spcAft>
            </a:pPr>
            <a:r>
              <a:rPr lang="en-US" sz="2400" dirty="0"/>
              <a:t>Climate change</a:t>
            </a:r>
          </a:p>
        </p:txBody>
      </p:sp>
      <p:sp>
        <p:nvSpPr>
          <p:cNvPr id="17" name="Title 1">
            <a:extLst>
              <a:ext uri="{FF2B5EF4-FFF2-40B4-BE49-F238E27FC236}">
                <a16:creationId xmlns:a16="http://schemas.microsoft.com/office/drawing/2014/main" id="{63C8FAFE-145B-4B79-9D02-CAF218A6BC3C}"/>
              </a:ext>
            </a:extLst>
          </p:cNvPr>
          <p:cNvSpPr>
            <a:spLocks noGrp="1"/>
          </p:cNvSpPr>
          <p:nvPr>
            <p:ph type="title"/>
          </p:nvPr>
        </p:nvSpPr>
        <p:spPr>
          <a:xfrm>
            <a:off x="1004046" y="495300"/>
            <a:ext cx="10151634" cy="630973"/>
          </a:xfrm>
        </p:spPr>
        <p:txBody>
          <a:bodyPr/>
          <a:lstStyle/>
          <a:p>
            <a:r>
              <a:rPr lang="en-US" b="1" dirty="0">
                <a:latin typeface="Arial"/>
                <a:cs typeface="Arial"/>
              </a:rPr>
              <a:t>Conservation challenges</a:t>
            </a:r>
            <a:endParaRPr lang="en-US" b="1" dirty="0"/>
          </a:p>
        </p:txBody>
      </p:sp>
      <p:sp>
        <p:nvSpPr>
          <p:cNvPr id="10" name="TextBox 9">
            <a:extLst>
              <a:ext uri="{FF2B5EF4-FFF2-40B4-BE49-F238E27FC236}">
                <a16:creationId xmlns:a16="http://schemas.microsoft.com/office/drawing/2014/main" id="{3844CF24-C1F7-8143-9218-7033C4CA2171}"/>
              </a:ext>
            </a:extLst>
          </p:cNvPr>
          <p:cNvSpPr txBox="1"/>
          <p:nvPr/>
        </p:nvSpPr>
        <p:spPr>
          <a:xfrm>
            <a:off x="990600" y="6057899"/>
            <a:ext cx="10210800" cy="152401"/>
          </a:xfrm>
          <a:prstGeom prst="rect">
            <a:avLst/>
          </a:prstGeom>
          <a:noFill/>
        </p:spPr>
        <p:txBody>
          <a:bodyPr wrap="none" lIns="0" tIns="0" rIns="0" bIns="0" rtlCol="0">
            <a:noAutofit/>
          </a:bodyPr>
          <a:lstStyle/>
          <a:p>
            <a:r>
              <a:rPr lang="en-US" sz="1200" i="1" dirty="0">
                <a:solidFill>
                  <a:schemeClr val="tx1">
                    <a:lumMod val="65000"/>
                    <a:lumOff val="35000"/>
                  </a:schemeClr>
                </a:solidFill>
                <a:latin typeface="Arial" panose="020B0604020202020204" pitchFamily="34" charset="0"/>
                <a:cs typeface="Arial" panose="020B0604020202020204" pitchFamily="34" charset="0"/>
              </a:rPr>
              <a:t>Image source: </a:t>
            </a:r>
            <a:r>
              <a:rPr lang="en-US" sz="1200" i="1" dirty="0" err="1">
                <a:solidFill>
                  <a:schemeClr val="tx1">
                    <a:lumMod val="65000"/>
                    <a:lumOff val="35000"/>
                  </a:schemeClr>
                </a:solidFill>
                <a:latin typeface="Arial" panose="020B0604020202020204" pitchFamily="34" charset="0"/>
                <a:cs typeface="Arial" panose="020B0604020202020204" pitchFamily="34" charset="0"/>
              </a:rPr>
              <a:t>iStockPhoto</a:t>
            </a:r>
            <a:endParaRPr lang="en-US" sz="1200" i="1" dirty="0">
              <a:solidFill>
                <a:schemeClr val="tx1">
                  <a:lumMod val="65000"/>
                  <a:lumOff val="35000"/>
                </a:schemeClr>
              </a:solidFill>
              <a:highlight>
                <a:srgbClr val="FFFF00"/>
              </a:highlight>
              <a:latin typeface="Arial" panose="020B0604020202020204" pitchFamily="34" charset="0"/>
              <a:cs typeface="Arial" panose="020B0604020202020204" pitchFamily="34" charset="0"/>
            </a:endParaRPr>
          </a:p>
        </p:txBody>
      </p:sp>
      <p:pic>
        <p:nvPicPr>
          <p:cNvPr id="4" name="Picture 3" descr="A picture containing smoke, sky, outdoor, air&#10;&#10;Description automatically generated">
            <a:extLst>
              <a:ext uri="{FF2B5EF4-FFF2-40B4-BE49-F238E27FC236}">
                <a16:creationId xmlns:a16="http://schemas.microsoft.com/office/drawing/2014/main" id="{7D03F2EE-5108-4851-3903-3D45F902356C}"/>
              </a:ext>
            </a:extLst>
          </p:cNvPr>
          <p:cNvPicPr>
            <a:picLocks noChangeAspect="1"/>
          </p:cNvPicPr>
          <p:nvPr/>
        </p:nvPicPr>
        <p:blipFill rotWithShape="1">
          <a:blip r:embed="rId3"/>
          <a:srcRect l="1541" r="31948"/>
          <a:stretch/>
        </p:blipFill>
        <p:spPr>
          <a:xfrm>
            <a:off x="6498118" y="1621972"/>
            <a:ext cx="4431296" cy="4435928"/>
          </a:xfrm>
          <a:prstGeom prst="ellipse">
            <a:avLst/>
          </a:prstGeom>
        </p:spPr>
      </p:pic>
    </p:spTree>
    <p:extLst>
      <p:ext uri="{BB962C8B-B14F-4D97-AF65-F5344CB8AC3E}">
        <p14:creationId xmlns:p14="http://schemas.microsoft.com/office/powerpoint/2010/main" val="35727973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3BDF5534-1EB8-4AC4-A2FC-7A1C4833301A}"/>
              </a:ext>
            </a:extLst>
          </p:cNvPr>
          <p:cNvSpPr>
            <a:spLocks noGrp="1"/>
          </p:cNvSpPr>
          <p:nvPr>
            <p:ph idx="1"/>
          </p:nvPr>
        </p:nvSpPr>
        <p:spPr>
          <a:xfrm>
            <a:off x="1004045" y="2141311"/>
            <a:ext cx="9587755" cy="3108116"/>
          </a:xfrm>
        </p:spPr>
        <p:txBody>
          <a:bodyPr lIns="0" tIns="0" rIns="0" bIns="0">
            <a:noAutofit/>
          </a:bodyPr>
          <a:lstStyle/>
          <a:p>
            <a:pPr marL="0" indent="0">
              <a:lnSpc>
                <a:spcPct val="120000"/>
              </a:lnSpc>
              <a:spcBef>
                <a:spcPts val="0"/>
              </a:spcBef>
              <a:spcAft>
                <a:spcPts val="1000"/>
              </a:spcAft>
              <a:buNone/>
            </a:pPr>
            <a:r>
              <a:rPr lang="en-US" sz="2400" i="1" dirty="0"/>
              <a:t>It is the mission of the Siletz Tribal Natural Resources Department to care for, protect, enhance and provide for the wise use of all of the Tribe’s natural resources in a manner which will ensure that all generations to come will benefit from these resources. This philosophy applies to all lands to which the Tribe is historically tied, including its ancient, aboriginal, ancestral lands, its Coast Reservation, and its current and future land holdings.</a:t>
            </a:r>
          </a:p>
        </p:txBody>
      </p:sp>
      <p:sp>
        <p:nvSpPr>
          <p:cNvPr id="17" name="Title 1">
            <a:extLst>
              <a:ext uri="{FF2B5EF4-FFF2-40B4-BE49-F238E27FC236}">
                <a16:creationId xmlns:a16="http://schemas.microsoft.com/office/drawing/2014/main" id="{63C8FAFE-145B-4B79-9D02-CAF218A6BC3C}"/>
              </a:ext>
            </a:extLst>
          </p:cNvPr>
          <p:cNvSpPr>
            <a:spLocks noGrp="1"/>
          </p:cNvSpPr>
          <p:nvPr>
            <p:ph type="title"/>
          </p:nvPr>
        </p:nvSpPr>
        <p:spPr>
          <a:xfrm>
            <a:off x="1004046" y="495300"/>
            <a:ext cx="10151634" cy="630973"/>
          </a:xfrm>
        </p:spPr>
        <p:txBody>
          <a:bodyPr/>
          <a:lstStyle/>
          <a:p>
            <a:r>
              <a:rPr lang="en-US" b="1" dirty="0">
                <a:latin typeface="Arial"/>
                <a:cs typeface="Arial"/>
              </a:rPr>
              <a:t>Siletz Tribal Natural Resources Department mission</a:t>
            </a:r>
            <a:endParaRPr lang="en-US" b="1" dirty="0"/>
          </a:p>
        </p:txBody>
      </p:sp>
      <p:sp>
        <p:nvSpPr>
          <p:cNvPr id="10" name="TextBox 9">
            <a:extLst>
              <a:ext uri="{FF2B5EF4-FFF2-40B4-BE49-F238E27FC236}">
                <a16:creationId xmlns:a16="http://schemas.microsoft.com/office/drawing/2014/main" id="{3844CF24-C1F7-8143-9218-7033C4CA2171}"/>
              </a:ext>
            </a:extLst>
          </p:cNvPr>
          <p:cNvSpPr txBox="1"/>
          <p:nvPr/>
        </p:nvSpPr>
        <p:spPr>
          <a:xfrm>
            <a:off x="990600" y="6057899"/>
            <a:ext cx="10210800" cy="152401"/>
          </a:xfrm>
          <a:prstGeom prst="rect">
            <a:avLst/>
          </a:prstGeom>
          <a:noFill/>
        </p:spPr>
        <p:txBody>
          <a:bodyPr wrap="none" lIns="0" tIns="0" rIns="0" bIns="0" rtlCol="0" anchor="t">
            <a:noAutofit/>
          </a:bodyPr>
          <a:lstStyle/>
          <a:p>
            <a:r>
              <a:rPr lang="en-US" sz="1200" i="1" dirty="0">
                <a:solidFill>
                  <a:schemeClr val="tx1">
                    <a:lumMod val="65000"/>
                    <a:lumOff val="35000"/>
                  </a:schemeClr>
                </a:solidFill>
                <a:latin typeface="Arial"/>
                <a:cs typeface="Arial"/>
              </a:rPr>
              <a:t>Source: CTSI website</a:t>
            </a:r>
            <a:endParaRPr lang="en-US" sz="1200" i="1" dirty="0">
              <a:solidFill>
                <a:schemeClr val="tx1">
                  <a:lumMod val="65000"/>
                  <a:lumOff val="35000"/>
                </a:schemeClr>
              </a:solidFill>
              <a:highlight>
                <a:srgbClr val="FFFF00"/>
              </a:highlight>
              <a:latin typeface="Arial"/>
              <a:cs typeface="Arial"/>
            </a:endParaRPr>
          </a:p>
        </p:txBody>
      </p:sp>
    </p:spTree>
    <p:extLst>
      <p:ext uri="{BB962C8B-B14F-4D97-AF65-F5344CB8AC3E}">
        <p14:creationId xmlns:p14="http://schemas.microsoft.com/office/powerpoint/2010/main" val="23982411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56BC1-41A2-4E98-84AC-C0E4E33A9C0B}"/>
              </a:ext>
            </a:extLst>
          </p:cNvPr>
          <p:cNvSpPr>
            <a:spLocks noGrp="1"/>
          </p:cNvSpPr>
          <p:nvPr>
            <p:ph type="title"/>
          </p:nvPr>
        </p:nvSpPr>
        <p:spPr>
          <a:xfrm>
            <a:off x="990600" y="495300"/>
            <a:ext cx="10165080" cy="591531"/>
          </a:xfrm>
        </p:spPr>
        <p:txBody>
          <a:bodyPr/>
          <a:lstStyle/>
          <a:p>
            <a:r>
              <a:rPr lang="en-US" b="1" dirty="0"/>
              <a:t>Siletz stewardship practices</a:t>
            </a:r>
          </a:p>
        </p:txBody>
      </p:sp>
      <p:sp>
        <p:nvSpPr>
          <p:cNvPr id="3" name="TextBox 2">
            <a:extLst>
              <a:ext uri="{FF2B5EF4-FFF2-40B4-BE49-F238E27FC236}">
                <a16:creationId xmlns:a16="http://schemas.microsoft.com/office/drawing/2014/main" id="{0481CAD8-9DC2-25D3-FB33-7A93563A901A}"/>
              </a:ext>
            </a:extLst>
          </p:cNvPr>
          <p:cNvSpPr txBox="1"/>
          <p:nvPr/>
        </p:nvSpPr>
        <p:spPr>
          <a:xfrm>
            <a:off x="1102892" y="3257673"/>
            <a:ext cx="2122867" cy="1777789"/>
          </a:xfrm>
          <a:prstGeom prst="rect">
            <a:avLst/>
          </a:prstGeom>
          <a:noFill/>
        </p:spPr>
        <p:txBody>
          <a:bodyPr wrap="square" lIns="0" tIns="0" rIns="0" bIns="0" rtlCol="0" anchor="t">
            <a:noAutofit/>
          </a:bodyPr>
          <a:lstStyle/>
          <a:p>
            <a:pPr>
              <a:spcAft>
                <a:spcPts val="600"/>
              </a:spcAft>
            </a:pPr>
            <a:r>
              <a:rPr lang="en-US" b="1" dirty="0">
                <a:solidFill>
                  <a:srgbClr val="2C6754"/>
                </a:solidFill>
                <a:latin typeface="Arial"/>
                <a:cs typeface="Arial"/>
              </a:rPr>
              <a:t>Natural resource management</a:t>
            </a:r>
          </a:p>
          <a:p>
            <a:pPr>
              <a:lnSpc>
                <a:spcPct val="110000"/>
              </a:lnSpc>
            </a:pPr>
            <a:r>
              <a:rPr lang="en-US" dirty="0">
                <a:solidFill>
                  <a:schemeClr val="tx1">
                    <a:lumMod val="75000"/>
                    <a:lumOff val="25000"/>
                  </a:schemeClr>
                </a:solidFill>
                <a:latin typeface="Arial"/>
                <a:cs typeface="Arial"/>
              </a:rPr>
              <a:t>Manage human use of land, water, and biological resources</a:t>
            </a:r>
          </a:p>
        </p:txBody>
      </p:sp>
      <p:pic>
        <p:nvPicPr>
          <p:cNvPr id="13" name="Picture 12" descr="Icon&#10;&#10;Description automatically generated">
            <a:extLst>
              <a:ext uri="{FF2B5EF4-FFF2-40B4-BE49-F238E27FC236}">
                <a16:creationId xmlns:a16="http://schemas.microsoft.com/office/drawing/2014/main" id="{441E4240-BE9E-6597-768D-100D90FAF392}"/>
              </a:ext>
            </a:extLst>
          </p:cNvPr>
          <p:cNvPicPr>
            <a:picLocks noChangeAspect="1"/>
          </p:cNvPicPr>
          <p:nvPr/>
        </p:nvPicPr>
        <p:blipFill>
          <a:blip r:embed="rId3"/>
          <a:stretch>
            <a:fillRect/>
          </a:stretch>
        </p:blipFill>
        <p:spPr>
          <a:xfrm>
            <a:off x="1436914" y="1775086"/>
            <a:ext cx="1228271" cy="1391053"/>
          </a:xfrm>
          <a:prstGeom prst="rect">
            <a:avLst/>
          </a:prstGeom>
        </p:spPr>
      </p:pic>
      <p:pic>
        <p:nvPicPr>
          <p:cNvPr id="14" name="Picture 13">
            <a:extLst>
              <a:ext uri="{FF2B5EF4-FFF2-40B4-BE49-F238E27FC236}">
                <a16:creationId xmlns:a16="http://schemas.microsoft.com/office/drawing/2014/main" id="{71BB15D3-C294-D2F0-88F1-AE3BD745A69D}"/>
              </a:ext>
            </a:extLst>
          </p:cNvPr>
          <p:cNvPicPr>
            <a:picLocks noChangeAspect="1"/>
          </p:cNvPicPr>
          <p:nvPr/>
        </p:nvPicPr>
        <p:blipFill>
          <a:blip r:embed="rId4"/>
          <a:srcRect/>
          <a:stretch/>
        </p:blipFill>
        <p:spPr>
          <a:xfrm>
            <a:off x="4043223" y="1775086"/>
            <a:ext cx="1380671" cy="1351907"/>
          </a:xfrm>
          <a:prstGeom prst="rect">
            <a:avLst/>
          </a:prstGeom>
        </p:spPr>
      </p:pic>
      <p:pic>
        <p:nvPicPr>
          <p:cNvPr id="15" name="Picture 14">
            <a:extLst>
              <a:ext uri="{FF2B5EF4-FFF2-40B4-BE49-F238E27FC236}">
                <a16:creationId xmlns:a16="http://schemas.microsoft.com/office/drawing/2014/main" id="{464520FC-F3CA-9169-2306-4E24D53D6B80}"/>
              </a:ext>
            </a:extLst>
          </p:cNvPr>
          <p:cNvPicPr>
            <a:picLocks noChangeAspect="1"/>
          </p:cNvPicPr>
          <p:nvPr/>
        </p:nvPicPr>
        <p:blipFill>
          <a:blip r:embed="rId5"/>
          <a:srcRect/>
          <a:stretch/>
        </p:blipFill>
        <p:spPr>
          <a:xfrm>
            <a:off x="6498323" y="1775086"/>
            <a:ext cx="1380671" cy="1351907"/>
          </a:xfrm>
          <a:prstGeom prst="rect">
            <a:avLst/>
          </a:prstGeom>
        </p:spPr>
      </p:pic>
      <p:pic>
        <p:nvPicPr>
          <p:cNvPr id="16" name="Picture 15">
            <a:extLst>
              <a:ext uri="{FF2B5EF4-FFF2-40B4-BE49-F238E27FC236}">
                <a16:creationId xmlns:a16="http://schemas.microsoft.com/office/drawing/2014/main" id="{8C961616-4098-1777-A9EA-003C551C19DB}"/>
              </a:ext>
            </a:extLst>
          </p:cNvPr>
          <p:cNvPicPr>
            <a:picLocks noChangeAspect="1"/>
          </p:cNvPicPr>
          <p:nvPr/>
        </p:nvPicPr>
        <p:blipFill>
          <a:blip r:embed="rId6"/>
          <a:srcRect/>
          <a:stretch/>
        </p:blipFill>
        <p:spPr>
          <a:xfrm>
            <a:off x="8981760" y="1759581"/>
            <a:ext cx="1344904" cy="1523145"/>
          </a:xfrm>
          <a:prstGeom prst="rect">
            <a:avLst/>
          </a:prstGeom>
        </p:spPr>
      </p:pic>
      <p:sp>
        <p:nvSpPr>
          <p:cNvPr id="17" name="TextBox 16">
            <a:extLst>
              <a:ext uri="{FF2B5EF4-FFF2-40B4-BE49-F238E27FC236}">
                <a16:creationId xmlns:a16="http://schemas.microsoft.com/office/drawing/2014/main" id="{71140194-06F2-CE41-D4AA-BF8E5E9C4210}"/>
              </a:ext>
            </a:extLst>
          </p:cNvPr>
          <p:cNvSpPr txBox="1"/>
          <p:nvPr/>
        </p:nvSpPr>
        <p:spPr>
          <a:xfrm>
            <a:off x="3842807" y="3257673"/>
            <a:ext cx="2029518" cy="1677581"/>
          </a:xfrm>
          <a:prstGeom prst="rect">
            <a:avLst/>
          </a:prstGeom>
          <a:noFill/>
        </p:spPr>
        <p:txBody>
          <a:bodyPr wrap="square" lIns="0" tIns="0" rIns="0" bIns="0" rtlCol="0" anchor="t">
            <a:noAutofit/>
          </a:bodyPr>
          <a:lstStyle/>
          <a:p>
            <a:pPr>
              <a:spcAft>
                <a:spcPts val="600"/>
              </a:spcAft>
            </a:pPr>
            <a:r>
              <a:rPr lang="en-US" b="1" dirty="0">
                <a:solidFill>
                  <a:srgbClr val="2C6754"/>
                </a:solidFill>
                <a:latin typeface="Arial"/>
                <a:cs typeface="Arial"/>
              </a:rPr>
              <a:t>Fish and wildlife management</a:t>
            </a:r>
          </a:p>
          <a:p>
            <a:pPr>
              <a:lnSpc>
                <a:spcPct val="110000"/>
              </a:lnSpc>
            </a:pPr>
            <a:r>
              <a:rPr lang="en-US" dirty="0">
                <a:solidFill>
                  <a:schemeClr val="tx1">
                    <a:lumMod val="75000"/>
                    <a:lumOff val="25000"/>
                  </a:schemeClr>
                </a:solidFill>
                <a:latin typeface="Arial"/>
                <a:cs typeface="Arial"/>
              </a:rPr>
              <a:t>Guide relationship between people and animals</a:t>
            </a:r>
          </a:p>
        </p:txBody>
      </p:sp>
      <p:sp>
        <p:nvSpPr>
          <p:cNvPr id="18" name="TextBox 17">
            <a:extLst>
              <a:ext uri="{FF2B5EF4-FFF2-40B4-BE49-F238E27FC236}">
                <a16:creationId xmlns:a16="http://schemas.microsoft.com/office/drawing/2014/main" id="{5B7F1C7C-91C0-1F73-3511-E3658B26356A}"/>
              </a:ext>
            </a:extLst>
          </p:cNvPr>
          <p:cNvSpPr txBox="1"/>
          <p:nvPr/>
        </p:nvSpPr>
        <p:spPr>
          <a:xfrm>
            <a:off x="6382306" y="3257674"/>
            <a:ext cx="2122867" cy="1777788"/>
          </a:xfrm>
          <a:prstGeom prst="rect">
            <a:avLst/>
          </a:prstGeom>
          <a:noFill/>
        </p:spPr>
        <p:txBody>
          <a:bodyPr wrap="square" lIns="0" tIns="0" rIns="0" bIns="0" rtlCol="0" anchor="t">
            <a:noAutofit/>
          </a:bodyPr>
          <a:lstStyle/>
          <a:p>
            <a:pPr>
              <a:spcAft>
                <a:spcPts val="600"/>
              </a:spcAft>
            </a:pPr>
            <a:r>
              <a:rPr lang="en-US" b="1" dirty="0">
                <a:solidFill>
                  <a:srgbClr val="2C6754"/>
                </a:solidFill>
                <a:latin typeface="Arial"/>
                <a:cs typeface="Arial"/>
              </a:rPr>
              <a:t>Environmental protection</a:t>
            </a:r>
          </a:p>
          <a:p>
            <a:pPr>
              <a:lnSpc>
                <a:spcPct val="110000"/>
              </a:lnSpc>
            </a:pPr>
            <a:r>
              <a:rPr lang="en-US" dirty="0">
                <a:solidFill>
                  <a:schemeClr val="tx1">
                    <a:lumMod val="75000"/>
                    <a:lumOff val="25000"/>
                  </a:schemeClr>
                </a:solidFill>
                <a:latin typeface="Arial"/>
                <a:cs typeface="Arial"/>
              </a:rPr>
              <a:t>Control pollution; protect and restore natural resources</a:t>
            </a:r>
          </a:p>
        </p:txBody>
      </p:sp>
      <p:sp>
        <p:nvSpPr>
          <p:cNvPr id="19" name="TextBox 18">
            <a:extLst>
              <a:ext uri="{FF2B5EF4-FFF2-40B4-BE49-F238E27FC236}">
                <a16:creationId xmlns:a16="http://schemas.microsoft.com/office/drawing/2014/main" id="{C350B255-BE07-6DDA-77C5-BB292B1C5767}"/>
              </a:ext>
            </a:extLst>
          </p:cNvPr>
          <p:cNvSpPr txBox="1"/>
          <p:nvPr/>
        </p:nvSpPr>
        <p:spPr>
          <a:xfrm>
            <a:off x="8896753" y="3257674"/>
            <a:ext cx="2464354" cy="1677580"/>
          </a:xfrm>
          <a:prstGeom prst="rect">
            <a:avLst/>
          </a:prstGeom>
          <a:noFill/>
        </p:spPr>
        <p:txBody>
          <a:bodyPr wrap="square" lIns="0" tIns="0" rIns="0" bIns="0" rtlCol="0" anchor="t">
            <a:noAutofit/>
          </a:bodyPr>
          <a:lstStyle/>
          <a:p>
            <a:pPr>
              <a:spcAft>
                <a:spcPts val="600"/>
              </a:spcAft>
            </a:pPr>
            <a:r>
              <a:rPr lang="en-US" b="1" dirty="0">
                <a:solidFill>
                  <a:srgbClr val="2C6754"/>
                </a:solidFill>
                <a:latin typeface="Arial"/>
                <a:cs typeface="Arial"/>
              </a:rPr>
              <a:t>Research and education</a:t>
            </a:r>
          </a:p>
          <a:p>
            <a:pPr>
              <a:lnSpc>
                <a:spcPct val="110000"/>
              </a:lnSpc>
            </a:pPr>
            <a:r>
              <a:rPr lang="en-US" dirty="0">
                <a:solidFill>
                  <a:schemeClr val="tx1">
                    <a:lumMod val="75000"/>
                    <a:lumOff val="25000"/>
                  </a:schemeClr>
                </a:solidFill>
                <a:latin typeface="Arial"/>
                <a:cs typeface="Arial"/>
              </a:rPr>
              <a:t>Collect and share information about land, water, and biological resources and humans’ use of them</a:t>
            </a:r>
          </a:p>
        </p:txBody>
      </p:sp>
    </p:spTree>
    <p:extLst>
      <p:ext uri="{BB962C8B-B14F-4D97-AF65-F5344CB8AC3E}">
        <p14:creationId xmlns:p14="http://schemas.microsoft.com/office/powerpoint/2010/main" val="132841253"/>
      </p:ext>
    </p:extLst>
  </p:cSld>
  <p:clrMapOvr>
    <a:masterClrMapping/>
  </p:clrMapOvr>
</p:sld>
</file>

<file path=ppt/theme/theme1.xml><?xml version="1.0" encoding="utf-8"?>
<a:theme xmlns:a="http://schemas.openxmlformats.org/drawingml/2006/main" name="Office Theme">
  <a:themeElements>
    <a:clrScheme name="Custom 27">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2C6654"/>
      </a:hlink>
      <a:folHlink>
        <a:srgbClr val="2C665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007C023760E4B43B88CA40098E6CCFF" ma:contentTypeVersion="7" ma:contentTypeDescription="Create a new document." ma:contentTypeScope="" ma:versionID="932c66335bf254f2b214dd195c90a42f">
  <xsd:schema xmlns:xsd="http://www.w3.org/2001/XMLSchema" xmlns:xs="http://www.w3.org/2001/XMLSchema" xmlns:p="http://schemas.microsoft.com/office/2006/metadata/properties" xmlns:ns1="http://schemas.microsoft.com/sharepoint/v3" xmlns:ns2="34fb217e-71e5-45f5-ac12-57a9bc5aa8c7" xmlns:ns3="54031767-dd6d-417c-ab73-583408f47564" targetNamespace="http://schemas.microsoft.com/office/2006/metadata/properties" ma:root="true" ma:fieldsID="85307702f587d59a8b580de5524f7e2a" ns1:_="" ns2:_="" ns3:_="">
    <xsd:import namespace="http://schemas.microsoft.com/sharepoint/v3"/>
    <xsd:import namespace="34fb217e-71e5-45f5-ac12-57a9bc5aa8c7"/>
    <xsd:import namespace="54031767-dd6d-417c-ab73-583408f47564"/>
    <xsd:element name="properties">
      <xsd:complexType>
        <xsd:sequence>
          <xsd:element name="documentManagement">
            <xsd:complexType>
              <xsd:all>
                <xsd:element ref="ns1:PublishingStartDate" minOccurs="0"/>
                <xsd:element ref="ns1:PublishingExpirationDate" minOccurs="0"/>
                <xsd:element ref="ns2:Estimated_x0020_Creation_x0020_Date" minOccurs="0"/>
                <xsd:element ref="ns2:Remediation_x0020_Date" minOccurs="0"/>
                <xsd:element ref="ns2:Priority"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5"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4fb217e-71e5-45f5-ac12-57a9bc5aa8c7" elementFormDefault="qualified">
    <xsd:import namespace="http://schemas.microsoft.com/office/2006/documentManagement/types"/>
    <xsd:import namespace="http://schemas.microsoft.com/office/infopath/2007/PartnerControls"/>
    <xsd:element name="Estimated_x0020_Creation_x0020_Date" ma:index="6" nillable="true" ma:displayName="Estimated Creation Date" ma:format="DateOnly" ma:internalName="Estimated_x0020_Creation_x0020_Date" ma:readOnly="false">
      <xsd:simpleType>
        <xsd:restriction base="dms:DateTime"/>
      </xsd:simpleType>
    </xsd:element>
    <xsd:element name="Remediation_x0020_Date" ma:index="7" nillable="true" ma:displayName="Remediation Date" ma:default="[today]" ma:format="DateOnly" ma:internalName="Remediation_x0020_Date" ma:readOnly="false">
      <xsd:simpleType>
        <xsd:restriction base="dms:DateTime"/>
      </xsd:simpleType>
    </xsd:element>
    <xsd:element name="Priority" ma:index="8" nillable="true" ma:displayName="Priority" ma:default="New" ma:description="What Priority Level Is This Document?" ma:format="RadioButtons" ma:internalName="Priority" ma:readOnly="false">
      <xsd:simpleType>
        <xsd:restriction base="dms:Choice">
          <xsd:enumeration value="New"/>
          <xsd:enumeration value="Legacy"/>
          <xsd:enumeration value="Tier 1"/>
          <xsd:enumeration value="Tier 2"/>
          <xsd:enumeration value="Tier 3"/>
        </xsd:restriction>
      </xsd:simpleType>
    </xsd:element>
  </xsd:schema>
  <xsd:schema xmlns:xsd="http://www.w3.org/2001/XMLSchema" xmlns:xs="http://www.w3.org/2001/XMLSchema" xmlns:dms="http://schemas.microsoft.com/office/2006/documentManagement/types" xmlns:pc="http://schemas.microsoft.com/office/infopath/2007/PartnerControls" targetNamespace="54031767-dd6d-417c-ab73-583408f47564"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9"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Remediation_x0020_Date xmlns="34fb217e-71e5-45f5-ac12-57a9bc5aa8c7">2022-12-15T08:00:00+00:00</Remediation_x0020_Date>
    <Priority xmlns="34fb217e-71e5-45f5-ac12-57a9bc5aa8c7">New</Priority>
    <PublishingExpirationDate xmlns="http://schemas.microsoft.com/sharepoint/v3" xsi:nil="true"/>
    <PublishingStartDate xmlns="http://schemas.microsoft.com/sharepoint/v3" xsi:nil="true"/>
    <Estimated_x0020_Creation_x0020_Date xmlns="34fb217e-71e5-45f5-ac12-57a9bc5aa8c7" xsi:nil="true"/>
  </documentManagement>
</p:properties>
</file>

<file path=customXml/itemProps1.xml><?xml version="1.0" encoding="utf-8"?>
<ds:datastoreItem xmlns:ds="http://schemas.openxmlformats.org/officeDocument/2006/customXml" ds:itemID="{7BB22044-46DA-440E-8271-4013B76BD4DA}"/>
</file>

<file path=customXml/itemProps2.xml><?xml version="1.0" encoding="utf-8"?>
<ds:datastoreItem xmlns:ds="http://schemas.openxmlformats.org/officeDocument/2006/customXml" ds:itemID="{7E75F21E-66CF-41F0-8DE3-D602A66E1266}">
  <ds:schemaRefs>
    <ds:schemaRef ds:uri="http://schemas.microsoft.com/sharepoint/v3/contenttype/forms"/>
  </ds:schemaRefs>
</ds:datastoreItem>
</file>

<file path=customXml/itemProps3.xml><?xml version="1.0" encoding="utf-8"?>
<ds:datastoreItem xmlns:ds="http://schemas.openxmlformats.org/officeDocument/2006/customXml" ds:itemID="{885D58FF-84E1-45A0-ADAB-C572FBD58572}">
  <ds:schemaRefs>
    <ds:schemaRef ds:uri="ecda571c-f727-47a5-9aab-64bd2d52803f"/>
    <ds:schemaRef ds:uri="http://purl.org/dc/terms/"/>
    <ds:schemaRef ds:uri="http://schemas.microsoft.com/office/2006/metadata/properties"/>
    <ds:schemaRef ds:uri="http://www.w3.org/XML/1998/namespace"/>
    <ds:schemaRef ds:uri="http://purl.org/dc/dcmitype/"/>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be7757ee-27b1-49d9-ad78-c19e224bf417"/>
  </ds:schemaRefs>
</ds:datastoreItem>
</file>

<file path=docProps/app.xml><?xml version="1.0" encoding="utf-8"?>
<Properties xmlns="http://schemas.openxmlformats.org/officeDocument/2006/extended-properties" xmlns:vt="http://schemas.openxmlformats.org/officeDocument/2006/docPropsVTypes">
  <TotalTime>1</TotalTime>
  <Words>811</Words>
  <Application>Microsoft Macintosh PowerPoint</Application>
  <PresentationFormat>Widescreen</PresentationFormat>
  <Paragraphs>44</Paragraphs>
  <Slides>8</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Arial</vt:lpstr>
      <vt:lpstr>Calibri</vt:lpstr>
      <vt:lpstr>Helvetica Neue</vt:lpstr>
      <vt:lpstr>Helvetica Neue Light</vt:lpstr>
      <vt:lpstr>Office Theme</vt:lpstr>
      <vt:lpstr>GRADE 6  Siletz Today: Caring for Our Lands</vt:lpstr>
      <vt:lpstr>Discussion prompt</vt:lpstr>
      <vt:lpstr>Siletz homelands</vt:lpstr>
      <vt:lpstr>Siletz stewardship practices</vt:lpstr>
      <vt:lpstr>Impacts of settlement</vt:lpstr>
      <vt:lpstr>Conservation challenges</vt:lpstr>
      <vt:lpstr>Siletz Tribal Natural Resources Department mission</vt:lpstr>
      <vt:lpstr>Siletz stewardship practices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Cow Creek  Umpqua Tribe</dc:title>
  <dc:creator>Valerie Brodnikova</dc:creator>
  <cp:lastModifiedBy>Valerie Brodnikova</cp:lastModifiedBy>
  <cp:revision>17</cp:revision>
  <dcterms:created xsi:type="dcterms:W3CDTF">2019-04-26T16:05:13Z</dcterms:created>
  <dcterms:modified xsi:type="dcterms:W3CDTF">2022-09-15T20:10:44Z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0x0101005007C023760E4B43B88CA40098E6CCFF</vt:lpwstr>
  </property>
  <property fmtid="{D5CDD505-2E9C-101B-9397-08002B2CF9AE}" pid="3" name="MediaServiceImageTags">
    <vt:lpwstr/>
  </property>
</Properties>
</file>