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81813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548"/>
    <a:srgbClr val="F2C020"/>
    <a:srgbClr val="E8611D"/>
    <a:srgbClr val="454D55"/>
    <a:srgbClr val="81BF3B"/>
    <a:srgbClr val="F39D21"/>
    <a:srgbClr val="BAC82F"/>
    <a:srgbClr val="6F0066"/>
    <a:srgbClr val="403474"/>
    <a:srgbClr val="571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5" autoAdjust="0"/>
  </p:normalViewPr>
  <p:slideViewPr>
    <p:cSldViewPr snapToGrid="0" showGuides="1">
      <p:cViewPr varScale="1">
        <p:scale>
          <a:sx n="88" d="100"/>
          <a:sy n="88" d="100"/>
        </p:scale>
        <p:origin x="96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en-US" noProof="0" smtClean="0"/>
              <a:t>10/28/2019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970C-3301-4DD8-87C8-448E3F8939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4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40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41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6" y="3587773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6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8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7" y="618760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4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2" y="220832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4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3" y="618760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6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4" y="220832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3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72" y="425584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3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92" y="2688102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81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80" y="425584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201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200" y="2688102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60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8" y="4750213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6" y="630378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52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50" y="4750213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8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8" y="630378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10/28/2019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10/28/2019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73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5" y="392473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CB4C-B5E1-4756-815D-BC6EC8E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11" y="4541142"/>
            <a:ext cx="1649015" cy="15782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Fueling Students for Success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Roadmap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D4784F-41FE-47AC-B617-00EA570D30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2911" y="6143779"/>
            <a:ext cx="1726129" cy="291597"/>
          </a:xfrm>
        </p:spPr>
        <p:txBody>
          <a:bodyPr/>
          <a:lstStyle/>
          <a:p>
            <a:r>
              <a:rPr lang="en-US" dirty="0" smtClean="0"/>
              <a:t>2019-2020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9E837-1CF3-4923-8E30-94AB8B4C21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02210" y="821380"/>
            <a:ext cx="1044000" cy="1044000"/>
          </a:xfrm>
        </p:spPr>
        <p:txBody>
          <a:bodyPr anchor="ctr">
            <a:normAutofit fontScale="47500" lnSpcReduction="20000"/>
          </a:bodyPr>
          <a:lstStyle/>
          <a:p>
            <a:r>
              <a:rPr lang="en-US" sz="4500" dirty="0" smtClean="0"/>
              <a:t>SEPT</a:t>
            </a:r>
          </a:p>
          <a:p>
            <a:r>
              <a:rPr lang="en-US" sz="4500" dirty="0" smtClean="0"/>
              <a:t>2019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54842DC-5569-4421-BEE9-EC5D80DF6E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12255" y="2046202"/>
            <a:ext cx="2302151" cy="515754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STAKEHOLDER ENGAGEMENT UNDERWAY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E894C19-9FAB-43B1-85B9-CB0B890E7C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54742" y="821380"/>
            <a:ext cx="1044000" cy="1044000"/>
          </a:xfrm>
        </p:spPr>
        <p:txBody>
          <a:bodyPr>
            <a:normAutofit/>
          </a:bodyPr>
          <a:lstStyle/>
          <a:p>
            <a:r>
              <a:rPr lang="en-US" sz="2400" dirty="0"/>
              <a:t>OCT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1962F0-0A0F-4FC2-9E69-6265A830C4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242" y="821380"/>
            <a:ext cx="1044000" cy="1044000"/>
          </a:xfrm>
        </p:spPr>
        <p:txBody>
          <a:bodyPr>
            <a:normAutofit/>
          </a:bodyPr>
          <a:lstStyle/>
          <a:p>
            <a:r>
              <a:rPr lang="en-US" sz="2400" dirty="0"/>
              <a:t>NOV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B193253-F94A-4164-AE5D-6B3931AE17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362733" y="2046202"/>
            <a:ext cx="3559509" cy="541009"/>
          </a:xfrm>
        </p:spPr>
        <p:txBody>
          <a:bodyPr>
            <a:normAutofit fontScale="92500"/>
          </a:bodyPr>
          <a:lstStyle/>
          <a:p>
            <a:r>
              <a:rPr lang="en-US" sz="1400" dirty="0" smtClean="0"/>
              <a:t>DOCUMENT &amp; FACILITATE RULEMAKING</a:t>
            </a:r>
          </a:p>
          <a:p>
            <a:r>
              <a:rPr lang="en-US" sz="1400" dirty="0" smtClean="0"/>
              <a:t>DEVELOP TECHICAL SPECS FOR CNPweb &amp; POS</a:t>
            </a:r>
            <a:endParaRPr lang="en-US" sz="14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6E260A-6B73-4483-8F8B-5B22E648BF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056079" y="821380"/>
            <a:ext cx="1044000" cy="1044000"/>
          </a:xfrm>
        </p:spPr>
        <p:txBody>
          <a:bodyPr/>
          <a:lstStyle/>
          <a:p>
            <a:r>
              <a:rPr lang="en-US" sz="2400" dirty="0"/>
              <a:t>DEC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588272" y="2043885"/>
            <a:ext cx="2935614" cy="6861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TECHNICAL SPEC DISSEMINATION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IMPLEMENTATION SUPPORT DEVELOPMENT </a:t>
            </a:r>
            <a:endParaRPr lang="en-US" sz="14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306A44-50E7-4C10-ABF1-71CE55A09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32402" y="2903372"/>
            <a:ext cx="1044000" cy="1044000"/>
          </a:xfrm>
        </p:spPr>
        <p:txBody>
          <a:bodyPr/>
          <a:lstStyle/>
          <a:p>
            <a:r>
              <a:rPr lang="en-US" sz="2400" dirty="0"/>
              <a:t>JAN</a:t>
            </a:r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D376EC-609C-46F1-A4A6-22B3BCBA9777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617020" y="4109079"/>
            <a:ext cx="2751992" cy="648657"/>
          </a:xfrm>
        </p:spPr>
        <p:txBody>
          <a:bodyPr>
            <a:normAutofit/>
          </a:bodyPr>
          <a:lstStyle/>
          <a:p>
            <a:r>
              <a:rPr lang="en-US" sz="1400" dirty="0" smtClean="0"/>
              <a:t>REFINE SUPPORT MATERIALS WITH DISTRICTS</a:t>
            </a:r>
            <a:endParaRPr lang="en-US" sz="1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8BD9AA2-DFE1-412D-BB95-7989BA1E60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714580" y="2891783"/>
            <a:ext cx="1044000" cy="1044000"/>
          </a:xfrm>
        </p:spPr>
        <p:txBody>
          <a:bodyPr/>
          <a:lstStyle/>
          <a:p>
            <a:r>
              <a:rPr lang="en-US" sz="2400" dirty="0"/>
              <a:t>FEB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098487" y="2900612"/>
            <a:ext cx="1044000" cy="1044000"/>
          </a:xfrm>
        </p:spPr>
        <p:txBody>
          <a:bodyPr>
            <a:normAutofit/>
          </a:bodyPr>
          <a:lstStyle/>
          <a:p>
            <a:r>
              <a:rPr lang="en-US" sz="2400" dirty="0"/>
              <a:t>MAR</a:t>
            </a:r>
            <a:endParaRPr lang="en-US" sz="28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50DBC3-6438-47ED-BA7E-BBD7E08290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965263" y="4907342"/>
            <a:ext cx="1044000" cy="1044000"/>
          </a:xfrm>
        </p:spPr>
        <p:txBody>
          <a:bodyPr/>
          <a:lstStyle/>
          <a:p>
            <a:r>
              <a:rPr lang="en-US" sz="2400" dirty="0"/>
              <a:t>APR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192580" y="4899522"/>
            <a:ext cx="1044000" cy="1044000"/>
          </a:xfrm>
          <a:ln>
            <a:solidFill>
              <a:srgbClr val="980548"/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MAY</a:t>
            </a:r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DF4A9D67-1B01-4CF8-AC0D-C7E518691F6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924980" y="4091861"/>
            <a:ext cx="5268043" cy="4491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DELIVER IMPLEMENTATION  SUPPORT</a:t>
            </a: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73D15E-3E59-4781-BA50-8D741A373A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365250" y="4907342"/>
            <a:ext cx="1044000" cy="1044000"/>
          </a:xfrm>
        </p:spPr>
        <p:txBody>
          <a:bodyPr>
            <a:normAutofit/>
          </a:bodyPr>
          <a:lstStyle/>
          <a:p>
            <a:r>
              <a:rPr lang="en-US" sz="2400" dirty="0"/>
              <a:t>JUNE</a:t>
            </a:r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183E534-6B6A-4814-BF59-57A6E38C5B0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6750849" y="6116170"/>
            <a:ext cx="2471451" cy="606166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SUBMIT CEP &amp; EXPANDED INCOME ELECTION</a:t>
            </a:r>
          </a:p>
          <a:p>
            <a:r>
              <a:rPr lang="en-US" sz="1400" dirty="0" smtClean="0"/>
              <a:t>COMMUNICATION WITH FAMILIES</a:t>
            </a:r>
            <a:endParaRPr lang="en-US" sz="14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CEF7EF-E8CB-4008-A749-3586789460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376402" y="4905106"/>
            <a:ext cx="1044000" cy="10440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JULY 2020</a:t>
            </a:r>
            <a:endParaRPr lang="en-US" sz="2100" dirty="0"/>
          </a:p>
        </p:txBody>
      </p:sp>
      <p:pic>
        <p:nvPicPr>
          <p:cNvPr id="51" name="Picture 50" title="Student Success Ac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3192" r="-3192" b="1"/>
          <a:stretch/>
        </p:blipFill>
        <p:spPr>
          <a:xfrm>
            <a:off x="2068122" y="3335999"/>
            <a:ext cx="878188" cy="1217226"/>
          </a:xfrm>
          <a:prstGeom prst="rect">
            <a:avLst/>
          </a:prstGeom>
        </p:spPr>
      </p:pic>
      <p:sp>
        <p:nvSpPr>
          <p:cNvPr id="65" name="Text Placeholder 28">
            <a:extLst>
              <a:ext uri="{FF2B5EF4-FFF2-40B4-BE49-F238E27FC236}">
                <a16:creationId xmlns:a16="http://schemas.microsoft.com/office/drawing/2014/main" id="{71435C51-CB8E-41E5-8C00-34ADCC273A3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435746" y="5951342"/>
            <a:ext cx="2453560" cy="770994"/>
          </a:xfrm>
        </p:spPr>
        <p:txBody>
          <a:bodyPr>
            <a:normAutofit/>
          </a:bodyPr>
          <a:lstStyle/>
          <a:p>
            <a:r>
              <a:rPr lang="en-US" sz="1400" dirty="0" smtClean="0"/>
              <a:t>BEGIN CEP ELECTION DEVELOPMENT </a:t>
            </a:r>
          </a:p>
          <a:p>
            <a:r>
              <a:rPr lang="en-US" sz="1400" dirty="0" smtClean="0"/>
              <a:t>SUBMIT EQUIPMENT GRANT </a:t>
            </a:r>
          </a:p>
          <a:p>
            <a:endParaRPr lang="en-US" sz="1400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50"/>
          </p:nvPr>
        </p:nvSpPr>
        <p:spPr>
          <a:xfrm>
            <a:off x="9716233" y="6143779"/>
            <a:ext cx="1688063" cy="3854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EQUIPMENT ARRIVES</a:t>
            </a:r>
            <a:endParaRPr lang="en-US" sz="1400" dirty="0"/>
          </a:p>
        </p:txBody>
      </p:sp>
      <p:pic>
        <p:nvPicPr>
          <p:cNvPr id="20" name="Picture 19" title="Join In!  Out Students. Our Succes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7" r="1920" b="-1344"/>
          <a:stretch/>
        </p:blipFill>
        <p:spPr>
          <a:xfrm>
            <a:off x="8295819" y="0"/>
            <a:ext cx="3896181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16411242_Colorful product roadmap timeline_SL_V1.pptx" id="{6D8823AB-3E34-4E8D-AE3C-7D7916AE70B3}" vid="{BC540765-6631-455E-9814-9685D6B351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457C9221D0340B8D5CA9726A131CC" ma:contentTypeVersion="7" ma:contentTypeDescription="Create a new document." ma:contentTypeScope="" ma:versionID="5dfc938b34e4116f9fe97bd443af5214">
  <xsd:schema xmlns:xsd="http://www.w3.org/2001/XMLSchema" xmlns:xs="http://www.w3.org/2001/XMLSchema" xmlns:p="http://schemas.microsoft.com/office/2006/metadata/properties" xmlns:ns1="http://schemas.microsoft.com/sharepoint/v3" xmlns:ns2="5555b13e-5550-4a64-82c9-4795d4b5fce9" xmlns:ns3="54031767-dd6d-417c-ab73-583408f47564" targetNamespace="http://schemas.microsoft.com/office/2006/metadata/properties" ma:root="true" ma:fieldsID="c871f720fd984a021f16a99f3d42a1e5" ns1:_="" ns2:_="" ns3:_="">
    <xsd:import namespace="http://schemas.microsoft.com/sharepoint/v3"/>
    <xsd:import namespace="5555b13e-5550-4a64-82c9-4795d4b5fce9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55b13e-5550-4a64-82c9-4795d4b5fce9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5555b13e-5550-4a64-82c9-4795d4b5fce9">2019-10-28T07:00:00+00:00</Remediation_x0020_Date>
    <Priority xmlns="5555b13e-5550-4a64-82c9-4795d4b5fce9">New</Priority>
    <Estimated_x0020_Creation_x0020_Date xmlns="5555b13e-5550-4a64-82c9-4795d4b5fce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42B9F3-E30F-4949-B442-69DA1DD42DBD}"/>
</file>

<file path=customXml/itemProps2.xml><?xml version="1.0" encoding="utf-8"?>
<ds:datastoreItem xmlns:ds="http://schemas.openxmlformats.org/officeDocument/2006/customXml" ds:itemID="{7AAB77C9-F236-42C1-829A-F94CF9ADFAB4}"/>
</file>

<file path=customXml/itemProps3.xml><?xml version="1.0" encoding="utf-8"?>
<ds:datastoreItem xmlns:ds="http://schemas.openxmlformats.org/officeDocument/2006/customXml" ds:itemID="{3D06333E-AAC1-4B6E-8D98-11D5906DDE09}"/>
</file>

<file path=docProps/app.xml><?xml version="1.0" encoding="utf-8"?>
<Properties xmlns="http://schemas.openxmlformats.org/officeDocument/2006/extended-properties" xmlns:vt="http://schemas.openxmlformats.org/officeDocument/2006/docPropsVTypes">
  <Template>Colorful product roadmap timeline </Template>
  <TotalTime>0</TotalTime>
  <Words>65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Demi</vt:lpstr>
      <vt:lpstr>Segoe UI</vt:lpstr>
      <vt:lpstr>Office Theme</vt:lpstr>
      <vt:lpstr>Fueling Students for Success Roadmap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2019-09-23T17:39:55Z</dcterms:created>
  <dcterms:modified xsi:type="dcterms:W3CDTF">2019-10-28T15:32:05Z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0x010100FC7457C9221D0340B8D5CA9726A131CC</vt:lpwstr>
  </property>
</Properties>
</file>