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7"/>
  </p:notesMasterIdLst>
  <p:sldIdLst>
    <p:sldId id="256" r:id="rId3"/>
    <p:sldId id="257" r:id="rId4"/>
    <p:sldId id="258" r:id="rId5"/>
    <p:sldId id="259"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9" d="100"/>
          <a:sy n="139" d="100"/>
        </p:scale>
        <p:origin x="726"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3c0c651769_2_9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g23c0c651769_2_9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g23c0c651769_2_9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3c0c651769_2_10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g23c0c651769_2_10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g23c0c651769_2_10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3c0c651769_2_1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23c0c651769_2_12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g23c0c651769_2_12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1"/>
        </a:solidFill>
        <a:effectLst/>
      </p:bgPr>
    </p:bg>
    <p:spTree>
      <p:nvGrpSpPr>
        <p:cNvPr id="1" name="Shape 58"/>
        <p:cNvGrpSpPr/>
        <p:nvPr/>
      </p:nvGrpSpPr>
      <p:grpSpPr>
        <a:xfrm>
          <a:off x="0" y="0"/>
          <a:ext cx="0" cy="0"/>
          <a:chOff x="0" y="0"/>
          <a:chExt cx="0" cy="0"/>
        </a:xfrm>
      </p:grpSpPr>
      <p:sp>
        <p:nvSpPr>
          <p:cNvPr id="59" name="Google Shape;59;p14"/>
          <p:cNvSpPr/>
          <p:nvPr/>
        </p:nvSpPr>
        <p:spPr>
          <a:xfrm>
            <a:off x="154641" y="161365"/>
            <a:ext cx="8831356" cy="4824132"/>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60" name="Google Shape;60;p14"/>
          <p:cNvSpPr/>
          <p:nvPr/>
        </p:nvSpPr>
        <p:spPr>
          <a:xfrm>
            <a:off x="154641" y="4461061"/>
            <a:ext cx="8831356" cy="524435"/>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61" name="Google Shape;61;p14"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62" name="Google Shape;62;p14"/>
          <p:cNvSpPr txBox="1">
            <a:spLocks noGrp="1"/>
          </p:cNvSpPr>
          <p:nvPr>
            <p:ph type="ctrTitle"/>
          </p:nvPr>
        </p:nvSpPr>
        <p:spPr>
          <a:xfrm>
            <a:off x="1143000" y="1865026"/>
            <a:ext cx="6858000" cy="767446"/>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accent1"/>
              </a:buClr>
              <a:buSzPts val="4100"/>
              <a:buFont typeface="Calibri"/>
              <a:buNone/>
              <a:defRPr sz="4100">
                <a:solidFill>
                  <a:schemeClr val="accen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3" name="Google Shape;63;p14"/>
          <p:cNvSpPr txBox="1">
            <a:spLocks noGrp="1"/>
          </p:cNvSpPr>
          <p:nvPr>
            <p:ph type="subTitle" idx="1"/>
          </p:nvPr>
        </p:nvSpPr>
        <p:spPr>
          <a:xfrm>
            <a:off x="1143000" y="2701528"/>
            <a:ext cx="6858000" cy="1241821"/>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1"/>
              </a:buClr>
              <a:buSzPts val="1800"/>
              <a:buNone/>
              <a:defRPr sz="1800">
                <a:solidFill>
                  <a:schemeClr val="accen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64" name="Google Shape;64;p14"/>
          <p:cNvSpPr txBox="1">
            <a:spLocks noGrp="1"/>
          </p:cNvSpPr>
          <p:nvPr>
            <p:ph type="dt" idx="10"/>
          </p:nvPr>
        </p:nvSpPr>
        <p:spPr>
          <a:xfrm>
            <a:off x="2891118" y="4604845"/>
            <a:ext cx="3381935"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5" name="Google Shape;65;p14"/>
          <p:cNvSpPr txBox="1">
            <a:spLocks noGrp="1"/>
          </p:cNvSpPr>
          <p:nvPr>
            <p:ph type="ftr" idx="11"/>
          </p:nvPr>
        </p:nvSpPr>
        <p:spPr>
          <a:xfrm>
            <a:off x="537882" y="4604845"/>
            <a:ext cx="214816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6" name="Google Shape;66;p14"/>
          <p:cNvSpPr txBox="1">
            <a:spLocks noGrp="1"/>
          </p:cNvSpPr>
          <p:nvPr>
            <p:ph type="sldNum" idx="12"/>
          </p:nvPr>
        </p:nvSpPr>
        <p:spPr>
          <a:xfrm>
            <a:off x="6457950" y="4604845"/>
            <a:ext cx="2168339"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67" name="Google Shape;67;p14" descr="Oregon Department of Education Logo"/>
          <p:cNvPicPr preferRelativeResize="0"/>
          <p:nvPr/>
        </p:nvPicPr>
        <p:blipFill rotWithShape="1">
          <a:blip r:embed="rId3">
            <a:alphaModFix/>
          </a:blip>
          <a:srcRect/>
          <a:stretch/>
        </p:blipFill>
        <p:spPr>
          <a:xfrm>
            <a:off x="3775327" y="160537"/>
            <a:ext cx="1593345" cy="1625349"/>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1"/>
        </a:solidFill>
        <a:effectLst/>
      </p:bgPr>
    </p:bg>
    <p:spTree>
      <p:nvGrpSpPr>
        <p:cNvPr id="1" name="Shape 68"/>
        <p:cNvGrpSpPr/>
        <p:nvPr/>
      </p:nvGrpSpPr>
      <p:grpSpPr>
        <a:xfrm>
          <a:off x="0" y="0"/>
          <a:ext cx="0" cy="0"/>
          <a:chOff x="0" y="0"/>
          <a:chExt cx="0" cy="0"/>
        </a:xfrm>
      </p:grpSpPr>
      <p:sp>
        <p:nvSpPr>
          <p:cNvPr id="69" name="Google Shape;69;p15"/>
          <p:cNvSpPr/>
          <p:nvPr/>
        </p:nvSpPr>
        <p:spPr>
          <a:xfrm>
            <a:off x="154641" y="161365"/>
            <a:ext cx="8831356" cy="4824132"/>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70" name="Google Shape;70;p15"/>
          <p:cNvSpPr/>
          <p:nvPr/>
        </p:nvSpPr>
        <p:spPr>
          <a:xfrm>
            <a:off x="154642" y="161365"/>
            <a:ext cx="3547852" cy="4824132"/>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71" name="Google Shape;71;p15"/>
          <p:cNvSpPr txBox="1">
            <a:spLocks noGrp="1"/>
          </p:cNvSpPr>
          <p:nvPr>
            <p:ph type="title"/>
          </p:nvPr>
        </p:nvSpPr>
        <p:spPr>
          <a:xfrm>
            <a:off x="537883" y="584734"/>
            <a:ext cx="2948870" cy="1894213"/>
          </a:xfrm>
          <a:prstGeom prst="rect">
            <a:avLst/>
          </a:prstGeom>
          <a:noFill/>
          <a:ln>
            <a:noFill/>
          </a:ln>
        </p:spPr>
        <p:txBody>
          <a:bodyPr spcFirstLastPara="1" wrap="square" lIns="68575" tIns="34275" rIns="68575" bIns="34275" anchor="t" anchorCtr="0">
            <a:normAutofit/>
          </a:bodyPr>
          <a:lstStyle>
            <a:lvl1pPr lvl="0" algn="l">
              <a:lnSpc>
                <a:spcPct val="90000"/>
              </a:lnSpc>
              <a:spcBef>
                <a:spcPts val="0"/>
              </a:spcBef>
              <a:spcAft>
                <a:spcPts val="0"/>
              </a:spcAft>
              <a:buClr>
                <a:schemeClr val="accent1"/>
              </a:buClr>
              <a:buSzPts val="3300"/>
              <a:buFont typeface="Calibri"/>
              <a:buNone/>
              <a:defRPr sz="33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2" name="Google Shape;72;p15"/>
          <p:cNvSpPr txBox="1">
            <a:spLocks noGrp="1"/>
          </p:cNvSpPr>
          <p:nvPr>
            <p:ph type="body" idx="1"/>
          </p:nvPr>
        </p:nvSpPr>
        <p:spPr>
          <a:xfrm>
            <a:off x="3887391" y="584735"/>
            <a:ext cx="4629150" cy="3811053"/>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Clr>
                <a:schemeClr val="dk1"/>
              </a:buClr>
              <a:buSzPts val="1800"/>
              <a:buChar char="•"/>
              <a:defRPr sz="1800"/>
            </a:lvl1pPr>
            <a:lvl2pPr marL="914400" lvl="1" indent="-342900" algn="l">
              <a:lnSpc>
                <a:spcPct val="90000"/>
              </a:lnSpc>
              <a:spcBef>
                <a:spcPts val="400"/>
              </a:spcBef>
              <a:spcAft>
                <a:spcPts val="0"/>
              </a:spcAft>
              <a:buClr>
                <a:schemeClr val="dk1"/>
              </a:buClr>
              <a:buSzPts val="1800"/>
              <a:buChar char="•"/>
              <a:defRPr sz="1800"/>
            </a:lvl2pPr>
            <a:lvl3pPr marL="1371600" lvl="2" indent="-342900" algn="l">
              <a:lnSpc>
                <a:spcPct val="90000"/>
              </a:lnSpc>
              <a:spcBef>
                <a:spcPts val="400"/>
              </a:spcBef>
              <a:spcAft>
                <a:spcPts val="0"/>
              </a:spcAft>
              <a:buClr>
                <a:schemeClr val="dk1"/>
              </a:buClr>
              <a:buSzPts val="1800"/>
              <a:buChar char="•"/>
              <a:defRPr sz="1800"/>
            </a:lvl3pPr>
            <a:lvl4pPr marL="1828800" lvl="3" indent="-342900" algn="l">
              <a:lnSpc>
                <a:spcPct val="90000"/>
              </a:lnSpc>
              <a:spcBef>
                <a:spcPts val="400"/>
              </a:spcBef>
              <a:spcAft>
                <a:spcPts val="0"/>
              </a:spcAft>
              <a:buClr>
                <a:schemeClr val="dk1"/>
              </a:buClr>
              <a:buSzPts val="1800"/>
              <a:buChar char="•"/>
              <a:defRPr sz="1800"/>
            </a:lvl4pPr>
            <a:lvl5pPr marL="2286000" lvl="4" indent="-342900" algn="l">
              <a:lnSpc>
                <a:spcPct val="90000"/>
              </a:lnSpc>
              <a:spcBef>
                <a:spcPts val="400"/>
              </a:spcBef>
              <a:spcAft>
                <a:spcPts val="0"/>
              </a:spcAft>
              <a:buClr>
                <a:schemeClr val="dk1"/>
              </a:buClr>
              <a:buSzPts val="1800"/>
              <a:buChar char="•"/>
              <a:defRPr sz="18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73" name="Google Shape;73;p15"/>
          <p:cNvSpPr txBox="1">
            <a:spLocks noGrp="1"/>
          </p:cNvSpPr>
          <p:nvPr>
            <p:ph type="dt" idx="10"/>
          </p:nvPr>
        </p:nvSpPr>
        <p:spPr>
          <a:xfrm>
            <a:off x="2891118" y="4604845"/>
            <a:ext cx="3381935"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4" name="Google Shape;74;p15"/>
          <p:cNvSpPr txBox="1">
            <a:spLocks noGrp="1"/>
          </p:cNvSpPr>
          <p:nvPr>
            <p:ph type="ftr" idx="11"/>
          </p:nvPr>
        </p:nvSpPr>
        <p:spPr>
          <a:xfrm>
            <a:off x="537882" y="4604845"/>
            <a:ext cx="214816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5" name="Google Shape;75;p15"/>
          <p:cNvSpPr txBox="1">
            <a:spLocks noGrp="1"/>
          </p:cNvSpPr>
          <p:nvPr>
            <p:ph type="sldNum" idx="12"/>
          </p:nvPr>
        </p:nvSpPr>
        <p:spPr>
          <a:xfrm>
            <a:off x="6457950" y="4604845"/>
            <a:ext cx="2168339"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6" name="Google Shape;76;p15"/>
          <p:cNvSpPr>
            <a:spLocks noGrp="1"/>
          </p:cNvSpPr>
          <p:nvPr>
            <p:ph type="pic" idx="2"/>
          </p:nvPr>
        </p:nvSpPr>
        <p:spPr>
          <a:xfrm>
            <a:off x="537883" y="2655094"/>
            <a:ext cx="2948870" cy="1740695"/>
          </a:xfrm>
          <a:prstGeom prst="rect">
            <a:avLst/>
          </a:prstGeom>
          <a:noFill/>
          <a:ln>
            <a:noFill/>
          </a:ln>
        </p:spPr>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537882" y="342900"/>
            <a:ext cx="8088406" cy="769845"/>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9" name="Google Shape;79;p16"/>
          <p:cNvSpPr txBox="1">
            <a:spLocks noGrp="1"/>
          </p:cNvSpPr>
          <p:nvPr>
            <p:ph type="body" idx="1"/>
          </p:nvPr>
        </p:nvSpPr>
        <p:spPr>
          <a:xfrm>
            <a:off x="537882" y="1369219"/>
            <a:ext cx="8088406" cy="3081757"/>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0" name="Google Shape;80;p16"/>
          <p:cNvSpPr txBox="1">
            <a:spLocks noGrp="1"/>
          </p:cNvSpPr>
          <p:nvPr>
            <p:ph type="dt" idx="10"/>
          </p:nvPr>
        </p:nvSpPr>
        <p:spPr>
          <a:xfrm>
            <a:off x="2891118" y="4604845"/>
            <a:ext cx="3381935"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1" name="Google Shape;81;p16"/>
          <p:cNvSpPr txBox="1">
            <a:spLocks noGrp="1"/>
          </p:cNvSpPr>
          <p:nvPr>
            <p:ph type="ftr" idx="11"/>
          </p:nvPr>
        </p:nvSpPr>
        <p:spPr>
          <a:xfrm>
            <a:off x="537882" y="4604845"/>
            <a:ext cx="214816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2" name="Google Shape;82;p16"/>
          <p:cNvSpPr txBox="1">
            <a:spLocks noGrp="1"/>
          </p:cNvSpPr>
          <p:nvPr>
            <p:ph type="sldNum" idx="12"/>
          </p:nvPr>
        </p:nvSpPr>
        <p:spPr>
          <a:xfrm>
            <a:off x="6457950" y="4604845"/>
            <a:ext cx="2168339"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1"/>
        </a:solidFill>
        <a:effectLst/>
      </p:bgPr>
    </p:bg>
    <p:spTree>
      <p:nvGrpSpPr>
        <p:cNvPr id="1" name="Shape 83"/>
        <p:cNvGrpSpPr/>
        <p:nvPr/>
      </p:nvGrpSpPr>
      <p:grpSpPr>
        <a:xfrm>
          <a:off x="0" y="0"/>
          <a:ext cx="0" cy="0"/>
          <a:chOff x="0" y="0"/>
          <a:chExt cx="0" cy="0"/>
        </a:xfrm>
      </p:grpSpPr>
      <p:sp>
        <p:nvSpPr>
          <p:cNvPr id="84" name="Google Shape;84;p17"/>
          <p:cNvSpPr/>
          <p:nvPr/>
        </p:nvSpPr>
        <p:spPr>
          <a:xfrm>
            <a:off x="154641" y="161365"/>
            <a:ext cx="8831356" cy="4824132"/>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85" name="Google Shape;85;p17"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86" name="Google Shape;86;p17"/>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1"/>
              </a:buClr>
              <a:buSzPts val="9000"/>
              <a:buFont typeface="Calibri"/>
              <a:buNone/>
              <a:defRPr sz="9000">
                <a:solidFill>
                  <a:schemeClr val="accen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87" name="Google Shape;87;p17"/>
          <p:cNvSpPr txBox="1">
            <a:spLocks noGrp="1"/>
          </p:cNvSpPr>
          <p:nvPr>
            <p:ph type="dt" idx="10"/>
          </p:nvPr>
        </p:nvSpPr>
        <p:spPr>
          <a:xfrm>
            <a:off x="2891118" y="4604845"/>
            <a:ext cx="3381935"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8" name="Google Shape;88;p17"/>
          <p:cNvSpPr txBox="1">
            <a:spLocks noGrp="1"/>
          </p:cNvSpPr>
          <p:nvPr>
            <p:ph type="ftr" idx="11"/>
          </p:nvPr>
        </p:nvSpPr>
        <p:spPr>
          <a:xfrm>
            <a:off x="537882" y="4604845"/>
            <a:ext cx="214816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9" name="Google Shape;89;p17"/>
          <p:cNvSpPr txBox="1">
            <a:spLocks noGrp="1"/>
          </p:cNvSpPr>
          <p:nvPr>
            <p:ph type="sldNum" idx="12"/>
          </p:nvPr>
        </p:nvSpPr>
        <p:spPr>
          <a:xfrm>
            <a:off x="6457950" y="4604845"/>
            <a:ext cx="2168339"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90" name="Google Shape;90;p17"/>
          <p:cNvSpPr txBox="1">
            <a:spLocks noGrp="1"/>
          </p:cNvSpPr>
          <p:nvPr>
            <p:ph type="subTitle" idx="1"/>
          </p:nvPr>
        </p:nvSpPr>
        <p:spPr>
          <a:xfrm>
            <a:off x="1143000" y="3002388"/>
            <a:ext cx="6858000" cy="660455"/>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1"/>
              </a:buClr>
              <a:buSzPts val="1800"/>
              <a:buNone/>
              <a:defRPr sz="1800">
                <a:solidFill>
                  <a:schemeClr val="accen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537882" y="342900"/>
            <a:ext cx="8088406" cy="769845"/>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93" name="Google Shape;93;p18"/>
          <p:cNvSpPr txBox="1">
            <a:spLocks noGrp="1"/>
          </p:cNvSpPr>
          <p:nvPr>
            <p:ph type="body" idx="1"/>
          </p:nvPr>
        </p:nvSpPr>
        <p:spPr>
          <a:xfrm>
            <a:off x="537882" y="1369219"/>
            <a:ext cx="3976968" cy="3079536"/>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94" name="Google Shape;94;p18"/>
          <p:cNvSpPr txBox="1">
            <a:spLocks noGrp="1"/>
          </p:cNvSpPr>
          <p:nvPr>
            <p:ph type="body" idx="2"/>
          </p:nvPr>
        </p:nvSpPr>
        <p:spPr>
          <a:xfrm>
            <a:off x="4629150" y="1369219"/>
            <a:ext cx="3997139" cy="3079536"/>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95" name="Google Shape;95;p18"/>
          <p:cNvSpPr txBox="1">
            <a:spLocks noGrp="1"/>
          </p:cNvSpPr>
          <p:nvPr>
            <p:ph type="dt" idx="10"/>
          </p:nvPr>
        </p:nvSpPr>
        <p:spPr>
          <a:xfrm>
            <a:off x="2891118" y="4604845"/>
            <a:ext cx="3381935"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6" name="Google Shape;96;p18"/>
          <p:cNvSpPr txBox="1">
            <a:spLocks noGrp="1"/>
          </p:cNvSpPr>
          <p:nvPr>
            <p:ph type="ftr" idx="11"/>
          </p:nvPr>
        </p:nvSpPr>
        <p:spPr>
          <a:xfrm>
            <a:off x="537882" y="4604845"/>
            <a:ext cx="214816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7" name="Google Shape;97;p18"/>
          <p:cNvSpPr txBox="1">
            <a:spLocks noGrp="1"/>
          </p:cNvSpPr>
          <p:nvPr>
            <p:ph type="sldNum" idx="12"/>
          </p:nvPr>
        </p:nvSpPr>
        <p:spPr>
          <a:xfrm>
            <a:off x="6457950" y="4604845"/>
            <a:ext cx="2168339"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98"/>
        <p:cNvGrpSpPr/>
        <p:nvPr/>
      </p:nvGrpSpPr>
      <p:grpSpPr>
        <a:xfrm>
          <a:off x="0" y="0"/>
          <a:ext cx="0" cy="0"/>
          <a:chOff x="0" y="0"/>
          <a:chExt cx="0" cy="0"/>
        </a:xfrm>
      </p:grpSpPr>
      <p:sp>
        <p:nvSpPr>
          <p:cNvPr id="99" name="Google Shape;99;p19"/>
          <p:cNvSpPr txBox="1">
            <a:spLocks noGrp="1"/>
          </p:cNvSpPr>
          <p:nvPr>
            <p:ph type="body" idx="1"/>
          </p:nvPr>
        </p:nvSpPr>
        <p:spPr>
          <a:xfrm>
            <a:off x="537882" y="1260872"/>
            <a:ext cx="3960299" cy="617934"/>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1"/>
              </a:buClr>
              <a:buSzPts val="2400"/>
              <a:buNone/>
              <a:defRPr sz="2400" b="0">
                <a:solidFill>
                  <a:schemeClr val="accent1"/>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100" name="Google Shape;100;p19"/>
          <p:cNvSpPr txBox="1">
            <a:spLocks noGrp="1"/>
          </p:cNvSpPr>
          <p:nvPr>
            <p:ph type="body" idx="2"/>
          </p:nvPr>
        </p:nvSpPr>
        <p:spPr>
          <a:xfrm>
            <a:off x="537882" y="1878806"/>
            <a:ext cx="3960299" cy="2575912"/>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01" name="Google Shape;101;p19"/>
          <p:cNvSpPr txBox="1">
            <a:spLocks noGrp="1"/>
          </p:cNvSpPr>
          <p:nvPr>
            <p:ph type="body" idx="3"/>
          </p:nvPr>
        </p:nvSpPr>
        <p:spPr>
          <a:xfrm>
            <a:off x="4629150" y="1260872"/>
            <a:ext cx="3997139" cy="617934"/>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1"/>
              </a:buClr>
              <a:buSzPts val="2400"/>
              <a:buNone/>
              <a:defRPr sz="2400" b="0">
                <a:solidFill>
                  <a:schemeClr val="accent1"/>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102" name="Google Shape;102;p19"/>
          <p:cNvSpPr txBox="1">
            <a:spLocks noGrp="1"/>
          </p:cNvSpPr>
          <p:nvPr>
            <p:ph type="body" idx="4"/>
          </p:nvPr>
        </p:nvSpPr>
        <p:spPr>
          <a:xfrm>
            <a:off x="4629150" y="1878806"/>
            <a:ext cx="3997139" cy="2575912"/>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03" name="Google Shape;103;p19"/>
          <p:cNvSpPr txBox="1">
            <a:spLocks noGrp="1"/>
          </p:cNvSpPr>
          <p:nvPr>
            <p:ph type="dt" idx="10"/>
          </p:nvPr>
        </p:nvSpPr>
        <p:spPr>
          <a:xfrm>
            <a:off x="2891118" y="4604845"/>
            <a:ext cx="3381935"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4" name="Google Shape;104;p19"/>
          <p:cNvSpPr txBox="1">
            <a:spLocks noGrp="1"/>
          </p:cNvSpPr>
          <p:nvPr>
            <p:ph type="ftr" idx="11"/>
          </p:nvPr>
        </p:nvSpPr>
        <p:spPr>
          <a:xfrm>
            <a:off x="537882" y="4604845"/>
            <a:ext cx="214816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5" name="Google Shape;105;p19"/>
          <p:cNvSpPr txBox="1">
            <a:spLocks noGrp="1"/>
          </p:cNvSpPr>
          <p:nvPr>
            <p:ph type="sldNum" idx="12"/>
          </p:nvPr>
        </p:nvSpPr>
        <p:spPr>
          <a:xfrm>
            <a:off x="6457950" y="4604845"/>
            <a:ext cx="2168339"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06" name="Google Shape;106;p19"/>
          <p:cNvSpPr txBox="1">
            <a:spLocks noGrp="1"/>
          </p:cNvSpPr>
          <p:nvPr>
            <p:ph type="title"/>
          </p:nvPr>
        </p:nvSpPr>
        <p:spPr>
          <a:xfrm>
            <a:off x="537882" y="342900"/>
            <a:ext cx="8088406" cy="769845"/>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1"/>
        </a:solidFill>
        <a:effectLst/>
      </p:bgPr>
    </p:bg>
    <p:spTree>
      <p:nvGrpSpPr>
        <p:cNvPr id="1" name="Shape 107"/>
        <p:cNvGrpSpPr/>
        <p:nvPr/>
      </p:nvGrpSpPr>
      <p:grpSpPr>
        <a:xfrm>
          <a:off x="0" y="0"/>
          <a:ext cx="0" cy="0"/>
          <a:chOff x="0" y="0"/>
          <a:chExt cx="0" cy="0"/>
        </a:xfrm>
      </p:grpSpPr>
      <p:sp>
        <p:nvSpPr>
          <p:cNvPr id="108" name="Google Shape;108;p20"/>
          <p:cNvSpPr/>
          <p:nvPr/>
        </p:nvSpPr>
        <p:spPr>
          <a:xfrm>
            <a:off x="154641" y="161365"/>
            <a:ext cx="8831356" cy="4824132"/>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09" name="Google Shape;109;p20"/>
          <p:cNvSpPr/>
          <p:nvPr/>
        </p:nvSpPr>
        <p:spPr>
          <a:xfrm>
            <a:off x="154640" y="1866568"/>
            <a:ext cx="8831356" cy="1425272"/>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lt1"/>
              </a:solidFill>
              <a:latin typeface="Calibri"/>
              <a:ea typeface="Calibri"/>
              <a:cs typeface="Calibri"/>
              <a:sym typeface="Calibri"/>
            </a:endParaRPr>
          </a:p>
        </p:txBody>
      </p:sp>
      <p:sp>
        <p:nvSpPr>
          <p:cNvPr id="110" name="Google Shape;110;p20"/>
          <p:cNvSpPr txBox="1">
            <a:spLocks noGrp="1"/>
          </p:cNvSpPr>
          <p:nvPr>
            <p:ph type="ctrTitle"/>
          </p:nvPr>
        </p:nvSpPr>
        <p:spPr>
          <a:xfrm>
            <a:off x="537883" y="1866568"/>
            <a:ext cx="8088406" cy="1425272"/>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1"/>
              </a:buClr>
              <a:buSzPts val="5100"/>
              <a:buFont typeface="Calibri"/>
              <a:buNone/>
              <a:defRPr sz="5100">
                <a:solidFill>
                  <a:schemeClr val="accen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11" name="Google Shape;111;p20"/>
          <p:cNvSpPr txBox="1">
            <a:spLocks noGrp="1"/>
          </p:cNvSpPr>
          <p:nvPr>
            <p:ph type="dt" idx="10"/>
          </p:nvPr>
        </p:nvSpPr>
        <p:spPr>
          <a:xfrm>
            <a:off x="2891118" y="4604845"/>
            <a:ext cx="3381935"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2" name="Google Shape;112;p20"/>
          <p:cNvSpPr txBox="1">
            <a:spLocks noGrp="1"/>
          </p:cNvSpPr>
          <p:nvPr>
            <p:ph type="ftr" idx="11"/>
          </p:nvPr>
        </p:nvSpPr>
        <p:spPr>
          <a:xfrm>
            <a:off x="537882" y="4604845"/>
            <a:ext cx="214816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3" name="Google Shape;113;p20"/>
          <p:cNvSpPr txBox="1">
            <a:spLocks noGrp="1"/>
          </p:cNvSpPr>
          <p:nvPr>
            <p:ph type="sldNum" idx="12"/>
          </p:nvPr>
        </p:nvSpPr>
        <p:spPr>
          <a:xfrm>
            <a:off x="6457950" y="4604845"/>
            <a:ext cx="2168339"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114" name="Google Shape;114;p20" descr="Oregon Department of Education Logo"/>
          <p:cNvPicPr preferRelativeResize="0"/>
          <p:nvPr/>
        </p:nvPicPr>
        <p:blipFill rotWithShape="1">
          <a:blip r:embed="rId2">
            <a:alphaModFix/>
          </a:blip>
          <a:srcRect/>
          <a:stretch/>
        </p:blipFill>
        <p:spPr>
          <a:xfrm>
            <a:off x="3775327" y="160537"/>
            <a:ext cx="1593345" cy="1625349"/>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1"/>
        </a:solidFill>
        <a:effectLst/>
      </p:bgPr>
    </p:bg>
    <p:spTree>
      <p:nvGrpSpPr>
        <p:cNvPr id="1" name="Shape 115"/>
        <p:cNvGrpSpPr/>
        <p:nvPr/>
      </p:nvGrpSpPr>
      <p:grpSpPr>
        <a:xfrm>
          <a:off x="0" y="0"/>
          <a:ext cx="0" cy="0"/>
          <a:chOff x="0" y="0"/>
          <a:chExt cx="0" cy="0"/>
        </a:xfrm>
      </p:grpSpPr>
      <p:sp>
        <p:nvSpPr>
          <p:cNvPr id="116" name="Google Shape;116;p21"/>
          <p:cNvSpPr/>
          <p:nvPr/>
        </p:nvSpPr>
        <p:spPr>
          <a:xfrm>
            <a:off x="154641" y="161365"/>
            <a:ext cx="8831356" cy="4824132"/>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17" name="Google Shape;117;p21"/>
          <p:cNvSpPr/>
          <p:nvPr/>
        </p:nvSpPr>
        <p:spPr>
          <a:xfrm>
            <a:off x="154641" y="161365"/>
            <a:ext cx="8831356" cy="1048023"/>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18" name="Google Shape;118;p21"/>
          <p:cNvSpPr txBox="1">
            <a:spLocks noGrp="1"/>
          </p:cNvSpPr>
          <p:nvPr>
            <p:ph type="body" idx="1"/>
          </p:nvPr>
        </p:nvSpPr>
        <p:spPr>
          <a:xfrm>
            <a:off x="537882" y="1369219"/>
            <a:ext cx="8088406" cy="3081757"/>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19" name="Google Shape;119;p21"/>
          <p:cNvSpPr txBox="1">
            <a:spLocks noGrp="1"/>
          </p:cNvSpPr>
          <p:nvPr>
            <p:ph type="dt" idx="10"/>
          </p:nvPr>
        </p:nvSpPr>
        <p:spPr>
          <a:xfrm>
            <a:off x="2891118" y="4604845"/>
            <a:ext cx="3381935"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0" name="Google Shape;120;p21"/>
          <p:cNvSpPr txBox="1">
            <a:spLocks noGrp="1"/>
          </p:cNvSpPr>
          <p:nvPr>
            <p:ph type="ftr" idx="11"/>
          </p:nvPr>
        </p:nvSpPr>
        <p:spPr>
          <a:xfrm>
            <a:off x="537882" y="4604845"/>
            <a:ext cx="214816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1" name="Google Shape;121;p21"/>
          <p:cNvSpPr txBox="1">
            <a:spLocks noGrp="1"/>
          </p:cNvSpPr>
          <p:nvPr>
            <p:ph type="sldNum" idx="12"/>
          </p:nvPr>
        </p:nvSpPr>
        <p:spPr>
          <a:xfrm>
            <a:off x="6457950" y="4604845"/>
            <a:ext cx="2168339"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22" name="Google Shape;122;p21"/>
          <p:cNvSpPr txBox="1">
            <a:spLocks noGrp="1"/>
          </p:cNvSpPr>
          <p:nvPr>
            <p:ph type="title"/>
          </p:nvPr>
        </p:nvSpPr>
        <p:spPr>
          <a:xfrm>
            <a:off x="537882" y="342900"/>
            <a:ext cx="8088406" cy="769845"/>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Title Only">
  <p:cSld name="Title Only">
    <p:spTree>
      <p:nvGrpSpPr>
        <p:cNvPr id="1" name="Shape 123"/>
        <p:cNvGrpSpPr/>
        <p:nvPr/>
      </p:nvGrpSpPr>
      <p:grpSpPr>
        <a:xfrm>
          <a:off x="0" y="0"/>
          <a:ext cx="0" cy="0"/>
          <a:chOff x="0" y="0"/>
          <a:chExt cx="0" cy="0"/>
        </a:xfrm>
      </p:grpSpPr>
      <p:sp>
        <p:nvSpPr>
          <p:cNvPr id="124" name="Google Shape;124;p22"/>
          <p:cNvSpPr/>
          <p:nvPr/>
        </p:nvSpPr>
        <p:spPr>
          <a:xfrm>
            <a:off x="154641" y="161365"/>
            <a:ext cx="8831356" cy="4824132"/>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25" name="Google Shape;125;p22"/>
          <p:cNvSpPr txBox="1">
            <a:spLocks noGrp="1"/>
          </p:cNvSpPr>
          <p:nvPr>
            <p:ph type="dt" idx="10"/>
          </p:nvPr>
        </p:nvSpPr>
        <p:spPr>
          <a:xfrm>
            <a:off x="2891118" y="4604845"/>
            <a:ext cx="3381935"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6" name="Google Shape;126;p22"/>
          <p:cNvSpPr txBox="1">
            <a:spLocks noGrp="1"/>
          </p:cNvSpPr>
          <p:nvPr>
            <p:ph type="ftr" idx="11"/>
          </p:nvPr>
        </p:nvSpPr>
        <p:spPr>
          <a:xfrm>
            <a:off x="537882" y="4604845"/>
            <a:ext cx="214816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7" name="Google Shape;127;p22"/>
          <p:cNvSpPr txBox="1">
            <a:spLocks noGrp="1"/>
          </p:cNvSpPr>
          <p:nvPr>
            <p:ph type="sldNum" idx="12"/>
          </p:nvPr>
        </p:nvSpPr>
        <p:spPr>
          <a:xfrm>
            <a:off x="6457950" y="4604845"/>
            <a:ext cx="2168339"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28" name="Google Shape;128;p22"/>
          <p:cNvSpPr txBox="1">
            <a:spLocks noGrp="1"/>
          </p:cNvSpPr>
          <p:nvPr>
            <p:ph type="title"/>
          </p:nvPr>
        </p:nvSpPr>
        <p:spPr>
          <a:xfrm>
            <a:off x="537882" y="342900"/>
            <a:ext cx="8088406" cy="769845"/>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129"/>
        <p:cNvGrpSpPr/>
        <p:nvPr/>
      </p:nvGrpSpPr>
      <p:grpSpPr>
        <a:xfrm>
          <a:off x="0" y="0"/>
          <a:ext cx="0" cy="0"/>
          <a:chOff x="0" y="0"/>
          <a:chExt cx="0" cy="0"/>
        </a:xfrm>
      </p:grpSpPr>
      <p:sp>
        <p:nvSpPr>
          <p:cNvPr id="130" name="Google Shape;130;p23"/>
          <p:cNvSpPr/>
          <p:nvPr/>
        </p:nvSpPr>
        <p:spPr>
          <a:xfrm>
            <a:off x="154641" y="161365"/>
            <a:ext cx="8831356" cy="4824132"/>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r>
              <a:rPr lang="en" sz="1400">
                <a:solidFill>
                  <a:schemeClr val="lt1"/>
                </a:solidFill>
                <a:latin typeface="Calibri"/>
                <a:ea typeface="Calibri"/>
                <a:cs typeface="Calibri"/>
                <a:sym typeface="Calibri"/>
              </a:rPr>
              <a:t>v</a:t>
            </a:r>
            <a:endParaRPr sz="1100"/>
          </a:p>
        </p:txBody>
      </p:sp>
      <p:sp>
        <p:nvSpPr>
          <p:cNvPr id="131" name="Google Shape;131;p23"/>
          <p:cNvSpPr txBox="1">
            <a:spLocks noGrp="1"/>
          </p:cNvSpPr>
          <p:nvPr>
            <p:ph type="dt" idx="10"/>
          </p:nvPr>
        </p:nvSpPr>
        <p:spPr>
          <a:xfrm>
            <a:off x="2891118" y="4604845"/>
            <a:ext cx="3381935"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32" name="Google Shape;132;p23"/>
          <p:cNvSpPr txBox="1">
            <a:spLocks noGrp="1"/>
          </p:cNvSpPr>
          <p:nvPr>
            <p:ph type="ftr" idx="11"/>
          </p:nvPr>
        </p:nvSpPr>
        <p:spPr>
          <a:xfrm>
            <a:off x="537882" y="4604845"/>
            <a:ext cx="214816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33" name="Google Shape;133;p23"/>
          <p:cNvSpPr txBox="1">
            <a:spLocks noGrp="1"/>
          </p:cNvSpPr>
          <p:nvPr>
            <p:ph type="sldNum" idx="12"/>
          </p:nvPr>
        </p:nvSpPr>
        <p:spPr>
          <a:xfrm>
            <a:off x="6457950" y="4604845"/>
            <a:ext cx="2168339"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34" name="Google Shape;134;p23"/>
          <p:cNvSpPr txBox="1">
            <a:spLocks noGrp="1"/>
          </p:cNvSpPr>
          <p:nvPr>
            <p:ph type="body" idx="1"/>
          </p:nvPr>
        </p:nvSpPr>
        <p:spPr>
          <a:xfrm>
            <a:off x="537882" y="494969"/>
            <a:ext cx="8088406" cy="4049202"/>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1"/>
        </a:solidFill>
        <a:effectLst/>
      </p:bgPr>
    </p:bg>
    <p:spTree>
      <p:nvGrpSpPr>
        <p:cNvPr id="1" name="Shape 135"/>
        <p:cNvGrpSpPr/>
        <p:nvPr/>
      </p:nvGrpSpPr>
      <p:grpSpPr>
        <a:xfrm>
          <a:off x="0" y="0"/>
          <a:ext cx="0" cy="0"/>
          <a:chOff x="0" y="0"/>
          <a:chExt cx="0" cy="0"/>
        </a:xfrm>
      </p:grpSpPr>
      <p:sp>
        <p:nvSpPr>
          <p:cNvPr id="136" name="Google Shape;136;p24"/>
          <p:cNvSpPr/>
          <p:nvPr/>
        </p:nvSpPr>
        <p:spPr>
          <a:xfrm>
            <a:off x="154641" y="161365"/>
            <a:ext cx="8831356" cy="4824132"/>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137" name="Google Shape;137;p24"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138" name="Google Shape;138;p24"/>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1"/>
              </a:buClr>
              <a:buSzPts val="9000"/>
              <a:buFont typeface="Calibri"/>
              <a:buNone/>
              <a:defRPr sz="9000">
                <a:solidFill>
                  <a:schemeClr val="accen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39" name="Google Shape;139;p24"/>
          <p:cNvSpPr txBox="1">
            <a:spLocks noGrp="1"/>
          </p:cNvSpPr>
          <p:nvPr>
            <p:ph type="dt" idx="10"/>
          </p:nvPr>
        </p:nvSpPr>
        <p:spPr>
          <a:xfrm>
            <a:off x="2891118" y="4604845"/>
            <a:ext cx="3381935"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40" name="Google Shape;140;p24"/>
          <p:cNvSpPr txBox="1">
            <a:spLocks noGrp="1"/>
          </p:cNvSpPr>
          <p:nvPr>
            <p:ph type="ftr" idx="11"/>
          </p:nvPr>
        </p:nvSpPr>
        <p:spPr>
          <a:xfrm>
            <a:off x="537882" y="4604845"/>
            <a:ext cx="214816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41" name="Google Shape;141;p24"/>
          <p:cNvSpPr txBox="1">
            <a:spLocks noGrp="1"/>
          </p:cNvSpPr>
          <p:nvPr>
            <p:ph type="sldNum" idx="12"/>
          </p:nvPr>
        </p:nvSpPr>
        <p:spPr>
          <a:xfrm>
            <a:off x="6457950" y="4604845"/>
            <a:ext cx="2168339"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142" name="Google Shape;142;p24" descr="Twitter icon"/>
          <p:cNvPicPr preferRelativeResize="0"/>
          <p:nvPr/>
        </p:nvPicPr>
        <p:blipFill rotWithShape="1">
          <a:blip r:embed="rId3">
            <a:alphaModFix/>
          </a:blip>
          <a:srcRect/>
          <a:stretch/>
        </p:blipFill>
        <p:spPr>
          <a:xfrm>
            <a:off x="2038718" y="3032552"/>
            <a:ext cx="375030" cy="375030"/>
          </a:xfrm>
          <a:prstGeom prst="rect">
            <a:avLst/>
          </a:prstGeom>
          <a:noFill/>
          <a:ln>
            <a:noFill/>
          </a:ln>
        </p:spPr>
      </p:pic>
      <p:pic>
        <p:nvPicPr>
          <p:cNvPr id="143" name="Google Shape;143;p24" descr="Facebook icon"/>
          <p:cNvPicPr preferRelativeResize="0"/>
          <p:nvPr/>
        </p:nvPicPr>
        <p:blipFill rotWithShape="1">
          <a:blip r:embed="rId4">
            <a:alphaModFix/>
          </a:blip>
          <a:srcRect/>
          <a:stretch/>
        </p:blipFill>
        <p:spPr>
          <a:xfrm>
            <a:off x="6768720" y="3032552"/>
            <a:ext cx="375030" cy="375030"/>
          </a:xfrm>
          <a:prstGeom prst="rect">
            <a:avLst/>
          </a:prstGeom>
          <a:noFill/>
          <a:ln>
            <a:noFill/>
          </a:ln>
        </p:spPr>
      </p:pic>
      <p:sp>
        <p:nvSpPr>
          <p:cNvPr id="144" name="Google Shape;144;p24"/>
          <p:cNvSpPr txBox="1"/>
          <p:nvPr/>
        </p:nvSpPr>
        <p:spPr>
          <a:xfrm>
            <a:off x="2038718" y="3032552"/>
            <a:ext cx="5105032" cy="346249"/>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 sz="1800">
                <a:solidFill>
                  <a:schemeClr val="accent1"/>
                </a:solidFill>
                <a:latin typeface="Calibri"/>
                <a:ea typeface="Calibri"/>
                <a:cs typeface="Calibri"/>
                <a:sym typeface="Calibri"/>
              </a:rPr>
              <a:t>twitter.com/ORDeptEd | fb.com/ORDeptEd</a:t>
            </a:r>
            <a:endParaRPr sz="1800">
              <a:solidFill>
                <a:schemeClr val="accen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0"/>
        <p:cNvGrpSpPr/>
        <p:nvPr/>
      </p:nvGrpSpPr>
      <p:grpSpPr>
        <a:xfrm>
          <a:off x="0" y="0"/>
          <a:ext cx="0" cy="0"/>
          <a:chOff x="0" y="0"/>
          <a:chExt cx="0" cy="0"/>
        </a:xfrm>
      </p:grpSpPr>
      <p:sp>
        <p:nvSpPr>
          <p:cNvPr id="51" name="Google Shape;51;p13"/>
          <p:cNvSpPr/>
          <p:nvPr/>
        </p:nvSpPr>
        <p:spPr>
          <a:xfrm>
            <a:off x="154641" y="161365"/>
            <a:ext cx="8831356" cy="4824132"/>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rgbClr val="595959"/>
              </a:solidFill>
              <a:latin typeface="Calibri"/>
              <a:ea typeface="Calibri"/>
              <a:cs typeface="Calibri"/>
              <a:sym typeface="Calibri"/>
            </a:endParaRPr>
          </a:p>
        </p:txBody>
      </p:sp>
      <p:sp>
        <p:nvSpPr>
          <p:cNvPr id="52" name="Google Shape;52;p13"/>
          <p:cNvSpPr txBox="1">
            <a:spLocks noGrp="1"/>
          </p:cNvSpPr>
          <p:nvPr>
            <p:ph type="title"/>
          </p:nvPr>
        </p:nvSpPr>
        <p:spPr>
          <a:xfrm>
            <a:off x="537882" y="342900"/>
            <a:ext cx="8088406" cy="769845"/>
          </a:xfrm>
          <a:prstGeom prst="rect">
            <a:avLst/>
          </a:prstGeom>
          <a:noFill/>
          <a:ln>
            <a:noFill/>
          </a:ln>
        </p:spPr>
        <p:txBody>
          <a:bodyPr spcFirstLastPara="1" wrap="square" lIns="68575" tIns="34275" rIns="68575" bIns="34275" anchor="b" anchorCtr="0">
            <a:normAutofit/>
          </a:bodyPr>
          <a:lstStyle>
            <a:lvl1pPr marR="0" lvl="0" algn="l" rtl="0">
              <a:lnSpc>
                <a:spcPct val="90000"/>
              </a:lnSpc>
              <a:spcBef>
                <a:spcPts val="0"/>
              </a:spcBef>
              <a:spcAft>
                <a:spcPts val="0"/>
              </a:spcAft>
              <a:buClr>
                <a:schemeClr val="accent1"/>
              </a:buClr>
              <a:buSzPts val="3300"/>
              <a:buFont typeface="Calibri"/>
              <a:buNone/>
              <a:defRPr sz="3300" b="0" i="0" u="none" strike="noStrike" cap="none">
                <a:solidFill>
                  <a:schemeClr val="accent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53" name="Google Shape;53;p13"/>
          <p:cNvSpPr txBox="1">
            <a:spLocks noGrp="1"/>
          </p:cNvSpPr>
          <p:nvPr>
            <p:ph type="body" idx="1"/>
          </p:nvPr>
        </p:nvSpPr>
        <p:spPr>
          <a:xfrm>
            <a:off x="537882" y="1369219"/>
            <a:ext cx="8088406" cy="3081757"/>
          </a:xfrm>
          <a:prstGeom prst="rect">
            <a:avLst/>
          </a:prstGeom>
          <a:noFill/>
          <a:ln>
            <a:noFill/>
          </a:ln>
        </p:spPr>
        <p:txBody>
          <a:bodyPr spcFirstLastPara="1" wrap="square" lIns="68575" tIns="34275" rIns="68575" bIns="34275" anchor="t" anchorCtr="0">
            <a:normAutofit/>
          </a:bodyPr>
          <a:lstStyle>
            <a:lvl1pPr marL="457200" marR="0" lvl="0" indent="-342900" algn="l" rtl="0">
              <a:lnSpc>
                <a:spcPct val="90000"/>
              </a:lnSpc>
              <a:spcBef>
                <a:spcPts val="8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537882" y="4604845"/>
            <a:ext cx="2148168" cy="273844"/>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dt" idx="10"/>
          </p:nvPr>
        </p:nvSpPr>
        <p:spPr>
          <a:xfrm>
            <a:off x="2891118" y="4604845"/>
            <a:ext cx="3381935" cy="273844"/>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6" name="Google Shape;56;p13"/>
          <p:cNvSpPr txBox="1">
            <a:spLocks noGrp="1"/>
          </p:cNvSpPr>
          <p:nvPr>
            <p:ph type="sldNum" idx="12"/>
          </p:nvPr>
        </p:nvSpPr>
        <p:spPr>
          <a:xfrm>
            <a:off x="6457950" y="4604845"/>
            <a:ext cx="2168339"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595959"/>
                </a:solidFill>
                <a:latin typeface="Calibri"/>
                <a:ea typeface="Calibri"/>
                <a:cs typeface="Calibri"/>
                <a:sym typeface="Calibri"/>
              </a:defRPr>
            </a:lvl1pPr>
            <a:lvl2pPr marL="0" marR="0" lvl="1" indent="0" algn="r" rtl="0">
              <a:spcBef>
                <a:spcPts val="0"/>
              </a:spcBef>
              <a:buNone/>
              <a:defRPr sz="900" b="0" i="0" u="none" strike="noStrike" cap="none">
                <a:solidFill>
                  <a:srgbClr val="595959"/>
                </a:solidFill>
                <a:latin typeface="Calibri"/>
                <a:ea typeface="Calibri"/>
                <a:cs typeface="Calibri"/>
                <a:sym typeface="Calibri"/>
              </a:defRPr>
            </a:lvl2pPr>
            <a:lvl3pPr marL="0" marR="0" lvl="2" indent="0" algn="r" rtl="0">
              <a:spcBef>
                <a:spcPts val="0"/>
              </a:spcBef>
              <a:buNone/>
              <a:defRPr sz="900" b="0" i="0" u="none" strike="noStrike" cap="none">
                <a:solidFill>
                  <a:srgbClr val="595959"/>
                </a:solidFill>
                <a:latin typeface="Calibri"/>
                <a:ea typeface="Calibri"/>
                <a:cs typeface="Calibri"/>
                <a:sym typeface="Calibri"/>
              </a:defRPr>
            </a:lvl3pPr>
            <a:lvl4pPr marL="0" marR="0" lvl="3" indent="0" algn="r" rtl="0">
              <a:spcBef>
                <a:spcPts val="0"/>
              </a:spcBef>
              <a:buNone/>
              <a:defRPr sz="900" b="0" i="0" u="none" strike="noStrike" cap="none">
                <a:solidFill>
                  <a:srgbClr val="595959"/>
                </a:solidFill>
                <a:latin typeface="Calibri"/>
                <a:ea typeface="Calibri"/>
                <a:cs typeface="Calibri"/>
                <a:sym typeface="Calibri"/>
              </a:defRPr>
            </a:lvl4pPr>
            <a:lvl5pPr marL="0" marR="0" lvl="4" indent="0" algn="r" rtl="0">
              <a:spcBef>
                <a:spcPts val="0"/>
              </a:spcBef>
              <a:buNone/>
              <a:defRPr sz="900" b="0" i="0" u="none" strike="noStrike" cap="none">
                <a:solidFill>
                  <a:srgbClr val="595959"/>
                </a:solidFill>
                <a:latin typeface="Calibri"/>
                <a:ea typeface="Calibri"/>
                <a:cs typeface="Calibri"/>
                <a:sym typeface="Calibri"/>
              </a:defRPr>
            </a:lvl5pPr>
            <a:lvl6pPr marL="0" marR="0" lvl="5" indent="0" algn="r" rtl="0">
              <a:spcBef>
                <a:spcPts val="0"/>
              </a:spcBef>
              <a:buNone/>
              <a:defRPr sz="900" b="0" i="0" u="none" strike="noStrike" cap="none">
                <a:solidFill>
                  <a:srgbClr val="595959"/>
                </a:solidFill>
                <a:latin typeface="Calibri"/>
                <a:ea typeface="Calibri"/>
                <a:cs typeface="Calibri"/>
                <a:sym typeface="Calibri"/>
              </a:defRPr>
            </a:lvl6pPr>
            <a:lvl7pPr marL="0" marR="0" lvl="6" indent="0" algn="r" rtl="0">
              <a:spcBef>
                <a:spcPts val="0"/>
              </a:spcBef>
              <a:buNone/>
              <a:defRPr sz="900" b="0" i="0" u="none" strike="noStrike" cap="none">
                <a:solidFill>
                  <a:srgbClr val="595959"/>
                </a:solidFill>
                <a:latin typeface="Calibri"/>
                <a:ea typeface="Calibri"/>
                <a:cs typeface="Calibri"/>
                <a:sym typeface="Calibri"/>
              </a:defRPr>
            </a:lvl7pPr>
            <a:lvl8pPr marL="0" marR="0" lvl="7" indent="0" algn="r" rtl="0">
              <a:spcBef>
                <a:spcPts val="0"/>
              </a:spcBef>
              <a:buNone/>
              <a:defRPr sz="900" b="0" i="0" u="none" strike="noStrike" cap="none">
                <a:solidFill>
                  <a:srgbClr val="595959"/>
                </a:solidFill>
                <a:latin typeface="Calibri"/>
                <a:ea typeface="Calibri"/>
                <a:cs typeface="Calibri"/>
                <a:sym typeface="Calibri"/>
              </a:defRPr>
            </a:lvl8pPr>
            <a:lvl9pPr marL="0" marR="0" lvl="8" indent="0" algn="r" rtl="0">
              <a:spcBef>
                <a:spcPts val="0"/>
              </a:spcBef>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pic>
        <p:nvPicPr>
          <p:cNvPr id="57" name="Google Shape;57;p13" descr="Decorative line break"/>
          <p:cNvPicPr preferRelativeResize="0"/>
          <p:nvPr/>
        </p:nvPicPr>
        <p:blipFill rotWithShape="1">
          <a:blip r:embed="rId13">
            <a:alphaModFix/>
          </a:blip>
          <a:srcRect/>
          <a:stretch/>
        </p:blipFill>
        <p:spPr>
          <a:xfrm>
            <a:off x="603503" y="1168770"/>
            <a:ext cx="964694" cy="1828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mailto:Leslie.casebeer@ODE.Oregon.gov" TargetMode="External"/><Relationship Id="rId2" Type="http://schemas.openxmlformats.org/officeDocument/2006/relationships/hyperlink" Target="mailto:kim.a.miller@ODE.Oregon.gov"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5"/>
          <p:cNvSpPr txBox="1">
            <a:spLocks noGrp="1"/>
          </p:cNvSpPr>
          <p:nvPr>
            <p:ph type="title"/>
          </p:nvPr>
        </p:nvSpPr>
        <p:spPr>
          <a:xfrm>
            <a:off x="537882" y="342900"/>
            <a:ext cx="8088300" cy="76995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accent1"/>
              </a:buClr>
              <a:buSzPts val="3300"/>
              <a:buFont typeface="Calibri"/>
              <a:buNone/>
            </a:pPr>
            <a:r>
              <a:rPr lang="en"/>
              <a:t>Organization for Materials to Submit</a:t>
            </a:r>
            <a:endParaRPr/>
          </a:p>
        </p:txBody>
      </p:sp>
      <p:sp>
        <p:nvSpPr>
          <p:cNvPr id="151" name="Google Shape;151;p25"/>
          <p:cNvSpPr txBox="1">
            <a:spLocks noGrp="1"/>
          </p:cNvSpPr>
          <p:nvPr>
            <p:ph type="body" idx="1"/>
          </p:nvPr>
        </p:nvSpPr>
        <p:spPr>
          <a:xfrm>
            <a:off x="537883" y="1423164"/>
            <a:ext cx="8021726" cy="302788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800"/>
              </a:spcBef>
              <a:spcAft>
                <a:spcPts val="0"/>
              </a:spcAft>
              <a:buClr>
                <a:schemeClr val="dk1"/>
              </a:buClr>
              <a:buSzPts val="2400"/>
              <a:buNone/>
            </a:pPr>
            <a:r>
              <a:rPr lang="en" sz="2400" dirty="0"/>
              <a:t>When materials are submitted, organized by folders for each Section 1-9, with subfolders for each item, it is not only easier for ODE staff to review, but it also ensures efficiency and accuracy during the review process, resulting in less questions for the district, or requests for additional information.</a:t>
            </a:r>
            <a:endParaRPr b="1" dirty="0"/>
          </a:p>
        </p:txBody>
      </p:sp>
      <p:sp>
        <p:nvSpPr>
          <p:cNvPr id="152" name="Google Shape;152;p25"/>
          <p:cNvSpPr txBox="1">
            <a:spLocks noGrp="1"/>
          </p:cNvSpPr>
          <p:nvPr>
            <p:ph type="ftr" idx="11"/>
          </p:nvPr>
        </p:nvSpPr>
        <p:spPr>
          <a:xfrm>
            <a:off x="537882" y="4604845"/>
            <a:ext cx="2148075" cy="273825"/>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en"/>
              <a:t>Oregon Department of Education</a:t>
            </a:r>
            <a:endParaRPr/>
          </a:p>
        </p:txBody>
      </p:sp>
      <p:sp>
        <p:nvSpPr>
          <p:cNvPr id="153" name="Google Shape;153;p25"/>
          <p:cNvSpPr txBox="1">
            <a:spLocks noGrp="1"/>
          </p:cNvSpPr>
          <p:nvPr>
            <p:ph type="sldNum" idx="12"/>
          </p:nvPr>
        </p:nvSpPr>
        <p:spPr>
          <a:xfrm>
            <a:off x="6457950" y="4604845"/>
            <a:ext cx="2168325" cy="273825"/>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6"/>
          <p:cNvSpPr txBox="1">
            <a:spLocks noGrp="1"/>
          </p:cNvSpPr>
          <p:nvPr>
            <p:ph type="title"/>
          </p:nvPr>
        </p:nvSpPr>
        <p:spPr>
          <a:xfrm>
            <a:off x="537882" y="342900"/>
            <a:ext cx="8088300" cy="76995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accent1"/>
              </a:buClr>
              <a:buSzPts val="3300"/>
              <a:buFont typeface="Calibri"/>
              <a:buNone/>
            </a:pPr>
            <a:r>
              <a:rPr lang="en" dirty="0"/>
              <a:t>Example:  1 Folder for each Section</a:t>
            </a:r>
            <a:endParaRPr dirty="0"/>
          </a:p>
        </p:txBody>
      </p:sp>
      <p:sp>
        <p:nvSpPr>
          <p:cNvPr id="160" name="Google Shape;160;p26"/>
          <p:cNvSpPr txBox="1">
            <a:spLocks noGrp="1"/>
          </p:cNvSpPr>
          <p:nvPr>
            <p:ph type="body" idx="1"/>
          </p:nvPr>
        </p:nvSpPr>
        <p:spPr>
          <a:xfrm>
            <a:off x="1597800" y="1310606"/>
            <a:ext cx="6198075" cy="273825"/>
          </a:xfrm>
          <a:prstGeom prst="rect">
            <a:avLst/>
          </a:prstGeom>
          <a:noFill/>
          <a:ln>
            <a:noFill/>
          </a:ln>
        </p:spPr>
        <p:txBody>
          <a:bodyPr spcFirstLastPara="1" wrap="square" lIns="68575" tIns="34275" rIns="68575" bIns="34275" anchor="t" anchorCtr="0">
            <a:normAutofit fontScale="62500" lnSpcReduction="20000"/>
          </a:bodyPr>
          <a:lstStyle/>
          <a:p>
            <a:pPr marL="0" lvl="0" indent="0" algn="l" rtl="0">
              <a:lnSpc>
                <a:spcPct val="80000"/>
              </a:lnSpc>
              <a:spcBef>
                <a:spcPts val="800"/>
              </a:spcBef>
              <a:spcAft>
                <a:spcPts val="0"/>
              </a:spcAft>
              <a:buClr>
                <a:schemeClr val="dk1"/>
              </a:buClr>
              <a:buSzPts val="2400"/>
              <a:buNone/>
            </a:pPr>
            <a:r>
              <a:rPr lang="en" sz="1700" dirty="0"/>
              <a:t>Section 1_English Learner Plan</a:t>
            </a:r>
            <a:endParaRPr sz="1100" b="1" dirty="0"/>
          </a:p>
        </p:txBody>
      </p:sp>
      <p:sp>
        <p:nvSpPr>
          <p:cNvPr id="161" name="Google Shape;161;p26"/>
          <p:cNvSpPr txBox="1">
            <a:spLocks noGrp="1"/>
          </p:cNvSpPr>
          <p:nvPr>
            <p:ph type="ftr" idx="11"/>
          </p:nvPr>
        </p:nvSpPr>
        <p:spPr>
          <a:xfrm>
            <a:off x="537882" y="4604845"/>
            <a:ext cx="2148075" cy="273825"/>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en"/>
              <a:t>Oregon Department of Education</a:t>
            </a:r>
            <a:endParaRPr/>
          </a:p>
        </p:txBody>
      </p:sp>
      <p:sp>
        <p:nvSpPr>
          <p:cNvPr id="162" name="Google Shape;162;p26"/>
          <p:cNvSpPr txBox="1">
            <a:spLocks noGrp="1"/>
          </p:cNvSpPr>
          <p:nvPr>
            <p:ph type="sldNum" idx="12"/>
          </p:nvPr>
        </p:nvSpPr>
        <p:spPr>
          <a:xfrm>
            <a:off x="6457950" y="4604845"/>
            <a:ext cx="2168325" cy="273825"/>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2</a:t>
            </a:fld>
            <a:endParaRPr/>
          </a:p>
        </p:txBody>
      </p:sp>
      <p:pic>
        <p:nvPicPr>
          <p:cNvPr id="163" name="Google Shape;163;p26" descr="file folder - labeled section 1"/>
          <p:cNvPicPr preferRelativeResize="0"/>
          <p:nvPr/>
        </p:nvPicPr>
        <p:blipFill>
          <a:blip r:embed="rId3">
            <a:alphaModFix/>
          </a:blip>
          <a:stretch>
            <a:fillRect/>
          </a:stretch>
        </p:blipFill>
        <p:spPr>
          <a:xfrm>
            <a:off x="1342725" y="1256025"/>
            <a:ext cx="273827" cy="273827"/>
          </a:xfrm>
          <a:prstGeom prst="rect">
            <a:avLst/>
          </a:prstGeom>
          <a:noFill/>
          <a:ln>
            <a:noFill/>
          </a:ln>
        </p:spPr>
      </p:pic>
      <p:pic>
        <p:nvPicPr>
          <p:cNvPr id="164" name="Google Shape;164;p26" descr="file folder labeled section 2"/>
          <p:cNvPicPr preferRelativeResize="0"/>
          <p:nvPr/>
        </p:nvPicPr>
        <p:blipFill>
          <a:blip r:embed="rId3">
            <a:alphaModFix/>
          </a:blip>
          <a:stretch>
            <a:fillRect/>
          </a:stretch>
        </p:blipFill>
        <p:spPr>
          <a:xfrm>
            <a:off x="1345165" y="1671054"/>
            <a:ext cx="273827" cy="273827"/>
          </a:xfrm>
          <a:prstGeom prst="rect">
            <a:avLst/>
          </a:prstGeom>
          <a:noFill/>
          <a:ln>
            <a:noFill/>
          </a:ln>
        </p:spPr>
      </p:pic>
      <p:pic>
        <p:nvPicPr>
          <p:cNvPr id="165" name="Google Shape;165;p26" descr="file folder labeled section 3"/>
          <p:cNvPicPr preferRelativeResize="0"/>
          <p:nvPr/>
        </p:nvPicPr>
        <p:blipFill>
          <a:blip r:embed="rId3">
            <a:alphaModFix/>
          </a:blip>
          <a:stretch>
            <a:fillRect/>
          </a:stretch>
        </p:blipFill>
        <p:spPr>
          <a:xfrm>
            <a:off x="1342725" y="2009044"/>
            <a:ext cx="273827" cy="273827"/>
          </a:xfrm>
          <a:prstGeom prst="rect">
            <a:avLst/>
          </a:prstGeom>
          <a:noFill/>
          <a:ln>
            <a:noFill/>
          </a:ln>
        </p:spPr>
      </p:pic>
      <p:pic>
        <p:nvPicPr>
          <p:cNvPr id="166" name="Google Shape;166;p26" descr="file folder labeled section 4"/>
          <p:cNvPicPr preferRelativeResize="0"/>
          <p:nvPr/>
        </p:nvPicPr>
        <p:blipFill>
          <a:blip r:embed="rId3">
            <a:alphaModFix/>
          </a:blip>
          <a:stretch>
            <a:fillRect/>
          </a:stretch>
        </p:blipFill>
        <p:spPr>
          <a:xfrm>
            <a:off x="1342725" y="2351325"/>
            <a:ext cx="273827" cy="273827"/>
          </a:xfrm>
          <a:prstGeom prst="rect">
            <a:avLst/>
          </a:prstGeom>
          <a:noFill/>
          <a:ln>
            <a:noFill/>
          </a:ln>
        </p:spPr>
      </p:pic>
      <p:pic>
        <p:nvPicPr>
          <p:cNvPr id="167" name="Google Shape;167;p26" descr="file folder labeled section 5"/>
          <p:cNvPicPr preferRelativeResize="0"/>
          <p:nvPr/>
        </p:nvPicPr>
        <p:blipFill>
          <a:blip r:embed="rId3">
            <a:alphaModFix/>
          </a:blip>
          <a:stretch>
            <a:fillRect/>
          </a:stretch>
        </p:blipFill>
        <p:spPr>
          <a:xfrm>
            <a:off x="1342725" y="2762063"/>
            <a:ext cx="273827" cy="273827"/>
          </a:xfrm>
          <a:prstGeom prst="rect">
            <a:avLst/>
          </a:prstGeom>
          <a:noFill/>
          <a:ln>
            <a:noFill/>
          </a:ln>
        </p:spPr>
      </p:pic>
      <p:pic>
        <p:nvPicPr>
          <p:cNvPr id="168" name="Google Shape;168;p26" descr="file folder labeled section 6"/>
          <p:cNvPicPr preferRelativeResize="0"/>
          <p:nvPr/>
        </p:nvPicPr>
        <p:blipFill>
          <a:blip r:embed="rId3">
            <a:alphaModFix/>
          </a:blip>
          <a:stretch>
            <a:fillRect/>
          </a:stretch>
        </p:blipFill>
        <p:spPr>
          <a:xfrm>
            <a:off x="1342725" y="3118697"/>
            <a:ext cx="273827" cy="273827"/>
          </a:xfrm>
          <a:prstGeom prst="rect">
            <a:avLst/>
          </a:prstGeom>
          <a:noFill/>
          <a:ln>
            <a:noFill/>
          </a:ln>
        </p:spPr>
      </p:pic>
      <p:pic>
        <p:nvPicPr>
          <p:cNvPr id="169" name="Google Shape;169;p26" descr="file folder labeled section 7"/>
          <p:cNvPicPr preferRelativeResize="0"/>
          <p:nvPr/>
        </p:nvPicPr>
        <p:blipFill>
          <a:blip r:embed="rId3">
            <a:alphaModFix/>
          </a:blip>
          <a:stretch>
            <a:fillRect/>
          </a:stretch>
        </p:blipFill>
        <p:spPr>
          <a:xfrm>
            <a:off x="1342725" y="3478088"/>
            <a:ext cx="273827" cy="273827"/>
          </a:xfrm>
          <a:prstGeom prst="rect">
            <a:avLst/>
          </a:prstGeom>
          <a:noFill/>
          <a:ln>
            <a:noFill/>
          </a:ln>
        </p:spPr>
      </p:pic>
      <p:pic>
        <p:nvPicPr>
          <p:cNvPr id="170" name="Google Shape;170;p26" descr="file folder labeled section 8"/>
          <p:cNvPicPr preferRelativeResize="0"/>
          <p:nvPr/>
        </p:nvPicPr>
        <p:blipFill>
          <a:blip r:embed="rId3">
            <a:alphaModFix/>
          </a:blip>
          <a:stretch>
            <a:fillRect/>
          </a:stretch>
        </p:blipFill>
        <p:spPr>
          <a:xfrm>
            <a:off x="1342725" y="3832172"/>
            <a:ext cx="273827" cy="273827"/>
          </a:xfrm>
          <a:prstGeom prst="rect">
            <a:avLst/>
          </a:prstGeom>
          <a:noFill/>
          <a:ln>
            <a:noFill/>
          </a:ln>
        </p:spPr>
      </p:pic>
      <p:pic>
        <p:nvPicPr>
          <p:cNvPr id="171" name="Google Shape;171;p26" descr="file folder labeled section 9"/>
          <p:cNvPicPr preferRelativeResize="0"/>
          <p:nvPr/>
        </p:nvPicPr>
        <p:blipFill>
          <a:blip r:embed="rId3">
            <a:alphaModFix/>
          </a:blip>
          <a:stretch>
            <a:fillRect/>
          </a:stretch>
        </p:blipFill>
        <p:spPr>
          <a:xfrm>
            <a:off x="1342725" y="4186247"/>
            <a:ext cx="273827" cy="273827"/>
          </a:xfrm>
          <a:prstGeom prst="rect">
            <a:avLst/>
          </a:prstGeom>
          <a:noFill/>
          <a:ln>
            <a:noFill/>
          </a:ln>
        </p:spPr>
      </p:pic>
      <p:sp>
        <p:nvSpPr>
          <p:cNvPr id="172" name="Google Shape;172;p26"/>
          <p:cNvSpPr txBox="1">
            <a:spLocks noGrp="1"/>
          </p:cNvSpPr>
          <p:nvPr>
            <p:ph type="body" idx="1"/>
          </p:nvPr>
        </p:nvSpPr>
        <p:spPr>
          <a:xfrm>
            <a:off x="1616550" y="1671056"/>
            <a:ext cx="6198075" cy="273825"/>
          </a:xfrm>
          <a:prstGeom prst="rect">
            <a:avLst/>
          </a:prstGeom>
          <a:noFill/>
          <a:ln>
            <a:noFill/>
          </a:ln>
        </p:spPr>
        <p:txBody>
          <a:bodyPr spcFirstLastPara="1" wrap="square" lIns="68575" tIns="34275" rIns="68575" bIns="34275" anchor="t" anchorCtr="0">
            <a:normAutofit fontScale="62500" lnSpcReduction="20000"/>
          </a:bodyPr>
          <a:lstStyle/>
          <a:p>
            <a:pPr marL="0" lvl="0" indent="0" algn="l" rtl="0">
              <a:lnSpc>
                <a:spcPct val="80000"/>
              </a:lnSpc>
              <a:spcBef>
                <a:spcPts val="800"/>
              </a:spcBef>
              <a:spcAft>
                <a:spcPts val="0"/>
              </a:spcAft>
              <a:buClr>
                <a:schemeClr val="dk1"/>
              </a:buClr>
              <a:buSzPts val="2400"/>
              <a:buNone/>
            </a:pPr>
            <a:r>
              <a:rPr lang="en" sz="1700" dirty="0"/>
              <a:t>Section 2_Identification of English Learners</a:t>
            </a:r>
            <a:endParaRPr sz="1100" b="1" dirty="0"/>
          </a:p>
        </p:txBody>
      </p:sp>
      <p:sp>
        <p:nvSpPr>
          <p:cNvPr id="173" name="Google Shape;173;p26"/>
          <p:cNvSpPr txBox="1">
            <a:spLocks noGrp="1"/>
          </p:cNvSpPr>
          <p:nvPr>
            <p:ph type="body" idx="1"/>
          </p:nvPr>
        </p:nvSpPr>
        <p:spPr>
          <a:xfrm>
            <a:off x="1616550" y="2031506"/>
            <a:ext cx="6198075" cy="273825"/>
          </a:xfrm>
          <a:prstGeom prst="rect">
            <a:avLst/>
          </a:prstGeom>
          <a:noFill/>
          <a:ln>
            <a:noFill/>
          </a:ln>
        </p:spPr>
        <p:txBody>
          <a:bodyPr spcFirstLastPara="1" wrap="square" lIns="68575" tIns="34275" rIns="68575" bIns="34275" anchor="t" anchorCtr="0">
            <a:normAutofit fontScale="62500" lnSpcReduction="20000"/>
          </a:bodyPr>
          <a:lstStyle/>
          <a:p>
            <a:pPr marL="0" lvl="0" indent="0" algn="l" rtl="0">
              <a:lnSpc>
                <a:spcPct val="80000"/>
              </a:lnSpc>
              <a:spcBef>
                <a:spcPts val="800"/>
              </a:spcBef>
              <a:spcAft>
                <a:spcPts val="0"/>
              </a:spcAft>
              <a:buClr>
                <a:schemeClr val="dk1"/>
              </a:buClr>
              <a:buSzPts val="2400"/>
              <a:buNone/>
            </a:pPr>
            <a:r>
              <a:rPr lang="en" sz="1700"/>
              <a:t>Section 3_Parent, Family, and Community Engagement</a:t>
            </a:r>
            <a:endParaRPr sz="1100" b="1"/>
          </a:p>
        </p:txBody>
      </p:sp>
      <p:sp>
        <p:nvSpPr>
          <p:cNvPr id="174" name="Google Shape;174;p26"/>
          <p:cNvSpPr txBox="1">
            <a:spLocks noGrp="1"/>
          </p:cNvSpPr>
          <p:nvPr>
            <p:ph type="body" idx="1"/>
          </p:nvPr>
        </p:nvSpPr>
        <p:spPr>
          <a:xfrm>
            <a:off x="1616550" y="2408475"/>
            <a:ext cx="6198075" cy="273825"/>
          </a:xfrm>
          <a:prstGeom prst="rect">
            <a:avLst/>
          </a:prstGeom>
          <a:noFill/>
          <a:ln>
            <a:noFill/>
          </a:ln>
        </p:spPr>
        <p:txBody>
          <a:bodyPr spcFirstLastPara="1" wrap="square" lIns="68575" tIns="34275" rIns="68575" bIns="34275" anchor="t" anchorCtr="0">
            <a:normAutofit fontScale="62500" lnSpcReduction="20000"/>
          </a:bodyPr>
          <a:lstStyle/>
          <a:p>
            <a:pPr marL="0" lvl="0" indent="0" algn="l" rtl="0">
              <a:lnSpc>
                <a:spcPct val="80000"/>
              </a:lnSpc>
              <a:spcBef>
                <a:spcPts val="800"/>
              </a:spcBef>
              <a:spcAft>
                <a:spcPts val="0"/>
              </a:spcAft>
              <a:buClr>
                <a:schemeClr val="dk1"/>
              </a:buClr>
              <a:buSzPts val="2400"/>
              <a:buNone/>
            </a:pPr>
            <a:r>
              <a:rPr lang="en" sz="1700"/>
              <a:t>Section 4_Annual Assessments </a:t>
            </a:r>
            <a:endParaRPr sz="1100" b="1"/>
          </a:p>
        </p:txBody>
      </p:sp>
      <p:sp>
        <p:nvSpPr>
          <p:cNvPr id="175" name="Google Shape;175;p26"/>
          <p:cNvSpPr txBox="1">
            <a:spLocks noGrp="1"/>
          </p:cNvSpPr>
          <p:nvPr>
            <p:ph type="body" idx="1"/>
          </p:nvPr>
        </p:nvSpPr>
        <p:spPr>
          <a:xfrm>
            <a:off x="1616550" y="2785444"/>
            <a:ext cx="6198075" cy="273825"/>
          </a:xfrm>
          <a:prstGeom prst="rect">
            <a:avLst/>
          </a:prstGeom>
          <a:noFill/>
          <a:ln>
            <a:noFill/>
          </a:ln>
        </p:spPr>
        <p:txBody>
          <a:bodyPr spcFirstLastPara="1" wrap="square" lIns="68575" tIns="34275" rIns="68575" bIns="34275" anchor="t" anchorCtr="0">
            <a:normAutofit fontScale="62500" lnSpcReduction="20000"/>
          </a:bodyPr>
          <a:lstStyle/>
          <a:p>
            <a:pPr marL="0" lvl="0" indent="0" algn="l" rtl="0">
              <a:lnSpc>
                <a:spcPct val="80000"/>
              </a:lnSpc>
              <a:spcBef>
                <a:spcPts val="800"/>
              </a:spcBef>
              <a:spcAft>
                <a:spcPts val="0"/>
              </a:spcAft>
              <a:buClr>
                <a:schemeClr val="dk1"/>
              </a:buClr>
              <a:buSzPts val="2400"/>
              <a:buNone/>
            </a:pPr>
            <a:r>
              <a:rPr lang="en" sz="1700"/>
              <a:t>Section 5_Exiting/Monitoring English Learners</a:t>
            </a:r>
            <a:endParaRPr sz="1100" b="1"/>
          </a:p>
        </p:txBody>
      </p:sp>
      <p:sp>
        <p:nvSpPr>
          <p:cNvPr id="176" name="Google Shape;176;p26"/>
          <p:cNvSpPr txBox="1">
            <a:spLocks noGrp="1"/>
          </p:cNvSpPr>
          <p:nvPr>
            <p:ph type="body" idx="1"/>
          </p:nvPr>
        </p:nvSpPr>
        <p:spPr>
          <a:xfrm>
            <a:off x="1616550" y="3137953"/>
            <a:ext cx="6198075" cy="273825"/>
          </a:xfrm>
          <a:prstGeom prst="rect">
            <a:avLst/>
          </a:prstGeom>
          <a:noFill/>
          <a:ln>
            <a:noFill/>
          </a:ln>
        </p:spPr>
        <p:txBody>
          <a:bodyPr spcFirstLastPara="1" wrap="square" lIns="68575" tIns="34275" rIns="68575" bIns="34275" anchor="t" anchorCtr="0">
            <a:normAutofit fontScale="62500" lnSpcReduction="20000"/>
          </a:bodyPr>
          <a:lstStyle/>
          <a:p>
            <a:pPr marL="0" lvl="0" indent="0" algn="l" rtl="0">
              <a:lnSpc>
                <a:spcPct val="80000"/>
              </a:lnSpc>
              <a:spcBef>
                <a:spcPts val="800"/>
              </a:spcBef>
              <a:spcAft>
                <a:spcPts val="0"/>
              </a:spcAft>
              <a:buClr>
                <a:schemeClr val="dk1"/>
              </a:buClr>
              <a:buSzPts val="2400"/>
              <a:buNone/>
            </a:pPr>
            <a:r>
              <a:rPr lang="en" sz="1700"/>
              <a:t>Section 6_Access to Instructional Programs/Graduation</a:t>
            </a:r>
            <a:endParaRPr sz="1100" b="1"/>
          </a:p>
        </p:txBody>
      </p:sp>
      <p:sp>
        <p:nvSpPr>
          <p:cNvPr id="177" name="Google Shape;177;p26"/>
          <p:cNvSpPr txBox="1">
            <a:spLocks noGrp="1"/>
          </p:cNvSpPr>
          <p:nvPr>
            <p:ph type="body" idx="1"/>
          </p:nvPr>
        </p:nvSpPr>
        <p:spPr>
          <a:xfrm>
            <a:off x="1616550" y="3535238"/>
            <a:ext cx="6198075" cy="273825"/>
          </a:xfrm>
          <a:prstGeom prst="rect">
            <a:avLst/>
          </a:prstGeom>
          <a:noFill/>
          <a:ln>
            <a:noFill/>
          </a:ln>
        </p:spPr>
        <p:txBody>
          <a:bodyPr spcFirstLastPara="1" wrap="square" lIns="68575" tIns="34275" rIns="68575" bIns="34275" anchor="t" anchorCtr="0">
            <a:normAutofit fontScale="62500" lnSpcReduction="20000"/>
          </a:bodyPr>
          <a:lstStyle/>
          <a:p>
            <a:pPr marL="0" lvl="0" indent="0" algn="l" rtl="0">
              <a:lnSpc>
                <a:spcPct val="80000"/>
              </a:lnSpc>
              <a:spcBef>
                <a:spcPts val="800"/>
              </a:spcBef>
              <a:spcAft>
                <a:spcPts val="0"/>
              </a:spcAft>
              <a:buClr>
                <a:schemeClr val="dk1"/>
              </a:buClr>
              <a:buSzPts val="2400"/>
              <a:buNone/>
            </a:pPr>
            <a:r>
              <a:rPr lang="en" sz="1700"/>
              <a:t>Section 7_Staffing for English Learner Programs</a:t>
            </a:r>
            <a:endParaRPr sz="1100" b="1"/>
          </a:p>
        </p:txBody>
      </p:sp>
      <p:sp>
        <p:nvSpPr>
          <p:cNvPr id="178" name="Google Shape;178;p26"/>
          <p:cNvSpPr txBox="1">
            <a:spLocks noGrp="1"/>
          </p:cNvSpPr>
          <p:nvPr>
            <p:ph type="body" idx="1"/>
          </p:nvPr>
        </p:nvSpPr>
        <p:spPr>
          <a:xfrm>
            <a:off x="1616550" y="3875363"/>
            <a:ext cx="6198075" cy="273825"/>
          </a:xfrm>
          <a:prstGeom prst="rect">
            <a:avLst/>
          </a:prstGeom>
          <a:noFill/>
          <a:ln>
            <a:noFill/>
          </a:ln>
        </p:spPr>
        <p:txBody>
          <a:bodyPr spcFirstLastPara="1" wrap="square" lIns="68575" tIns="34275" rIns="68575" bIns="34275" anchor="t" anchorCtr="0">
            <a:normAutofit fontScale="62500" lnSpcReduction="20000"/>
          </a:bodyPr>
          <a:lstStyle/>
          <a:p>
            <a:pPr marL="0" lvl="0" indent="0" algn="l" rtl="0">
              <a:lnSpc>
                <a:spcPct val="80000"/>
              </a:lnSpc>
              <a:spcBef>
                <a:spcPts val="800"/>
              </a:spcBef>
              <a:spcAft>
                <a:spcPts val="0"/>
              </a:spcAft>
              <a:buClr>
                <a:schemeClr val="dk1"/>
              </a:buClr>
              <a:buSzPts val="2400"/>
              <a:buNone/>
            </a:pPr>
            <a:r>
              <a:rPr lang="en" sz="1700"/>
              <a:t>Section 8_English Learner Data</a:t>
            </a:r>
            <a:endParaRPr sz="1100" b="1"/>
          </a:p>
        </p:txBody>
      </p:sp>
      <p:sp>
        <p:nvSpPr>
          <p:cNvPr id="179" name="Google Shape;179;p26"/>
          <p:cNvSpPr txBox="1">
            <a:spLocks noGrp="1"/>
          </p:cNvSpPr>
          <p:nvPr>
            <p:ph type="body" idx="1"/>
          </p:nvPr>
        </p:nvSpPr>
        <p:spPr>
          <a:xfrm>
            <a:off x="1616550" y="4211531"/>
            <a:ext cx="6198075" cy="273825"/>
          </a:xfrm>
          <a:prstGeom prst="rect">
            <a:avLst/>
          </a:prstGeom>
          <a:noFill/>
          <a:ln>
            <a:noFill/>
          </a:ln>
        </p:spPr>
        <p:txBody>
          <a:bodyPr spcFirstLastPara="1" wrap="square" lIns="68575" tIns="34275" rIns="68575" bIns="34275" anchor="t" anchorCtr="0">
            <a:normAutofit fontScale="62500" lnSpcReduction="20000"/>
          </a:bodyPr>
          <a:lstStyle/>
          <a:p>
            <a:pPr marL="0" lvl="0" indent="0" algn="l" rtl="0">
              <a:lnSpc>
                <a:spcPct val="80000"/>
              </a:lnSpc>
              <a:spcBef>
                <a:spcPts val="800"/>
              </a:spcBef>
              <a:spcAft>
                <a:spcPts val="0"/>
              </a:spcAft>
              <a:buClr>
                <a:schemeClr val="dk1"/>
              </a:buClr>
              <a:buSzPts val="2400"/>
              <a:buNone/>
            </a:pPr>
            <a:r>
              <a:rPr lang="en" sz="1700"/>
              <a:t>Section 9_Fiscal Review</a:t>
            </a:r>
            <a:endParaRPr sz="11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7"/>
          <p:cNvSpPr txBox="1">
            <a:spLocks noGrp="1"/>
          </p:cNvSpPr>
          <p:nvPr>
            <p:ph type="title"/>
          </p:nvPr>
        </p:nvSpPr>
        <p:spPr>
          <a:xfrm>
            <a:off x="537882" y="342900"/>
            <a:ext cx="8088300" cy="76995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accent1"/>
              </a:buClr>
              <a:buSzPts val="3300"/>
              <a:buFont typeface="Calibri"/>
              <a:buNone/>
            </a:pPr>
            <a:r>
              <a:rPr lang="en" dirty="0"/>
              <a:t>Example:  1 Folder for each Item</a:t>
            </a:r>
            <a:endParaRPr dirty="0"/>
          </a:p>
        </p:txBody>
      </p:sp>
      <p:sp>
        <p:nvSpPr>
          <p:cNvPr id="186" name="Google Shape;186;p27"/>
          <p:cNvSpPr txBox="1">
            <a:spLocks noGrp="1"/>
          </p:cNvSpPr>
          <p:nvPr>
            <p:ph type="body" idx="1"/>
          </p:nvPr>
        </p:nvSpPr>
        <p:spPr>
          <a:xfrm>
            <a:off x="1829756" y="1939256"/>
            <a:ext cx="6198075" cy="273825"/>
          </a:xfrm>
          <a:prstGeom prst="rect">
            <a:avLst/>
          </a:prstGeom>
          <a:noFill/>
          <a:ln>
            <a:noFill/>
          </a:ln>
        </p:spPr>
        <p:txBody>
          <a:bodyPr spcFirstLastPara="1" wrap="square" lIns="68575" tIns="34275" rIns="68575" bIns="34275" anchor="t" anchorCtr="0">
            <a:noAutofit/>
          </a:bodyPr>
          <a:lstStyle/>
          <a:p>
            <a:pPr marL="0" lvl="0" indent="0" algn="l" rtl="0">
              <a:lnSpc>
                <a:spcPct val="70000"/>
              </a:lnSpc>
              <a:spcBef>
                <a:spcPts val="800"/>
              </a:spcBef>
              <a:spcAft>
                <a:spcPts val="0"/>
              </a:spcAft>
              <a:buClr>
                <a:schemeClr val="dk1"/>
              </a:buClr>
              <a:buSzPts val="2400"/>
              <a:buNone/>
            </a:pPr>
            <a:r>
              <a:rPr lang="en" sz="2100" dirty="0"/>
              <a:t>Section 2 #2</a:t>
            </a:r>
            <a:endParaRPr sz="1500" b="1" dirty="0"/>
          </a:p>
        </p:txBody>
      </p:sp>
      <p:sp>
        <p:nvSpPr>
          <p:cNvPr id="187" name="Google Shape;187;p27"/>
          <p:cNvSpPr txBox="1">
            <a:spLocks noGrp="1"/>
          </p:cNvSpPr>
          <p:nvPr>
            <p:ph type="ftr" idx="11"/>
          </p:nvPr>
        </p:nvSpPr>
        <p:spPr>
          <a:xfrm>
            <a:off x="537882" y="4604845"/>
            <a:ext cx="2148075" cy="273825"/>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en"/>
              <a:t>Oregon Department of Education</a:t>
            </a:r>
            <a:endParaRPr/>
          </a:p>
        </p:txBody>
      </p:sp>
      <p:sp>
        <p:nvSpPr>
          <p:cNvPr id="188" name="Google Shape;188;p27"/>
          <p:cNvSpPr txBox="1">
            <a:spLocks noGrp="1"/>
          </p:cNvSpPr>
          <p:nvPr>
            <p:ph type="sldNum" idx="12"/>
          </p:nvPr>
        </p:nvSpPr>
        <p:spPr>
          <a:xfrm>
            <a:off x="6457950" y="4604845"/>
            <a:ext cx="2168325" cy="273825"/>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3</a:t>
            </a:fld>
            <a:endParaRPr/>
          </a:p>
        </p:txBody>
      </p:sp>
      <p:pic>
        <p:nvPicPr>
          <p:cNvPr id="189" name="Google Shape;189;p27" descr="file folder section 2 #2"/>
          <p:cNvPicPr preferRelativeResize="0"/>
          <p:nvPr/>
        </p:nvPicPr>
        <p:blipFill>
          <a:blip r:embed="rId3">
            <a:alphaModFix/>
          </a:blip>
          <a:stretch>
            <a:fillRect/>
          </a:stretch>
        </p:blipFill>
        <p:spPr>
          <a:xfrm>
            <a:off x="1555931" y="1936519"/>
            <a:ext cx="273827" cy="273827"/>
          </a:xfrm>
          <a:prstGeom prst="rect">
            <a:avLst/>
          </a:prstGeom>
          <a:noFill/>
          <a:ln>
            <a:noFill/>
          </a:ln>
        </p:spPr>
      </p:pic>
      <p:pic>
        <p:nvPicPr>
          <p:cNvPr id="190" name="Google Shape;190;p27" descr="file folder section 2 #3"/>
          <p:cNvPicPr preferRelativeResize="0"/>
          <p:nvPr/>
        </p:nvPicPr>
        <p:blipFill>
          <a:blip r:embed="rId3">
            <a:alphaModFix/>
          </a:blip>
          <a:stretch>
            <a:fillRect/>
          </a:stretch>
        </p:blipFill>
        <p:spPr>
          <a:xfrm>
            <a:off x="1571323" y="2403382"/>
            <a:ext cx="273827" cy="273827"/>
          </a:xfrm>
          <a:prstGeom prst="rect">
            <a:avLst/>
          </a:prstGeom>
          <a:noFill/>
          <a:ln>
            <a:noFill/>
          </a:ln>
        </p:spPr>
      </p:pic>
      <p:pic>
        <p:nvPicPr>
          <p:cNvPr id="191" name="Google Shape;191;p27" descr="file folder section 2 #4"/>
          <p:cNvPicPr preferRelativeResize="0"/>
          <p:nvPr/>
        </p:nvPicPr>
        <p:blipFill>
          <a:blip r:embed="rId3">
            <a:alphaModFix/>
          </a:blip>
          <a:stretch>
            <a:fillRect/>
          </a:stretch>
        </p:blipFill>
        <p:spPr>
          <a:xfrm>
            <a:off x="1555931" y="2918213"/>
            <a:ext cx="273827" cy="273827"/>
          </a:xfrm>
          <a:prstGeom prst="rect">
            <a:avLst/>
          </a:prstGeom>
          <a:noFill/>
          <a:ln>
            <a:noFill/>
          </a:ln>
        </p:spPr>
      </p:pic>
      <p:pic>
        <p:nvPicPr>
          <p:cNvPr id="192" name="Google Shape;192;p27" descr="file folder section 2 #5"/>
          <p:cNvPicPr preferRelativeResize="0"/>
          <p:nvPr/>
        </p:nvPicPr>
        <p:blipFill>
          <a:blip r:embed="rId3">
            <a:alphaModFix/>
          </a:blip>
          <a:stretch>
            <a:fillRect/>
          </a:stretch>
        </p:blipFill>
        <p:spPr>
          <a:xfrm>
            <a:off x="1555931" y="3433022"/>
            <a:ext cx="273827" cy="273827"/>
          </a:xfrm>
          <a:prstGeom prst="rect">
            <a:avLst/>
          </a:prstGeom>
          <a:noFill/>
          <a:ln>
            <a:noFill/>
          </a:ln>
        </p:spPr>
      </p:pic>
      <p:pic>
        <p:nvPicPr>
          <p:cNvPr id="193" name="Google Shape;193;p27" descr="file folder section 2 #6"/>
          <p:cNvPicPr preferRelativeResize="0"/>
          <p:nvPr/>
        </p:nvPicPr>
        <p:blipFill>
          <a:blip r:embed="rId3">
            <a:alphaModFix/>
          </a:blip>
          <a:stretch>
            <a:fillRect/>
          </a:stretch>
        </p:blipFill>
        <p:spPr>
          <a:xfrm>
            <a:off x="1555931" y="3904988"/>
            <a:ext cx="273827" cy="273827"/>
          </a:xfrm>
          <a:prstGeom prst="rect">
            <a:avLst/>
          </a:prstGeom>
          <a:noFill/>
          <a:ln>
            <a:noFill/>
          </a:ln>
        </p:spPr>
      </p:pic>
      <p:sp>
        <p:nvSpPr>
          <p:cNvPr id="194" name="Google Shape;194;p27"/>
          <p:cNvSpPr txBox="1">
            <a:spLocks noGrp="1"/>
          </p:cNvSpPr>
          <p:nvPr>
            <p:ph type="body" idx="1"/>
          </p:nvPr>
        </p:nvSpPr>
        <p:spPr>
          <a:xfrm>
            <a:off x="1829756" y="2403384"/>
            <a:ext cx="6198075" cy="273825"/>
          </a:xfrm>
          <a:prstGeom prst="rect">
            <a:avLst/>
          </a:prstGeom>
          <a:noFill/>
          <a:ln>
            <a:noFill/>
          </a:ln>
        </p:spPr>
        <p:txBody>
          <a:bodyPr spcFirstLastPara="1" wrap="square" lIns="68575" tIns="34275" rIns="68575" bIns="34275" anchor="t" anchorCtr="0">
            <a:noAutofit/>
          </a:bodyPr>
          <a:lstStyle/>
          <a:p>
            <a:pPr marL="0" lvl="0" indent="0" algn="l" rtl="0">
              <a:lnSpc>
                <a:spcPct val="70000"/>
              </a:lnSpc>
              <a:spcBef>
                <a:spcPts val="800"/>
              </a:spcBef>
              <a:spcAft>
                <a:spcPts val="0"/>
              </a:spcAft>
              <a:buClr>
                <a:schemeClr val="dk1"/>
              </a:buClr>
              <a:buSzPts val="2400"/>
              <a:buNone/>
            </a:pPr>
            <a:r>
              <a:rPr lang="en" sz="2100" dirty="0"/>
              <a:t>Section 2 #3</a:t>
            </a:r>
            <a:endParaRPr sz="1500" b="1" dirty="0"/>
          </a:p>
        </p:txBody>
      </p:sp>
      <p:sp>
        <p:nvSpPr>
          <p:cNvPr id="195" name="Google Shape;195;p27"/>
          <p:cNvSpPr txBox="1">
            <a:spLocks noGrp="1"/>
          </p:cNvSpPr>
          <p:nvPr>
            <p:ph type="body" idx="1"/>
          </p:nvPr>
        </p:nvSpPr>
        <p:spPr>
          <a:xfrm>
            <a:off x="1845150" y="2922113"/>
            <a:ext cx="6198075" cy="273825"/>
          </a:xfrm>
          <a:prstGeom prst="rect">
            <a:avLst/>
          </a:prstGeom>
          <a:noFill/>
          <a:ln>
            <a:noFill/>
          </a:ln>
        </p:spPr>
        <p:txBody>
          <a:bodyPr spcFirstLastPara="1" wrap="square" lIns="68575" tIns="34275" rIns="68575" bIns="34275" anchor="t" anchorCtr="0">
            <a:noAutofit/>
          </a:bodyPr>
          <a:lstStyle/>
          <a:p>
            <a:pPr marL="0" lvl="0" indent="0" algn="l" rtl="0">
              <a:lnSpc>
                <a:spcPct val="70000"/>
              </a:lnSpc>
              <a:spcBef>
                <a:spcPts val="800"/>
              </a:spcBef>
              <a:spcAft>
                <a:spcPts val="0"/>
              </a:spcAft>
              <a:buClr>
                <a:schemeClr val="dk1"/>
              </a:buClr>
              <a:buSzPts val="2400"/>
              <a:buNone/>
            </a:pPr>
            <a:r>
              <a:rPr lang="en" sz="2100" dirty="0"/>
              <a:t>Section 2 #4</a:t>
            </a:r>
            <a:endParaRPr sz="1500" b="1" dirty="0"/>
          </a:p>
        </p:txBody>
      </p:sp>
      <p:sp>
        <p:nvSpPr>
          <p:cNvPr id="196" name="Google Shape;196;p27"/>
          <p:cNvSpPr txBox="1">
            <a:spLocks noGrp="1"/>
          </p:cNvSpPr>
          <p:nvPr>
            <p:ph type="body" idx="1"/>
          </p:nvPr>
        </p:nvSpPr>
        <p:spPr>
          <a:xfrm>
            <a:off x="1845150" y="3433022"/>
            <a:ext cx="6198075" cy="273825"/>
          </a:xfrm>
          <a:prstGeom prst="rect">
            <a:avLst/>
          </a:prstGeom>
          <a:noFill/>
          <a:ln>
            <a:noFill/>
          </a:ln>
        </p:spPr>
        <p:txBody>
          <a:bodyPr spcFirstLastPara="1" wrap="square" lIns="68575" tIns="34275" rIns="68575" bIns="34275" anchor="t" anchorCtr="0">
            <a:noAutofit/>
          </a:bodyPr>
          <a:lstStyle/>
          <a:p>
            <a:pPr marL="0" lvl="0" indent="0" algn="l" rtl="0">
              <a:lnSpc>
                <a:spcPct val="70000"/>
              </a:lnSpc>
              <a:spcBef>
                <a:spcPts val="800"/>
              </a:spcBef>
              <a:spcAft>
                <a:spcPts val="0"/>
              </a:spcAft>
              <a:buClr>
                <a:schemeClr val="dk1"/>
              </a:buClr>
              <a:buSzPts val="2400"/>
              <a:buNone/>
            </a:pPr>
            <a:r>
              <a:rPr lang="en" sz="2100"/>
              <a:t>Section 2 #5</a:t>
            </a:r>
            <a:endParaRPr sz="1500" b="1"/>
          </a:p>
        </p:txBody>
      </p:sp>
      <p:sp>
        <p:nvSpPr>
          <p:cNvPr id="197" name="Google Shape;197;p27"/>
          <p:cNvSpPr txBox="1">
            <a:spLocks noGrp="1"/>
          </p:cNvSpPr>
          <p:nvPr>
            <p:ph type="body" idx="1"/>
          </p:nvPr>
        </p:nvSpPr>
        <p:spPr>
          <a:xfrm>
            <a:off x="1829756" y="3904988"/>
            <a:ext cx="6198075" cy="273825"/>
          </a:xfrm>
          <a:prstGeom prst="rect">
            <a:avLst/>
          </a:prstGeom>
          <a:noFill/>
          <a:ln>
            <a:noFill/>
          </a:ln>
        </p:spPr>
        <p:txBody>
          <a:bodyPr spcFirstLastPara="1" wrap="square" lIns="68575" tIns="34275" rIns="68575" bIns="34275" anchor="t" anchorCtr="0">
            <a:noAutofit/>
          </a:bodyPr>
          <a:lstStyle/>
          <a:p>
            <a:pPr marL="0" lvl="0" indent="0" algn="l" rtl="0">
              <a:lnSpc>
                <a:spcPct val="70000"/>
              </a:lnSpc>
              <a:spcBef>
                <a:spcPts val="800"/>
              </a:spcBef>
              <a:spcAft>
                <a:spcPts val="0"/>
              </a:spcAft>
              <a:buClr>
                <a:schemeClr val="dk1"/>
              </a:buClr>
              <a:buSzPts val="2400"/>
              <a:buNone/>
            </a:pPr>
            <a:r>
              <a:rPr lang="en" sz="2100"/>
              <a:t>Section 2 #6</a:t>
            </a:r>
            <a:endParaRPr sz="1500" b="1"/>
          </a:p>
        </p:txBody>
      </p:sp>
      <p:sp>
        <p:nvSpPr>
          <p:cNvPr id="198" name="Google Shape;198;p27"/>
          <p:cNvSpPr txBox="1">
            <a:spLocks noGrp="1"/>
          </p:cNvSpPr>
          <p:nvPr>
            <p:ph type="body" idx="1"/>
          </p:nvPr>
        </p:nvSpPr>
        <p:spPr>
          <a:xfrm>
            <a:off x="1221919" y="1469644"/>
            <a:ext cx="6198075" cy="273825"/>
          </a:xfrm>
          <a:prstGeom prst="rect">
            <a:avLst/>
          </a:prstGeom>
          <a:noFill/>
          <a:ln>
            <a:noFill/>
          </a:ln>
        </p:spPr>
        <p:txBody>
          <a:bodyPr spcFirstLastPara="1" wrap="square" lIns="68575" tIns="34275" rIns="68575" bIns="34275" anchor="t" anchorCtr="0">
            <a:noAutofit/>
          </a:bodyPr>
          <a:lstStyle/>
          <a:p>
            <a:pPr marL="0" lvl="0" indent="0" algn="l" rtl="0">
              <a:lnSpc>
                <a:spcPct val="70000"/>
              </a:lnSpc>
              <a:spcBef>
                <a:spcPts val="800"/>
              </a:spcBef>
              <a:spcAft>
                <a:spcPts val="0"/>
              </a:spcAft>
              <a:buClr>
                <a:schemeClr val="dk1"/>
              </a:buClr>
              <a:buSzPts val="2400"/>
              <a:buNone/>
            </a:pPr>
            <a:r>
              <a:rPr lang="en" sz="2100" b="1"/>
              <a:t>Section 2_Identification of English Learners</a:t>
            </a:r>
            <a:endParaRPr sz="1500" b="1"/>
          </a:p>
        </p:txBody>
      </p:sp>
      <p:pic>
        <p:nvPicPr>
          <p:cNvPr id="199" name="Google Shape;199;p27" descr="file folder = section 2 identification of ELs"/>
          <p:cNvPicPr preferRelativeResize="0"/>
          <p:nvPr/>
        </p:nvPicPr>
        <p:blipFill>
          <a:blip r:embed="rId3">
            <a:alphaModFix/>
          </a:blip>
          <a:stretch>
            <a:fillRect/>
          </a:stretch>
        </p:blipFill>
        <p:spPr>
          <a:xfrm>
            <a:off x="789262" y="1383243"/>
            <a:ext cx="432657" cy="43265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B6FFD-97F8-602F-12AF-698C5598B37D}"/>
              </a:ext>
            </a:extLst>
          </p:cNvPr>
          <p:cNvSpPr>
            <a:spLocks noGrp="1"/>
          </p:cNvSpPr>
          <p:nvPr>
            <p:ph type="title"/>
          </p:nvPr>
        </p:nvSpPr>
        <p:spPr/>
        <p:txBody>
          <a:bodyPr/>
          <a:lstStyle/>
          <a:p>
            <a:r>
              <a:rPr lang="en-US" dirty="0"/>
              <a:t>FAQ</a:t>
            </a:r>
          </a:p>
        </p:txBody>
      </p:sp>
      <p:sp>
        <p:nvSpPr>
          <p:cNvPr id="3" name="Text Placeholder 2">
            <a:extLst>
              <a:ext uri="{FF2B5EF4-FFF2-40B4-BE49-F238E27FC236}">
                <a16:creationId xmlns:a16="http://schemas.microsoft.com/office/drawing/2014/main" id="{1E1F6C87-1523-0495-3078-2444B53FFAAC}"/>
              </a:ext>
            </a:extLst>
          </p:cNvPr>
          <p:cNvSpPr>
            <a:spLocks noGrp="1"/>
          </p:cNvSpPr>
          <p:nvPr>
            <p:ph type="body" idx="1"/>
          </p:nvPr>
        </p:nvSpPr>
        <p:spPr>
          <a:xfrm>
            <a:off x="537882" y="1430039"/>
            <a:ext cx="8088406" cy="3368842"/>
          </a:xfrm>
        </p:spPr>
        <p:txBody>
          <a:bodyPr>
            <a:normAutofit/>
          </a:bodyPr>
          <a:lstStyle/>
          <a:p>
            <a:pPr>
              <a:buFont typeface="Calibri" panose="020F0502020204030204" pitchFamily="34" charset="0"/>
              <a:buChar char="●"/>
            </a:pPr>
            <a:r>
              <a:rPr lang="en-US" dirty="0"/>
              <a:t>Are districts/ESDs required to use this organization system?</a:t>
            </a:r>
          </a:p>
          <a:p>
            <a:pPr lvl="1">
              <a:spcAft>
                <a:spcPts val="1200"/>
              </a:spcAft>
              <a:buFont typeface="Wingdings" panose="05000000000000000000" pitchFamily="2" charset="2"/>
              <a:buChar char="Ø"/>
            </a:pPr>
            <a:r>
              <a:rPr lang="en-US" sz="1700" dirty="0"/>
              <a:t>No, this is a recommendation for consideration.</a:t>
            </a:r>
          </a:p>
          <a:p>
            <a:pPr>
              <a:buFont typeface="Calibri" panose="020F0502020204030204" pitchFamily="34" charset="0"/>
              <a:buChar char="●"/>
            </a:pPr>
            <a:r>
              <a:rPr lang="en-US" dirty="0" smtClean="0"/>
              <a:t>Why </a:t>
            </a:r>
            <a:r>
              <a:rPr lang="en-US" dirty="0"/>
              <a:t>is this organization being suggested?</a:t>
            </a:r>
          </a:p>
          <a:p>
            <a:pPr lvl="1">
              <a:buFont typeface="Wingdings" panose="05000000000000000000" pitchFamily="2" charset="2"/>
              <a:buChar char="Ø"/>
            </a:pPr>
            <a:r>
              <a:rPr lang="en-US" sz="1700" dirty="0"/>
              <a:t>ODE staff completed several monitoring reviews </a:t>
            </a:r>
            <a:r>
              <a:rPr lang="en-US" sz="1700"/>
              <a:t>in </a:t>
            </a:r>
            <a:r>
              <a:rPr lang="en-US" sz="1700" smtClean="0"/>
              <a:t>2022-23; </a:t>
            </a:r>
            <a:r>
              <a:rPr lang="en-US" sz="1700" dirty="0"/>
              <a:t>this file organization made it easier for ODE staff to find the submitted evidence from each district/ESD.</a:t>
            </a:r>
          </a:p>
          <a:p>
            <a:pPr>
              <a:buFont typeface="Calibri" panose="020F0502020204030204" pitchFamily="34" charset="0"/>
              <a:buChar char="●"/>
            </a:pPr>
            <a:r>
              <a:rPr lang="en-US" dirty="0" smtClean="0"/>
              <a:t>Who </a:t>
            </a:r>
            <a:r>
              <a:rPr lang="en-US" dirty="0"/>
              <a:t>can I contact for support?</a:t>
            </a:r>
          </a:p>
          <a:p>
            <a:pPr lvl="1">
              <a:buFont typeface="Wingdings" panose="05000000000000000000" pitchFamily="2" charset="2"/>
              <a:buChar char="Ø"/>
            </a:pPr>
            <a:r>
              <a:rPr lang="en-US" sz="1700" dirty="0"/>
              <a:t>Kim Miller (</a:t>
            </a:r>
            <a:r>
              <a:rPr lang="en-US" sz="1700" dirty="0">
                <a:hlinkClick r:id="rId2"/>
              </a:rPr>
              <a:t>kim.a.miller@ODE.Oregon.gov</a:t>
            </a:r>
            <a:r>
              <a:rPr lang="en-US" sz="1700" dirty="0"/>
              <a:t> )</a:t>
            </a:r>
          </a:p>
          <a:p>
            <a:pPr lvl="1">
              <a:buFont typeface="Wingdings" panose="05000000000000000000" pitchFamily="2" charset="2"/>
              <a:buChar char="Ø"/>
            </a:pPr>
            <a:r>
              <a:rPr lang="en-US" sz="1700" dirty="0"/>
              <a:t>Leslie Casebeer (</a:t>
            </a:r>
            <a:r>
              <a:rPr lang="en-US" sz="1700" dirty="0">
                <a:hlinkClick r:id="rId3"/>
              </a:rPr>
              <a:t>Leslie.casebeer@ODE.Oregon.gov</a:t>
            </a:r>
            <a:r>
              <a:rPr lang="en-US" sz="1700" dirty="0"/>
              <a:t> )</a:t>
            </a:r>
          </a:p>
        </p:txBody>
      </p:sp>
    </p:spTree>
    <p:extLst>
      <p:ext uri="{BB962C8B-B14F-4D97-AF65-F5344CB8AC3E}">
        <p14:creationId xmlns:p14="http://schemas.microsoft.com/office/powerpoint/2010/main" val="23816079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F6CF85CBC40B4581C0B10A01367899" ma:contentTypeVersion="7" ma:contentTypeDescription="Create a new document." ma:contentTypeScope="" ma:versionID="501ce3b6e4891820316d9ddfc810913b">
  <xsd:schema xmlns:xsd="http://www.w3.org/2001/XMLSchema" xmlns:xs="http://www.w3.org/2001/XMLSchema" xmlns:p="http://schemas.microsoft.com/office/2006/metadata/properties" xmlns:ns1="http://schemas.microsoft.com/sharepoint/v3" xmlns:ns2="14007aae-f337-4414-b2f6-4f7e3ca77c60" xmlns:ns3="3a888146-b957-4f2c-b4cf-d03685ac217e" targetNamespace="http://schemas.microsoft.com/office/2006/metadata/properties" ma:root="true" ma:fieldsID="75d108fc9d54f628e9e35f9ecf95f665" ns1:_="" ns2:_="" ns3:_="">
    <xsd:import namespace="http://schemas.microsoft.com/sharepoint/v3"/>
    <xsd:import namespace="14007aae-f337-4414-b2f6-4f7e3ca77c60"/>
    <xsd:import namespace="3a888146-b957-4f2c-b4cf-d03685ac217e"/>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4007aae-f337-4414-b2f6-4f7e3ca77c60"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internalName="Estimated_x0020_Creation_x0020_Date" ma:readOnly="false">
      <xsd:simpleType>
        <xsd:restriction base="dms:Text">
          <xsd:maxLength value="255"/>
        </xsd:restriction>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3a888146-b957-4f2c-b4cf-d03685ac217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mediation_x0020_Date xmlns="14007aae-f337-4414-b2f6-4f7e3ca77c60">2023-08-22T20:19:24+00:00</Remediation_x0020_Date>
    <Estimated_x0020_Creation_x0020_Date xmlns="14007aae-f337-4414-b2f6-4f7e3ca77c60" xsi:nil="true"/>
    <PublishingExpirationDate xmlns="http://schemas.microsoft.com/sharepoint/v3" xsi:nil="true"/>
    <Priority xmlns="14007aae-f337-4414-b2f6-4f7e3ca77c60">New</Priority>
    <PublishingStartDate xmlns="http://schemas.microsoft.com/sharepoint/v3" xsi:nil="true"/>
  </documentManagement>
</p:properties>
</file>

<file path=customXml/itemProps1.xml><?xml version="1.0" encoding="utf-8"?>
<ds:datastoreItem xmlns:ds="http://schemas.openxmlformats.org/officeDocument/2006/customXml" ds:itemID="{630F6A13-E22B-481B-AA3A-4ACCBA6C7A09}"/>
</file>

<file path=customXml/itemProps2.xml><?xml version="1.0" encoding="utf-8"?>
<ds:datastoreItem xmlns:ds="http://schemas.openxmlformats.org/officeDocument/2006/customXml" ds:itemID="{C69FC9A7-BD9D-4C1C-9F76-967022E1B2EF}"/>
</file>

<file path=customXml/itemProps3.xml><?xml version="1.0" encoding="utf-8"?>
<ds:datastoreItem xmlns:ds="http://schemas.openxmlformats.org/officeDocument/2006/customXml" ds:itemID="{94F20C9F-B259-4B07-85CF-83AAFB974E4F}"/>
</file>

<file path=docProps/app.xml><?xml version="1.0" encoding="utf-8"?>
<Properties xmlns="http://schemas.openxmlformats.org/officeDocument/2006/extended-properties" xmlns:vt="http://schemas.openxmlformats.org/officeDocument/2006/docPropsVTypes">
  <TotalTime>44</TotalTime>
  <Words>230</Words>
  <Application>Microsoft Office PowerPoint</Application>
  <PresentationFormat>On-screen Show (16:9)</PresentationFormat>
  <Paragraphs>36</Paragraphs>
  <Slides>4</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Wingdings</vt:lpstr>
      <vt:lpstr>Simple Light</vt:lpstr>
      <vt:lpstr>2021ODE</vt:lpstr>
      <vt:lpstr>Organization for Materials to Submit</vt:lpstr>
      <vt:lpstr>Example:  1 Folder for each Section</vt:lpstr>
      <vt:lpstr>Example:  1 Folder for each Item</vt:lpstr>
      <vt:lpstr>FAQ</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for Materials to Submit</dc:title>
  <dc:creator>MILLER Kim A * ODE</dc:creator>
  <cp:lastModifiedBy>CASEBEER Leslie * ODE</cp:lastModifiedBy>
  <cp:revision>9</cp:revision>
  <dcterms:modified xsi:type="dcterms:W3CDTF">2023-08-22T17:15:02Z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0x01010022F6CF85CBC40B4581C0B10A01367899</vt:lpwstr>
  </property>
</Properties>
</file>